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66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68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554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988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04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941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2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56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55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6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41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4B99-6A53-4432-B554-3171D2996BBB}" type="datetimeFigureOut">
              <a:rPr lang="hu-HU" smtClean="0"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5A7E-0F4B-4C66-A93C-1BE0A5B55B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97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Ã©ptalÃ¡lat a kÃ¶vetkezÅre: âember tragÃ©diÃ¡ja kÃ©pek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6393"/>
            <a:ext cx="5112568" cy="684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800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67544" y="3660157"/>
            <a:ext cx="2376264" cy="31085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endParaRPr lang="hu-HU" sz="2800" dirty="0"/>
          </a:p>
          <a:p>
            <a:endParaRPr lang="hu-HU" sz="2800" dirty="0" smtClean="0"/>
          </a:p>
          <a:p>
            <a:endParaRPr lang="hu-HU" sz="2800" dirty="0"/>
          </a:p>
          <a:p>
            <a:pPr algn="ctr"/>
            <a:endParaRPr lang="hu-HU" sz="2800" dirty="0" smtClean="0"/>
          </a:p>
          <a:p>
            <a:pPr algn="ctr"/>
            <a:r>
              <a:rPr lang="hu-HU" sz="2800" dirty="0" smtClean="0"/>
              <a:t>Az ember</a:t>
            </a:r>
          </a:p>
          <a:p>
            <a:pPr algn="ctr"/>
            <a:r>
              <a:rPr lang="hu-HU" sz="2800" dirty="0" smtClean="0"/>
              <a:t> tragédiáját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843808" y="1196752"/>
            <a:ext cx="3420380" cy="181588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Nemzeti Színházban</a:t>
            </a:r>
          </a:p>
          <a:p>
            <a:endParaRPr lang="hu-HU" sz="2800" dirty="0"/>
          </a:p>
          <a:p>
            <a:endParaRPr lang="hu-HU" sz="2800" dirty="0" smtClean="0"/>
          </a:p>
          <a:p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300192" y="3645024"/>
            <a:ext cx="2376264" cy="310854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 smtClean="0"/>
              <a:t>Paulay</a:t>
            </a:r>
            <a:r>
              <a:rPr lang="hu-HU" sz="2800" dirty="0" smtClean="0"/>
              <a:t> Ede</a:t>
            </a:r>
          </a:p>
          <a:p>
            <a:pPr algn="ctr"/>
            <a:endParaRPr lang="hu-HU" sz="2800" dirty="0"/>
          </a:p>
          <a:p>
            <a:pPr algn="ctr"/>
            <a:endParaRPr lang="hu-HU" sz="2800" dirty="0" smtClean="0"/>
          </a:p>
          <a:p>
            <a:pPr algn="ctr"/>
            <a:endParaRPr lang="hu-HU" sz="2800" dirty="0"/>
          </a:p>
          <a:p>
            <a:pPr algn="ctr"/>
            <a:endParaRPr lang="hu-HU" sz="2800" dirty="0" smtClean="0"/>
          </a:p>
          <a:p>
            <a:pPr algn="ctr"/>
            <a:endParaRPr lang="hu-HU" sz="2800" dirty="0" smtClean="0"/>
          </a:p>
          <a:p>
            <a:pPr algn="ctr"/>
            <a:r>
              <a:rPr lang="hu-HU" sz="2800" dirty="0" smtClean="0"/>
              <a:t> rendezésében</a:t>
            </a:r>
            <a:endParaRPr lang="hu-HU" sz="28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971600" y="373553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1883. Szeptember 21-én mutatták be először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882090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u-HU" b="1" dirty="0" smtClean="0"/>
              <a:t>Főszereplők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5707" y="370173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  <a:ea typeface="Arial Unicode MS" panose="020B0604020202020204" pitchFamily="34" charset="-128"/>
                <a:cs typeface="Mongolian Baiti" panose="03000500000000000000" pitchFamily="66" charset="0"/>
              </a:rPr>
              <a:t>Éva szerepében</a:t>
            </a:r>
            <a:endParaRPr lang="hu-HU" sz="2800" dirty="0">
              <a:latin typeface="Baskerville Old Face" panose="02020602080505020303" pitchFamily="18" charset="0"/>
              <a:ea typeface="Arial Unicode MS" panose="020B0604020202020204" pitchFamily="34" charset="-128"/>
              <a:cs typeface="Mongolian Baiti" panose="03000500000000000000" pitchFamily="66" charset="0"/>
            </a:endParaRPr>
          </a:p>
        </p:txBody>
      </p:sp>
      <p:pic>
        <p:nvPicPr>
          <p:cNvPr id="1026" name="Picture 2" descr="KÃ©ptalÃ¡lat a kÃ¶vetkezÅre: âaz ember tragÃ©diÃ¡ja Ã¡dÃ¡m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101725"/>
            <a:ext cx="35242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037059" y="369140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</a:rPr>
              <a:t>Ádám szerepében</a:t>
            </a:r>
            <a:endParaRPr lang="hu-HU" sz="2800" dirty="0">
              <a:latin typeface="Baskerville Old Face" panose="02020602080505020303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209146" y="3706209"/>
            <a:ext cx="3134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</a:rPr>
              <a:t>Lucifer szerepében</a:t>
            </a:r>
            <a:endParaRPr lang="hu-HU" sz="2800" dirty="0">
              <a:latin typeface="Baskerville Old Face" panose="02020602080505020303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86125" y="42019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</a:rPr>
              <a:t>Jászai Mari</a:t>
            </a:r>
            <a:endParaRPr lang="hu-HU" sz="2800" dirty="0">
              <a:latin typeface="Baskerville Old Face" panose="02020602080505020303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436016" y="420192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</a:rPr>
              <a:t>Nagy Imre</a:t>
            </a:r>
            <a:endParaRPr lang="hu-HU" sz="2800" dirty="0">
              <a:latin typeface="Baskerville Old Face" panose="02020602080505020303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660231" y="420124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</a:rPr>
              <a:t>Gyenes László</a:t>
            </a:r>
            <a:endParaRPr lang="hu-HU" sz="2800" dirty="0">
              <a:latin typeface="Baskerville Old Face" panose="02020602080505020303" pitchFamily="18" charset="0"/>
            </a:endParaRPr>
          </a:p>
        </p:txBody>
      </p:sp>
      <p:pic>
        <p:nvPicPr>
          <p:cNvPr id="1030" name="Picture 6" descr="KÃ©ptalÃ¡l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26" y="4869160"/>
            <a:ext cx="1213379" cy="186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Ã©ptalÃ¡lat a kÃ¶vetkezÅre: âjÃ¡szai mariâ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52" y="4869159"/>
            <a:ext cx="1512169" cy="186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KÃ©ptalÃ¡lat a kÃ¶vetkezÅre: âgyenes lÃ¡szlÃ³â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61" y="4877753"/>
            <a:ext cx="1350788" cy="186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59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Paulay</a:t>
            </a:r>
            <a:r>
              <a:rPr lang="hu-HU" dirty="0" smtClean="0"/>
              <a:t> Ede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9604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400" dirty="0" smtClean="0"/>
              <a:t>Színész, rendező, színészpedagógus, igazgató, fordító.</a:t>
            </a:r>
          </a:p>
          <a:p>
            <a:pPr marL="0" indent="0" algn="ctr">
              <a:buNone/>
            </a:pPr>
            <a:r>
              <a:rPr lang="hu-HU" sz="2400" dirty="0" smtClean="0"/>
              <a:t>1836 március 12-én született. 1863 szeptember 1-től a Nemzeti Színház tagja haláláig. 1868-ban a Nemzeti Színház rendezőjévé nevezték ki. Első munkája a Hamlet. Később színpadra vitte a Bánk Bánt, Rómeó és Júliát, Szentivánéji álmot és </a:t>
            </a:r>
            <a:r>
              <a:rPr lang="hu-HU" sz="2400" dirty="0" err="1" smtClean="0"/>
              <a:t>Othellót</a:t>
            </a:r>
            <a:r>
              <a:rPr lang="hu-HU" sz="2400" dirty="0" smtClean="0"/>
              <a:t>. 1875-ben abba hagyja a színészetet. 1876-tól a Petőfi Társaság tagja volt. 1878-ban ő lett a Nemzeti Színház drámai igazgatója, majd főigazgatója haláláig. 1881-ben a király a Ferenc József-rend lovagkeresztje kitüntetést kapja.</a:t>
            </a:r>
          </a:p>
          <a:p>
            <a:pPr marL="0" indent="0" algn="ctr">
              <a:buNone/>
            </a:pPr>
            <a:r>
              <a:rPr lang="hu-HU" sz="2400" dirty="0" smtClean="0"/>
              <a:t>1894 március 19-én hunyt el.</a:t>
            </a:r>
          </a:p>
        </p:txBody>
      </p:sp>
      <p:pic>
        <p:nvPicPr>
          <p:cNvPr id="3074" name="Picture 2" descr="KÃ©ptalÃ¡lat a kÃ¶vetkezÅre: âPaulay Ede Ã©lete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800" y="1340767"/>
            <a:ext cx="2060167" cy="137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3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Jászai Mari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452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400" dirty="0" smtClean="0"/>
              <a:t>1850 február 24-én született </a:t>
            </a:r>
            <a:r>
              <a:rPr lang="hu-HU" sz="2400" dirty="0" err="1" smtClean="0"/>
              <a:t>Aszáron</a:t>
            </a:r>
            <a:r>
              <a:rPr lang="hu-HU" sz="2400" dirty="0" smtClean="0"/>
              <a:t>. </a:t>
            </a:r>
            <a:r>
              <a:rPr lang="hu-HU" sz="2400" dirty="0"/>
              <a:t>É</a:t>
            </a:r>
            <a:r>
              <a:rPr lang="hu-HU" sz="2400" dirty="0" smtClean="0"/>
              <a:t>desanyja korán meghalt. Öt évesen mostohaanyja és apja viselkedése miatt elment otthonról. Évekig szolgáló volt. Örömét az olvasásban lelte. Győrben járt elemi iskolába. Már ott megcsillant a tehetsége. Szolgált Pesten, Bécsben, majd </a:t>
            </a:r>
            <a:r>
              <a:rPr lang="hu-HU" sz="2400" dirty="0" err="1" smtClean="0"/>
              <a:t>markotányosnő</a:t>
            </a:r>
            <a:r>
              <a:rPr lang="hu-HU" sz="2400" dirty="0" smtClean="0"/>
              <a:t> volt a </a:t>
            </a:r>
            <a:r>
              <a:rPr lang="hu-HU" sz="2400" dirty="0" err="1" smtClean="0"/>
              <a:t>königgratzi</a:t>
            </a:r>
            <a:r>
              <a:rPr lang="hu-HU" sz="2400" dirty="0" smtClean="0"/>
              <a:t> csatában. </a:t>
            </a:r>
            <a:r>
              <a:rPr lang="hu-HU" sz="2400" dirty="0"/>
              <a:t>H</a:t>
            </a:r>
            <a:r>
              <a:rPr lang="hu-HU" sz="2400" dirty="0" smtClean="0"/>
              <a:t>ősies </a:t>
            </a:r>
            <a:r>
              <a:rPr lang="hu-HU" sz="2400" dirty="0"/>
              <a:t>viselkedésével és önfeláldozásával sebesültek életét mentette </a:t>
            </a:r>
            <a:r>
              <a:rPr lang="hu-HU" sz="2400" dirty="0" smtClean="0"/>
              <a:t>meg. Ezután visszaköltözött a szülői házba. 16 évesen megszökik és</a:t>
            </a:r>
            <a:r>
              <a:rPr lang="hu-HU" sz="2400" dirty="0"/>
              <a:t> Hubay </a:t>
            </a:r>
            <a:r>
              <a:rPr lang="hu-HU" sz="2400" dirty="0" smtClean="0"/>
              <a:t>Gusztáv társulata </a:t>
            </a:r>
            <a:r>
              <a:rPr lang="hu-HU" sz="2400" dirty="0"/>
              <a:t>után ment Székesfehérvárra, és statisztálni </a:t>
            </a:r>
            <a:r>
              <a:rPr lang="hu-HU" sz="2400" dirty="0" smtClean="0"/>
              <a:t>kezdett.</a:t>
            </a:r>
            <a:r>
              <a:rPr lang="hu-HU" sz="2400" dirty="0"/>
              <a:t> </a:t>
            </a:r>
            <a:r>
              <a:rPr lang="hu-HU" sz="2400" dirty="0" smtClean="0"/>
              <a:t>1872-ben lett tagja a Nemzeti Színháznak. </a:t>
            </a:r>
            <a:r>
              <a:rPr lang="hu-HU" sz="2400" dirty="0"/>
              <a:t>Bemutatkozó előadásában Bánk Bán Gertrudisát játszotta. 1893-tól egy évig a Színművészeti Akadémián tanított</a:t>
            </a:r>
            <a:r>
              <a:rPr lang="hu-HU" sz="2400" dirty="0" smtClean="0"/>
              <a:t>.</a:t>
            </a:r>
            <a:r>
              <a:rPr lang="hu-HU" sz="2400" dirty="0"/>
              <a:t>  1901-től a Nemzeti örökös tagja</a:t>
            </a:r>
            <a:r>
              <a:rPr lang="hu-HU" sz="2400" dirty="0" smtClean="0"/>
              <a:t>. </a:t>
            </a:r>
            <a:r>
              <a:rPr lang="hu-HU" sz="2400" dirty="0"/>
              <a:t>Az első </a:t>
            </a:r>
            <a:r>
              <a:rPr lang="hu-HU" sz="2400" dirty="0" smtClean="0"/>
              <a:t>világháború alatt </a:t>
            </a:r>
            <a:r>
              <a:rPr lang="hu-HU" sz="2400" dirty="0"/>
              <a:t>minden szabadidejét a sebesült katonák között töltötte és minden jövedelmét rájuk költötte</a:t>
            </a:r>
            <a:r>
              <a:rPr lang="hu-HU" sz="2400" dirty="0" smtClean="0"/>
              <a:t>. A Petőfi Társaság tagjává választották. </a:t>
            </a:r>
          </a:p>
        </p:txBody>
      </p:sp>
      <p:pic>
        <p:nvPicPr>
          <p:cNvPr id="4098" name="Picture 2" descr="KÃ©ptalÃ¡lat a kÃ¶vetkezÅre: âjÃ¡szai mari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2816"/>
            <a:ext cx="238125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73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0679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400" dirty="0" smtClean="0"/>
              <a:t>Őstehetség volt, ismereteit folyamatos tanulással mélyítette. Mindenekelőtt tragikus sorsú szerepekben tündökölt, Shakespeare nőalakjait, Antigonét, </a:t>
            </a:r>
            <a:r>
              <a:rPr lang="hu-HU" sz="2400" dirty="0" err="1" smtClean="0"/>
              <a:t>Lokasztét</a:t>
            </a:r>
            <a:r>
              <a:rPr lang="hu-HU" sz="2400" dirty="0" smtClean="0"/>
              <a:t> és Élektrát, Kleopátrát, Margit királynét, Lady Macbethet, </a:t>
            </a:r>
            <a:r>
              <a:rPr lang="hu-HU" sz="2400" dirty="0" err="1" smtClean="0"/>
              <a:t>Volumniát</a:t>
            </a:r>
            <a:r>
              <a:rPr lang="hu-HU" sz="2400" dirty="0" smtClean="0"/>
              <a:t>, </a:t>
            </a:r>
            <a:r>
              <a:rPr lang="hu-HU" sz="2400" dirty="0" err="1" smtClean="0"/>
              <a:t>Gonerilt</a:t>
            </a:r>
            <a:r>
              <a:rPr lang="hu-HU" sz="2400" dirty="0" smtClean="0"/>
              <a:t>, Konstanciát, a Rómeó és Júliában a dajkát és </a:t>
            </a:r>
            <a:r>
              <a:rPr lang="hu-HU" sz="2400" dirty="0" err="1" smtClean="0"/>
              <a:t>Capuletnét</a:t>
            </a:r>
            <a:r>
              <a:rPr lang="hu-HU" sz="2400" dirty="0" smtClean="0"/>
              <a:t> formálta meg kiemelkedő tehetséggel. Utolsó szerepe </a:t>
            </a:r>
            <a:r>
              <a:rPr lang="hu-HU" sz="2400" dirty="0" err="1" smtClean="0"/>
              <a:t>Gloucester</a:t>
            </a:r>
            <a:r>
              <a:rPr lang="hu-HU" sz="2400" dirty="0" smtClean="0"/>
              <a:t> özvegye volt a III. Richárdban. Tehetségesen és szívesen szavalta Petőfi Sándor verseit – például munkásoknak szervezett előadóesteken. Fordított is: Ibsen John Gabriel </a:t>
            </a:r>
            <a:r>
              <a:rPr lang="hu-HU" sz="2400" dirty="0" err="1" smtClean="0"/>
              <a:t>Borkman</a:t>
            </a:r>
            <a:r>
              <a:rPr lang="hu-HU" sz="2400" dirty="0" smtClean="0"/>
              <a:t> című művét az ő fordításában mutatta be a Nemzeti Színház. Összesen mintegy 300 szerepet játszott.</a:t>
            </a:r>
          </a:p>
          <a:p>
            <a:pPr marL="0" indent="0" algn="ctr">
              <a:buNone/>
            </a:pPr>
            <a:r>
              <a:rPr lang="hu-HU" sz="2400" dirty="0" smtClean="0"/>
              <a:t>1926. október 5-én halt meg Budapesten és egy ország gyászolta őt.</a:t>
            </a:r>
          </a:p>
          <a:p>
            <a:endParaRPr lang="hu-HU" sz="2400" dirty="0"/>
          </a:p>
        </p:txBody>
      </p:sp>
      <p:pic>
        <p:nvPicPr>
          <p:cNvPr id="2050" name="Picture 2" descr="KÃ©ptalÃ¡lat a kÃ¶vetkezÅre: âJÃ¡szai Mari Ã©lete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195736" cy="153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Ã©ptalÃ¡lat a kÃ¶vetkezÅre: âJÃ¡szai Mari Ã©leteâ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260315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0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6647" y="153144"/>
            <a:ext cx="8229600" cy="899592"/>
          </a:xfrm>
        </p:spPr>
        <p:txBody>
          <a:bodyPr/>
          <a:lstStyle/>
          <a:p>
            <a:r>
              <a:rPr lang="hu-HU" dirty="0" smtClean="0"/>
              <a:t>Nagy Imre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3308439"/>
            <a:ext cx="8229600" cy="35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1849 november 1-én született Pesten. Szabadkán lépett fel először 1864-ben. Később Debrecenben játszott.</a:t>
            </a:r>
            <a:r>
              <a:rPr lang="hu-HU" sz="2400" dirty="0"/>
              <a:t> 1870. február 15-én mutatkozott </a:t>
            </a:r>
            <a:r>
              <a:rPr lang="hu-HU" sz="2400" dirty="0" smtClean="0"/>
              <a:t>be a Nemzeti Színházban, ahol Álmost játszotta </a:t>
            </a:r>
            <a:r>
              <a:rPr lang="hu-HU" sz="2400" dirty="0"/>
              <a:t>a </a:t>
            </a:r>
            <a:r>
              <a:rPr lang="hu-HU" sz="2400" i="1" dirty="0"/>
              <a:t>Könyves Kálmán</a:t>
            </a:r>
            <a:r>
              <a:rPr lang="hu-HU" sz="2400" dirty="0"/>
              <a:t> című drámában.</a:t>
            </a:r>
            <a:r>
              <a:rPr lang="hu-HU" sz="2400" dirty="0" smtClean="0"/>
              <a:t> 1870 április 1-én a Nemzeti Színház tagja lett. 1889-ben rendező lett. 1890-től </a:t>
            </a:r>
            <a:r>
              <a:rPr lang="hu-HU" sz="2400" dirty="0"/>
              <a:t>pedig a Színiakadémia tanára volt. Festészettel is </a:t>
            </a:r>
            <a:r>
              <a:rPr lang="hu-HU" sz="2400" dirty="0" smtClean="0"/>
              <a:t>foglalkozott.  </a:t>
            </a:r>
            <a:r>
              <a:rPr lang="hu-HU" sz="2400" dirty="0"/>
              <a:t>1892-ben egy budai előadáson megbetegedett és ezután súlyos idegbaj gyötörte. Nehezen gyógyult ki belőle. 1893. szeptember 5-én önkezével vetett véget életének pisztolyával.</a:t>
            </a:r>
          </a:p>
        </p:txBody>
      </p:sp>
      <p:pic>
        <p:nvPicPr>
          <p:cNvPr id="5122" name="Picture 2" descr="KÃ©ptalÃ¡lat a kÃ¶vetkezÅre: ânagy imre szÃ­nÃ©sz Ã©lete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459" y="1052736"/>
            <a:ext cx="123997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348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5905"/>
            <a:ext cx="8229600" cy="1143000"/>
          </a:xfrm>
        </p:spPr>
        <p:txBody>
          <a:bodyPr/>
          <a:lstStyle/>
          <a:p>
            <a:r>
              <a:rPr lang="hu-HU" dirty="0" smtClean="0"/>
              <a:t>Gyenes László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8121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dirty="0" smtClean="0"/>
              <a:t>1857 március 7-én Monostoron született. 1875-ben a Színiakadémia növendéke lett, ahol </a:t>
            </a:r>
            <a:r>
              <a:rPr lang="hu-HU" sz="2000" dirty="0"/>
              <a:t>1878-ban végzett. Már ott feltűnt mint másodéves, </a:t>
            </a:r>
            <a:r>
              <a:rPr lang="hu-HU" sz="2000" i="1" dirty="0" err="1"/>
              <a:t>Angelo</a:t>
            </a:r>
            <a:r>
              <a:rPr lang="hu-HU" sz="2000" dirty="0"/>
              <a:t> címszerepében. Még nagyobb figyelmet keltett egy év múlva a </a:t>
            </a:r>
            <a:r>
              <a:rPr lang="hu-HU" sz="2000" i="1" dirty="0"/>
              <a:t>III. Richárd</a:t>
            </a:r>
            <a:r>
              <a:rPr lang="hu-HU" sz="2000" dirty="0"/>
              <a:t>ban, nagy kifejező képességről téve </a:t>
            </a:r>
            <a:r>
              <a:rPr lang="hu-HU" sz="2000" dirty="0" smtClean="0"/>
              <a:t>bizonyságot. Egy ösztöndíj keretében 1878 ősszén Párizsba költözött. Hazatérése után </a:t>
            </a:r>
            <a:r>
              <a:rPr lang="hu-HU" sz="2000" dirty="0"/>
              <a:t>1879-től 1882-ig Kolozsvárott lépett színpadra, majd 1882-ben szerződött a Nemzeti Színházhoz, amelynek 1909-ben örökös tagja lett</a:t>
            </a:r>
            <a:r>
              <a:rPr lang="hu-HU" sz="2000" dirty="0" smtClean="0"/>
              <a:t>.</a:t>
            </a:r>
            <a:r>
              <a:rPr lang="hu-HU" sz="2000" dirty="0"/>
              <a:t> 1920 és 1924 között drámai gyakorlatot és beszédet oktatott a </a:t>
            </a:r>
            <a:r>
              <a:rPr lang="hu-HU" sz="2000" dirty="0" smtClean="0"/>
              <a:t>Színiakadémián. 1924 </a:t>
            </a:r>
            <a:r>
              <a:rPr lang="hu-HU" sz="2000" dirty="0"/>
              <a:t>őszén influenzás lett, tüdőgyulladást kapott és egy héttel később a Vöröskeresztkórházban elhunyt</a:t>
            </a:r>
            <a:r>
              <a:rPr lang="hu-HU" sz="2000" dirty="0" smtClean="0"/>
              <a:t>.</a:t>
            </a:r>
            <a:r>
              <a:rPr lang="hu-HU" sz="2000" dirty="0"/>
              <a:t> Gyenes László pályáját </a:t>
            </a:r>
            <a:r>
              <a:rPr lang="hu-HU" sz="2000" dirty="0" smtClean="0"/>
              <a:t>az </a:t>
            </a:r>
            <a:r>
              <a:rPr lang="hu-HU" sz="2000" dirty="0"/>
              <a:t>öntudatos művészi munka, a szinte páratlan lelkiismeretesség és a gyökeres magyarság megnyilvánulásai jellemezték. Egyéniségéből hiányzott a szertelenkedési hajlam </a:t>
            </a:r>
            <a:r>
              <a:rPr lang="hu-HU" sz="2000" dirty="0" smtClean="0"/>
              <a:t>és </a:t>
            </a:r>
            <a:r>
              <a:rPr lang="hu-HU" sz="2000" dirty="0"/>
              <a:t>valószínűleg ennek köszönhette, hogy bukásban egyetlenegyszer sem volt része, egész működése alatt.</a:t>
            </a:r>
          </a:p>
        </p:txBody>
      </p:sp>
      <p:pic>
        <p:nvPicPr>
          <p:cNvPr id="6146" name="Picture 2" descr="KÃ©ptalÃ¡lat a kÃ¶vetkezÅre: âgyenes lÃ¡szlÃ³ Ã©lete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938"/>
            <a:ext cx="23762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KÃ©ptalÃ¡lat a kÃ¶vetkezÅre: âgyenes lÃ¡szlÃ³ Ã©leteâ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1258"/>
            <a:ext cx="2304256" cy="15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86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271</Words>
  <Application>Microsoft Office PowerPoint</Application>
  <PresentationFormat>Diavetítés a képernyőre (4:3 oldalarány)</PresentationFormat>
  <Paragraphs>36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PowerPoint bemutató</vt:lpstr>
      <vt:lpstr>PowerPoint bemutató</vt:lpstr>
      <vt:lpstr>Főszereplők</vt:lpstr>
      <vt:lpstr>Paulay Ede</vt:lpstr>
      <vt:lpstr>Jászai Mari</vt:lpstr>
      <vt:lpstr>PowerPoint bemutató</vt:lpstr>
      <vt:lpstr>Nagy Imre</vt:lpstr>
      <vt:lpstr>Gyenes László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Anissza</dc:creator>
  <cp:lastModifiedBy>Anissza</cp:lastModifiedBy>
  <cp:revision>28</cp:revision>
  <dcterms:created xsi:type="dcterms:W3CDTF">2018-04-22T08:31:35Z</dcterms:created>
  <dcterms:modified xsi:type="dcterms:W3CDTF">2018-04-22T17:25:58Z</dcterms:modified>
</cp:coreProperties>
</file>