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03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11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208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2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8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38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6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12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21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7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A127-82EB-4B01-BD4C-9387E69E3F70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68B9-D91D-4FD0-9E1B-6BBBBC6EC2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613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hu/search?q=mad%C3%A1ch+irodalma&amp;source=lnms&amp;tbm=isch&amp;sa=X&amp;ved=0ahUKEwiwzvO-y9_ZAhVFjCwKHduvDecQ_AUICygC&amp;biw=1366&amp;bih=637#imgrc=9KUw3OdgQVljQ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Madách Imre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Útravaló verseimmel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ímű művel kapcsolatos gondolatok, versterv</a:t>
            </a:r>
          </a:p>
        </p:txBody>
      </p:sp>
    </p:spTree>
    <p:extLst>
      <p:ext uri="{BB962C8B-B14F-4D97-AF65-F5344CB8AC3E}">
        <p14:creationId xmlns:p14="http://schemas.microsoft.com/office/powerpoint/2010/main" val="1652570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vers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indíttatásának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körülményei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5771" y="28967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Madách élete vége felé írta meg a művet (1860-as évek első harmadában). Miután Arany „átköltötte” Az ember tragédiáját, segítséget kért tőle a mű megalkotásával kapcsolatban.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619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válogatás szándékának, meg­va­ló­sulásának 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jelenében készült el.” Egy életutat mutat be, vagyis annak a végét, mivel a nevéből adódik, hogy egy nagy útra indul. (Útravaló verseimmel)</a:t>
            </a:r>
          </a:p>
          <a:p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Óda és dal keverékéből születhetett meg.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60" y="3497942"/>
            <a:ext cx="4050740" cy="29681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6421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25537" y="3199765"/>
            <a:ext cx="10515600" cy="13255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vers szövege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056" y="1956253"/>
            <a:ext cx="2783371" cy="4351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Ellipszis buborék 6"/>
          <p:cNvSpPr/>
          <p:nvPr/>
        </p:nvSpPr>
        <p:spPr>
          <a:xfrm>
            <a:off x="3725152" y="442232"/>
            <a:ext cx="3696789" cy="1815737"/>
          </a:xfrm>
          <a:prstGeom prst="wedgeEllipseCallout">
            <a:avLst>
              <a:gd name="adj1" fmla="val -51575"/>
              <a:gd name="adj2" fmla="val 81924"/>
            </a:avLst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317275" y="81001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„…madárka.”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317275" y="1270199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„Baráti serleggel…”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 rot="2075303">
            <a:off x="5708652" y="888434"/>
            <a:ext cx="1436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„Sokat értem már életemben.”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0594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megtekintést!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képek forrásai: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Háttér: 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https://www.google.hu/search?q=mad%C3%A1ch+irodalma&amp;source=lnms&amp;tbm=isch&amp;sa=X&amp;ved=0ahUKEwiwzvO-y9_ZAhVFjCwKHduvDecQ_AUICygC&amp;biw=1366&amp;bih=637#imgrc=9KUw3OdgQVljQM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https://www.google.hu/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search?dcr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=0&amp;biw=1366&amp;bih=588&amp;tbm=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isch&amp;sa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=1&amp;ei=3LeiWuzFEYT9kwWL3IG4Bg&amp;q=%C3%BAtraval%C3%B3+verseimmel&amp;oq=%C3%BAtraval%C3%B3+verseimmel&amp;gs_l=psy-ab.3...1753270.1816534.0.1816837.0.0.0.0.0.0.0.0..0.0....0...1c.1j3j4.64.psy-ab..0.0.0....0.fbKjdWurYTg#imgrc=eMHdg58M1_bsuM 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https://www.google.hu/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search?dcr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=0&amp;biw=1366&amp;bih=588&amp;tbm=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isch&amp;sa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=1&amp;ei=3LeiWuzFEYT9kwWL3IG4Bg&amp;q=%C3%BAtraval%C3%B3+verseimmel&amp;oq=%C3%BAtraval%C3%B3+verseimmel&amp;gs_l=psy-ab.3...1753270.1816534.0.1816837.0.0.0.0.0.0.0.0..0.0....0...1c.1j3j4.64.psy-ab..0.0.0....0.fbKjdWurYTg#imgrc=aj0P9O-O5dZukM 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28497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152</Words>
  <Application>Microsoft Office PowerPoint</Application>
  <PresentationFormat>Szélesvásznú</PresentationFormat>
  <Paragraphs>16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Office-téma</vt:lpstr>
      <vt:lpstr>Madách Imre Útravaló verseimmel</vt:lpstr>
      <vt:lpstr>A vers indíttatásának körülményei</vt:lpstr>
      <vt:lpstr>PowerPoint-bemutató</vt:lpstr>
      <vt:lpstr>A vers szövege</vt:lpstr>
      <vt:lpstr>Köszönjük a megtekintést!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adigeri1 adigeri1</dc:creator>
  <cp:lastModifiedBy>adigeri1 adigeri1</cp:lastModifiedBy>
  <cp:revision>18</cp:revision>
  <dcterms:created xsi:type="dcterms:W3CDTF">2018-03-09T15:43:09Z</dcterms:created>
  <dcterms:modified xsi:type="dcterms:W3CDTF">2018-03-10T10:00:09Z</dcterms:modified>
</cp:coreProperties>
</file>