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D4"/>
    <a:srgbClr val="8B8F89"/>
    <a:srgbClr val="BABBB8"/>
    <a:srgbClr val="E5E5E1"/>
    <a:srgbClr val="898B88"/>
    <a:srgbClr val="92EAF4"/>
    <a:srgbClr val="C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2e91fd465f3738b" providerId="LiveId" clId="{6DAD0768-54F7-47A9-99F1-67582169255F}"/>
    <pc:docChg chg="custSel modSld sldOrd">
      <pc:chgData name="" userId="72e91fd465f3738b" providerId="LiveId" clId="{6DAD0768-54F7-47A9-99F1-67582169255F}" dt="2024-05-15T17:32:17.938" v="5"/>
      <pc:docMkLst>
        <pc:docMk/>
      </pc:docMkLst>
      <pc:sldChg chg="addSp delSp modSp ord">
        <pc:chgData name="" userId="72e91fd465f3738b" providerId="LiveId" clId="{6DAD0768-54F7-47A9-99F1-67582169255F}" dt="2024-05-15T17:32:17.938" v="5"/>
        <pc:sldMkLst>
          <pc:docMk/>
          <pc:sldMk cId="2669958820" sldId="263"/>
        </pc:sldMkLst>
        <pc:spChg chg="del">
          <ac:chgData name="" userId="72e91fd465f3738b" providerId="LiveId" clId="{6DAD0768-54F7-47A9-99F1-67582169255F}" dt="2024-05-15T17:31:57.361" v="0"/>
          <ac:spMkLst>
            <pc:docMk/>
            <pc:sldMk cId="2669958820" sldId="263"/>
            <ac:spMk id="2" creationId="{9235D122-8EBB-4ECC-BDD9-E4FB30C1D382}"/>
          </ac:spMkLst>
        </pc:spChg>
        <pc:spChg chg="mod">
          <ac:chgData name="" userId="72e91fd465f3738b" providerId="LiveId" clId="{6DAD0768-54F7-47A9-99F1-67582169255F}" dt="2024-05-15T17:32:07.450" v="3" actId="27636"/>
          <ac:spMkLst>
            <pc:docMk/>
            <pc:sldMk cId="2669958820" sldId="263"/>
            <ac:spMk id="3" creationId="{2E222093-9068-4095-B4FF-86C694EB4EE7}"/>
          </ac:spMkLst>
        </pc:spChg>
        <pc:spChg chg="add del mod">
          <ac:chgData name="" userId="72e91fd465f3738b" providerId="LiveId" clId="{6DAD0768-54F7-47A9-99F1-67582169255F}" dt="2024-05-15T17:32:03.187" v="1"/>
          <ac:spMkLst>
            <pc:docMk/>
            <pc:sldMk cId="2669958820" sldId="263"/>
            <ac:spMk id="4" creationId="{2559A203-AE18-4973-B3FE-5531928A0AF7}"/>
          </ac:spMkLst>
        </pc:spChg>
        <pc:picChg chg="mod">
          <ac:chgData name="" userId="72e91fd465f3738b" providerId="LiveId" clId="{6DAD0768-54F7-47A9-99F1-67582169255F}" dt="2024-05-15T17:32:10.965" v="4" actId="1076"/>
          <ac:picMkLst>
            <pc:docMk/>
            <pc:sldMk cId="2669958820" sldId="263"/>
            <ac:picMk id="1026" creationId="{DEAABA50-C61B-4F0E-A25F-AEF9BEED9B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5D25CB-9409-4F4A-B997-80AD3FB9C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55660BC-BCCA-48FC-A700-FCB0FCB1A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683753-1464-4CD5-91A4-4E8DA929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5437C8-5EF2-4083-AFCF-AEA0664C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98AAF6-5994-4FAB-AA46-FCE3BC65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085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E6696-F996-448F-B7E2-39DB841F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26740EE-004C-4E05-B433-016718013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B0916D-5779-441F-822C-06229963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17B78F-7406-4B76-B17A-FEC571C3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4E995C-EEF4-46D9-9B3A-9272D5ED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943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1591292-5D92-4022-BB81-978531634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88F7309-EE05-4ECB-A1C5-CA1D0051D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98A6E9-047D-475E-AC9D-2D04C989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49015D-A45D-4120-93B1-BE6F4A93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B78464-FEA4-41CF-BF6F-102AEE0D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61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C5C7C8-130B-4D8A-99E7-A4871D7A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D2434B-D21D-4C73-A474-A93BB82E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100F7C-FE48-40CB-884F-C796A560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19236B-111A-420C-81E5-A428128D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9DC351-3B32-42D5-B3D3-BC69A089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120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BCDB8A-189C-4DB8-B28D-097E041E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4F2C61-C9E8-4918-9D12-81AA67412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6B597D-3380-4381-ACAE-C2BA700E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C7D234-E82F-4884-AE8F-FAF44963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2103EC-8442-407B-938D-BFBB6FCC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30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BA911F-2957-4E26-82F7-8E34F5E7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B5121E-0D11-4A53-BC45-62696584C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0E29B2C-C950-4FC7-99D9-2CF6855F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6ED2C7-006F-4D0F-B529-158126F2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5F13283-8328-41BC-803E-4AA5AFDB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D1FB02-AE3B-4F7F-BE2A-71445FCA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55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1E6E8A-BB7E-4E7B-8814-87571130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5AE02C-3EE4-484D-BC45-5F97F874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741A1B-F970-43B3-BA89-4CA37CB80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AC95FD9-7F5F-4D3B-9E4B-7B66E4905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F0BBEA3-9E4B-4FDE-BCA3-A8393E67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A01D17B-1F1E-4A4A-B04E-9418DC4C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3182FB9-47F5-4A5E-872A-A0DE616A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0B9BB3A-6777-4D4E-A3B3-29B7498B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494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C01A4C-3D17-47FF-9F23-70F82411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76FDDB3-9DB1-41BB-A32A-285922E7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AE83E2-11E6-4853-BADB-FEDFF67C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4F55F3F-3849-42BB-B1B6-8DA1697F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22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B089341-85F4-4376-B81E-6A8531E5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868FEA7-C4DA-4439-9405-D5079093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AABFEA-FE56-40B3-98D9-0C061046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09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12E44-4A73-4D12-B0D2-5092D852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414A79-FB2D-4F0F-BD5B-C6A83443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19C83F7-C15B-4F01-9A10-DF35913E4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481A1F-23CC-4972-8708-36964573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E56988-69B9-45A1-8C15-05955ECB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F786A4-4D2F-49F5-9BFC-EFE09DDC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05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DB08ED-CC7C-43E7-BEC4-9FBB548D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5E97D22-FF74-4950-9E39-A46500267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98F1D7-8CA2-4471-830E-96FB368EB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B28C9D4-E7B1-41D6-9750-9BE69660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7FB8E29-EFB2-49F3-B417-E499B1DC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CF684EB-EE47-460A-A62F-330D3557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55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49BE858-BC49-4C26-859F-D64011F8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A6519A-A858-4B04-812A-F4116A04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7E6FF4-B7F3-4E1C-BD19-F57523511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A50F-7502-409C-A178-B776B7B1B0C7}" type="datetimeFigureOut">
              <a:rPr lang="hu-HU" smtClean="0"/>
              <a:t>2024. 05. 15.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3CB577-59B0-43B7-9106-AA3A1414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7877D6-2DC6-4DAB-8E44-96FC9D47D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AA4D-27B3-4DC0-AFDC-942441635D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62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2C3D62B-3FDF-44F2-8E76-5FC065EFC224}"/>
              </a:ext>
            </a:extLst>
          </p:cNvPr>
          <p:cNvSpPr/>
          <p:nvPr/>
        </p:nvSpPr>
        <p:spPr>
          <a:xfrm>
            <a:off x="1330187" y="1365733"/>
            <a:ext cx="9710531" cy="2723321"/>
          </a:xfrm>
          <a:prstGeom prst="rect">
            <a:avLst/>
          </a:prstGeom>
          <a:blipFill>
            <a:blip r:embed="rId2"/>
            <a:stretch>
              <a:fillRect t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F62A94-1D05-464C-A06E-8013E4CAE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2" y="769385"/>
            <a:ext cx="9144000" cy="2387600"/>
          </a:xfrm>
        </p:spPr>
        <p:txBody>
          <a:bodyPr/>
          <a:lstStyle/>
          <a:p>
            <a:r>
              <a:rPr lang="hu-HU" dirty="0">
                <a:solidFill>
                  <a:srgbClr val="DBDCD4"/>
                </a:solidFill>
                <a:latin typeface="Bodoni MT Black" panose="02070A03080606020203" pitchFamily="18" charset="0"/>
              </a:rPr>
              <a:t>Bánk bán előadások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800A96-33D0-4C1E-A3F5-3732305B4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83" y="5271811"/>
            <a:ext cx="4876799" cy="846621"/>
          </a:xfrm>
        </p:spPr>
        <p:txBody>
          <a:bodyPr/>
          <a:lstStyle/>
          <a:p>
            <a:r>
              <a:rPr lang="hu-HU" dirty="0">
                <a:solidFill>
                  <a:srgbClr val="DBDCD4"/>
                </a:solidFill>
                <a:latin typeface="Bodoni MT" panose="02070603080606020203" pitchFamily="18" charset="0"/>
              </a:rPr>
              <a:t>Készítette: Dékáni Drámakirálynői</a:t>
            </a:r>
          </a:p>
        </p:txBody>
      </p:sp>
    </p:spTree>
    <p:extLst>
      <p:ext uri="{BB962C8B-B14F-4D97-AF65-F5344CB8AC3E}">
        <p14:creationId xmlns:p14="http://schemas.microsoft.com/office/powerpoint/2010/main" val="286241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44D69E-B570-4E99-9292-C1C5CABF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374090"/>
            <a:ext cx="11165541" cy="1325563"/>
          </a:xfrm>
        </p:spPr>
        <p:txBody>
          <a:bodyPr/>
          <a:lstStyle/>
          <a:p>
            <a:r>
              <a:rPr lang="hu-HU" dirty="0">
                <a:latin typeface="Bodoni MT Black" panose="02070A03080606020203" pitchFamily="18" charset="0"/>
              </a:rPr>
              <a:t>Az első előadások a Nemzeti Színház által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C46704-D3BD-42FF-8318-A6C32464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03" y="1838486"/>
            <a:ext cx="4639236" cy="5019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b="1" dirty="0"/>
          </a:p>
          <a:p>
            <a:r>
              <a:rPr lang="hu-HU" sz="3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rendező:  Ruszt József (1937-2005)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1996.10.16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Budapesti Kamaraszínház, Budapest</a:t>
            </a:r>
          </a:p>
          <a:p>
            <a:r>
              <a:rPr lang="hu-HU" sz="3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rendező:  </a:t>
            </a:r>
            <a:r>
              <a:rPr lang="hu-HU" sz="3200" b="1" dirty="0" err="1">
                <a:latin typeface="Bodoni MT" panose="02070603080606020203" pitchFamily="18" charset="0"/>
              </a:rPr>
              <a:t>Iglódi</a:t>
            </a:r>
            <a:r>
              <a:rPr lang="hu-HU" sz="3200" b="1" dirty="0">
                <a:latin typeface="Bodoni MT" panose="02070603080606020203" pitchFamily="18" charset="0"/>
              </a:rPr>
              <a:t> István (1944-2009), 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1992.11.06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Nemzeti Színház, Budapest</a:t>
            </a:r>
          </a:p>
          <a:p>
            <a:r>
              <a:rPr lang="hu-HU" sz="3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rendező:  Berényi Gábor (1927-2014)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1990.11.16</a:t>
            </a:r>
          </a:p>
          <a:p>
            <a:pPr marL="0" indent="0">
              <a:buNone/>
            </a:pPr>
            <a:r>
              <a:rPr lang="hu-HU" sz="3200" b="1" dirty="0">
                <a:latin typeface="Bodoni MT" panose="02070603080606020203" pitchFamily="18" charset="0"/>
              </a:rPr>
              <a:t>Játékszín, Budapest</a:t>
            </a:r>
          </a:p>
          <a:p>
            <a:endParaRPr lang="hu-HU" sz="3200" b="1" dirty="0"/>
          </a:p>
          <a:p>
            <a:pPr marL="0" indent="0">
              <a:buNone/>
            </a:pPr>
            <a:endParaRPr lang="hu-HU" b="1" dirty="0">
              <a:solidFill>
                <a:srgbClr val="92EAF4"/>
              </a:solidFill>
            </a:endParaRPr>
          </a:p>
        </p:txBody>
      </p:sp>
      <p:pic>
        <p:nvPicPr>
          <p:cNvPr id="1026" name="Picture 2" descr="Az elveszett kolozsvári Bánk bán">
            <a:extLst>
              <a:ext uri="{FF2B5EF4-FFF2-40B4-BE49-F238E27FC236}">
                <a16:creationId xmlns:a16="http://schemas.microsoft.com/office/drawing/2014/main" id="{3F71772E-49AB-4CBC-B83A-C7AD4BBA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93" y="1530083"/>
            <a:ext cx="3779404" cy="21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nk bán - NFI">
            <a:extLst>
              <a:ext uri="{FF2B5EF4-FFF2-40B4-BE49-F238E27FC236}">
                <a16:creationId xmlns:a16="http://schemas.microsoft.com/office/drawing/2014/main" id="{43BEF5F3-30B1-43B7-9825-6706A986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69" y="3859947"/>
            <a:ext cx="4805081" cy="27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56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3A9BE8-4DB1-4468-B48C-655A7574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7" y="466164"/>
            <a:ext cx="4509248" cy="6060142"/>
          </a:xfrm>
        </p:spPr>
        <p:txBody>
          <a:bodyPr>
            <a:normAutofit fontScale="47500" lnSpcReduction="20000"/>
          </a:bodyPr>
          <a:lstStyle/>
          <a:p>
            <a:r>
              <a:rPr lang="hu-HU" sz="4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rendező:  Lendvay Ferenc (1919-1998)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1987.12.18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Kecskeméti Katona József Színház</a:t>
            </a:r>
          </a:p>
          <a:p>
            <a:pPr marL="285750" indent="-285750"/>
            <a:r>
              <a:rPr lang="hu-HU" sz="4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rendező:  Vámos László (1928-1996)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1987.10.30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Nemzeti Színház, Budapest</a:t>
            </a:r>
          </a:p>
          <a:p>
            <a:pPr marL="285750" indent="-285750"/>
            <a:r>
              <a:rPr lang="hu-HU" sz="4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rendező:  Jankovics Jenő (1872-1945)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1945.11.10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Kolozsvári Állami Magyar Színház</a:t>
            </a:r>
          </a:p>
          <a:p>
            <a:pPr marL="285750" indent="-285750"/>
            <a:r>
              <a:rPr lang="hu-HU" sz="4200" b="1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rendező:  Horváth Árpád (1899-1944)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1930</a:t>
            </a:r>
          </a:p>
          <a:p>
            <a:pPr marL="0" indent="0">
              <a:buNone/>
            </a:pPr>
            <a:r>
              <a:rPr lang="hu-HU" sz="4200" b="1" dirty="0">
                <a:latin typeface="Bodoni MT" panose="02070603080606020203" pitchFamily="18" charset="0"/>
              </a:rPr>
              <a:t>Kolozsvári Nemzeti Színház</a:t>
            </a:r>
          </a:p>
          <a:p>
            <a:endParaRPr lang="hu-HU" dirty="0"/>
          </a:p>
        </p:txBody>
      </p:sp>
      <p:pic>
        <p:nvPicPr>
          <p:cNvPr id="2050" name="Picture 2" descr="Bánk bán">
            <a:extLst>
              <a:ext uri="{FF2B5EF4-FFF2-40B4-BE49-F238E27FC236}">
                <a16:creationId xmlns:a16="http://schemas.microsoft.com/office/drawing/2014/main" id="{32A3C702-98AE-46E3-9F90-7E9AD3FC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28" y="115430"/>
            <a:ext cx="4286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ánk bán">
            <a:extLst>
              <a:ext uri="{FF2B5EF4-FFF2-40B4-BE49-F238E27FC236}">
                <a16:creationId xmlns:a16="http://schemas.microsoft.com/office/drawing/2014/main" id="{2866BB6D-8801-4226-91C9-84E6676F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35" y="3354803"/>
            <a:ext cx="4509247" cy="31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98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222093-9068-4095-B4FF-86C694EB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4" y="259978"/>
            <a:ext cx="5741895" cy="6230470"/>
          </a:xfrm>
        </p:spPr>
        <p:txBody>
          <a:bodyPr>
            <a:normAutofit fontScale="85000" lnSpcReduction="20000"/>
          </a:bodyPr>
          <a:lstStyle/>
          <a:p>
            <a:r>
              <a:rPr lang="hu-HU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rendező:  Tarnóczi Jakab (1994)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2019.12.20</a:t>
            </a:r>
          </a:p>
          <a:p>
            <a:r>
              <a:rPr lang="hu-HU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rendező:  Hargitai Iván (1967)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2018.04.27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Komáromi Jókai Színház, Komárom</a:t>
            </a:r>
          </a:p>
          <a:p>
            <a:r>
              <a:rPr lang="hu-HU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rendező:  Olt Tamás (1981)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2022.11.11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Csiky Gergely Színház, Kaposvár</a:t>
            </a:r>
          </a:p>
          <a:p>
            <a:r>
              <a:rPr lang="hu-HU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rendező:  Baksa Imre</a:t>
            </a:r>
          </a:p>
          <a:p>
            <a:pPr marL="0" indent="0">
              <a:buNone/>
            </a:pPr>
            <a:r>
              <a:rPr lang="hu-HU" dirty="0">
                <a:latin typeface="Bodoni MT" panose="02070603080606020203" pitchFamily="18" charset="0"/>
              </a:rPr>
              <a:t>2023.09.02</a:t>
            </a:r>
          </a:p>
          <a:p>
            <a:pPr marL="0" indent="0">
              <a:buNone/>
            </a:pPr>
            <a:r>
              <a:rPr lang="hu-HU" dirty="0" err="1">
                <a:latin typeface="Bodoni MT" panose="02070603080606020203" pitchFamily="18" charset="0"/>
              </a:rPr>
              <a:t>Zenthe</a:t>
            </a:r>
            <a:r>
              <a:rPr lang="hu-HU" dirty="0">
                <a:latin typeface="Bodoni MT" panose="02070603080606020203" pitchFamily="18" charset="0"/>
              </a:rPr>
              <a:t> Ferenc Színház, Salgótarján</a:t>
            </a:r>
          </a:p>
          <a:p>
            <a:pPr marL="0" indent="0">
              <a:buNone/>
            </a:pPr>
            <a:endParaRPr lang="hu-HU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 descr="Bánk bán - eSzínház">
            <a:extLst>
              <a:ext uri="{FF2B5EF4-FFF2-40B4-BE49-F238E27FC236}">
                <a16:creationId xmlns:a16="http://schemas.microsoft.com/office/drawing/2014/main" id="{07D307D2-1597-4D88-AFB7-C8412919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977"/>
            <a:ext cx="5834530" cy="32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ÁNK BÁN | Madách Nemzetközi Színházi Találkozó">
            <a:extLst>
              <a:ext uri="{FF2B5EF4-FFF2-40B4-BE49-F238E27FC236}">
                <a16:creationId xmlns:a16="http://schemas.microsoft.com/office/drawing/2014/main" id="{DEAABA50-C61B-4F0E-A25F-AEF9BEED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42" y="3744291"/>
            <a:ext cx="4670563" cy="31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5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BC7EB-46D8-42D0-9AEA-03BC2C1E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165616"/>
            <a:ext cx="10515600" cy="1325563"/>
          </a:xfrm>
        </p:spPr>
        <p:txBody>
          <a:bodyPr/>
          <a:lstStyle/>
          <a:p>
            <a:r>
              <a:rPr lang="hu-HU" dirty="0" err="1">
                <a:latin typeface="Bodoni MT Black" panose="02070A03080606020203" pitchFamily="18" charset="0"/>
              </a:rPr>
              <a:t>Vidnyánszky</a:t>
            </a:r>
            <a:r>
              <a:rPr lang="hu-HU" dirty="0">
                <a:latin typeface="Bodoni MT Black" panose="02070A03080606020203" pitchFamily="18" charset="0"/>
              </a:rPr>
              <a:t> Attila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8AEA7F-5BAC-4AA0-A840-F8D05ED7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01" y="1195493"/>
            <a:ext cx="6785113" cy="5496891"/>
          </a:xfrm>
        </p:spPr>
        <p:txBody>
          <a:bodyPr>
            <a:normAutofit fontScale="85000" lnSpcReduction="10000"/>
          </a:bodyPr>
          <a:lstStyle/>
          <a:p>
            <a:endParaRPr lang="hu-HU" dirty="0"/>
          </a:p>
          <a:p>
            <a:r>
              <a:rPr lang="hu-HU" sz="2400" dirty="0">
                <a:latin typeface="Bodoni MT" panose="02070603080606020203" pitchFamily="18" charset="0"/>
              </a:rPr>
              <a:t>Katona József: Bánk bán</a:t>
            </a:r>
          </a:p>
          <a:p>
            <a:pPr marL="0" indent="0">
              <a:buNone/>
            </a:pPr>
            <a:r>
              <a:rPr lang="hu-HU" sz="2400" dirty="0">
                <a:latin typeface="Bodoni MT" panose="02070603080606020203" pitchFamily="18" charset="0"/>
              </a:rPr>
              <a:t>rendező:  </a:t>
            </a:r>
            <a:r>
              <a:rPr lang="hu-HU" sz="2400" dirty="0" err="1">
                <a:latin typeface="Bodoni MT" panose="02070603080606020203" pitchFamily="18" charset="0"/>
              </a:rPr>
              <a:t>Vidnyánszky</a:t>
            </a:r>
            <a:r>
              <a:rPr lang="hu-HU" sz="2400" dirty="0">
                <a:latin typeface="Bodoni MT" panose="02070603080606020203" pitchFamily="18" charset="0"/>
              </a:rPr>
              <a:t> Attila (1964)</a:t>
            </a:r>
          </a:p>
          <a:p>
            <a:pPr marL="0" indent="0">
              <a:buNone/>
            </a:pPr>
            <a:r>
              <a:rPr lang="hu-HU" sz="2400" dirty="0">
                <a:latin typeface="Bodoni MT" panose="02070603080606020203" pitchFamily="18" charset="0"/>
              </a:rPr>
              <a:t>2017.09.21</a:t>
            </a:r>
          </a:p>
          <a:p>
            <a:pPr marL="0" indent="0">
              <a:buNone/>
            </a:pPr>
            <a:r>
              <a:rPr lang="hu-HU" sz="2400" dirty="0">
                <a:latin typeface="Bodoni MT" panose="02070603080606020203" pitchFamily="18" charset="0"/>
              </a:rPr>
              <a:t>Nemzeti Színház, </a:t>
            </a:r>
            <a:r>
              <a:rPr lang="hu-HU" sz="2400" dirty="0" err="1">
                <a:latin typeface="Bodoni MT" panose="02070603080606020203" pitchFamily="18" charset="0"/>
              </a:rPr>
              <a:t>Gobbi</a:t>
            </a:r>
            <a:r>
              <a:rPr lang="hu-HU" sz="2400" dirty="0">
                <a:latin typeface="Bodoni MT" panose="02070603080606020203" pitchFamily="18" charset="0"/>
              </a:rPr>
              <a:t> Hilda Színpad, Budapest</a:t>
            </a:r>
          </a:p>
          <a:p>
            <a:pPr marL="0" indent="0">
              <a:buNone/>
            </a:pPr>
            <a:endParaRPr lang="hu-HU" sz="2400" dirty="0">
              <a:solidFill>
                <a:srgbClr val="32353D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32353D"/>
                </a:solidFill>
                <a:latin typeface="Bodoni MT Black" panose="02070A03080606020203" pitchFamily="18" charset="0"/>
              </a:rPr>
              <a:t>Kritikák</a:t>
            </a:r>
          </a:p>
          <a:p>
            <a:r>
              <a:rPr lang="hu-HU" sz="2400" dirty="0" err="1">
                <a:solidFill>
                  <a:srgbClr val="32353D"/>
                </a:solidFill>
                <a:latin typeface="Bodoni MT" panose="02070603080606020203" pitchFamily="18" charset="0"/>
              </a:rPr>
              <a:t>Újragondolásában</a:t>
            </a:r>
            <a:r>
              <a:rPr lang="hu-HU" sz="2400" dirty="0">
                <a:solidFill>
                  <a:srgbClr val="32353D"/>
                </a:solidFill>
                <a:latin typeface="Bodoni MT" panose="02070603080606020203" pitchFamily="18" charset="0"/>
              </a:rPr>
              <a:t> a nemzeti értéken túl a liberális elmélkedőkkel folytatott erkölcsi harc is megjelenik</a:t>
            </a:r>
          </a:p>
          <a:p>
            <a:pPr marL="285750" indent="-285750"/>
            <a:r>
              <a:rPr lang="hu-HU" sz="2400" dirty="0" err="1">
                <a:latin typeface="Bodoni MT" panose="02070603080606020203" pitchFamily="18" charset="0"/>
              </a:rPr>
              <a:t>Vidnyánszky</a:t>
            </a:r>
            <a:r>
              <a:rPr lang="hu-HU" sz="2400" dirty="0">
                <a:latin typeface="Bodoni MT" panose="02070603080606020203" pitchFamily="18" charset="0"/>
              </a:rPr>
              <a:t> rendezésében kiemelt hangsúlyt kap a színek szimbolikája is</a:t>
            </a:r>
          </a:p>
          <a:p>
            <a:pPr marL="285750" indent="-285750"/>
            <a:r>
              <a:rPr lang="hu-HU" sz="2400" dirty="0">
                <a:latin typeface="Bodoni MT" panose="02070603080606020203" pitchFamily="18" charset="0"/>
              </a:rPr>
              <a:t>már az első pillanatban felfesti a tragédia eljövetelét (a vörös színnel, mivel az a szín egy baljós előjel)</a:t>
            </a:r>
          </a:p>
          <a:p>
            <a:pPr marL="285750" indent="-285750"/>
            <a:r>
              <a:rPr lang="hu-HU" sz="2400" dirty="0">
                <a:latin typeface="Bodoni MT" panose="02070603080606020203" pitchFamily="18" charset="0"/>
              </a:rPr>
              <a:t>A magyarságot és a hazafiságot szimbolizálhatja</a:t>
            </a:r>
          </a:p>
          <a:p>
            <a:pPr marL="285750" indent="-285750"/>
            <a:r>
              <a:rPr lang="hu-HU" sz="2400" dirty="0">
                <a:latin typeface="Bodoni MT" panose="02070603080606020203" pitchFamily="18" charset="0"/>
              </a:rPr>
              <a:t>A vörös és a fekete színt töri meg Melinda hófehér ruhája, a karakter ártatlanságát, szűziességét sugallva</a:t>
            </a:r>
          </a:p>
          <a:p>
            <a:pPr marL="285750" indent="-285750"/>
            <a:endParaRPr lang="hu-HU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hu-HU" sz="2400" dirty="0">
              <a:latin typeface="Bodoni MT" panose="02070603080606020203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00B2821-8026-41D5-A56E-19211E6552CB}"/>
              </a:ext>
            </a:extLst>
          </p:cNvPr>
          <p:cNvSpPr/>
          <p:nvPr/>
        </p:nvSpPr>
        <p:spPr>
          <a:xfrm>
            <a:off x="96078" y="4464975"/>
            <a:ext cx="8521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32353D"/>
              </a:solidFill>
              <a:latin typeface="Bodoni MT" panose="02070603080606020203" pitchFamily="18" charset="0"/>
            </a:endParaRPr>
          </a:p>
          <a:p>
            <a:endParaRPr lang="hu-HU" dirty="0">
              <a:solidFill>
                <a:srgbClr val="32353D"/>
              </a:solidFill>
              <a:latin typeface="Inter"/>
            </a:endParaRP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3A755F1-9892-41E8-A11B-64856993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68" y="3729385"/>
            <a:ext cx="4571331" cy="2572434"/>
          </a:xfrm>
          <a:prstGeom prst="rect">
            <a:avLst/>
          </a:prstGeom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D8510FC1-5CAE-4E83-AB6C-FA5D7F38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69" y="302589"/>
            <a:ext cx="2945783" cy="32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5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2C3D62B-3FDF-44F2-8E76-5FC065EFC224}"/>
              </a:ext>
            </a:extLst>
          </p:cNvPr>
          <p:cNvSpPr/>
          <p:nvPr/>
        </p:nvSpPr>
        <p:spPr>
          <a:xfrm>
            <a:off x="1330187" y="1365733"/>
            <a:ext cx="9710531" cy="2723321"/>
          </a:xfrm>
          <a:prstGeom prst="rect">
            <a:avLst/>
          </a:prstGeom>
          <a:blipFill>
            <a:blip r:embed="rId2"/>
            <a:stretch>
              <a:fillRect t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F62A94-1D05-464C-A06E-8013E4CAE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2" y="739568"/>
            <a:ext cx="9144000" cy="2387600"/>
          </a:xfrm>
        </p:spPr>
        <p:txBody>
          <a:bodyPr/>
          <a:lstStyle/>
          <a:p>
            <a:r>
              <a:rPr lang="hu-HU" dirty="0">
                <a:solidFill>
                  <a:srgbClr val="DBDCD4"/>
                </a:solidFill>
                <a:latin typeface="Bodoni MT Black" panose="02070A03080606020203" pitchFamily="18" charset="0"/>
              </a:rPr>
              <a:t>Köszönjük Szépen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800A96-33D0-4C1E-A3F5-3732305B4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83" y="5271811"/>
            <a:ext cx="4876799" cy="846621"/>
          </a:xfrm>
        </p:spPr>
        <p:txBody>
          <a:bodyPr/>
          <a:lstStyle/>
          <a:p>
            <a:r>
              <a:rPr lang="hu-HU" dirty="0">
                <a:solidFill>
                  <a:srgbClr val="DBDCD4"/>
                </a:solidFill>
                <a:latin typeface="Bodoni MT" panose="02070603080606020203" pitchFamily="18" charset="0"/>
              </a:rPr>
              <a:t>Készítette: Dékáni Drámakirálynői</a:t>
            </a:r>
          </a:p>
        </p:txBody>
      </p:sp>
    </p:spTree>
    <p:extLst>
      <p:ext uri="{BB962C8B-B14F-4D97-AF65-F5344CB8AC3E}">
        <p14:creationId xmlns:p14="http://schemas.microsoft.com/office/powerpoint/2010/main" val="386568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296</Words>
  <Application>Microsoft Office PowerPoint</Application>
  <PresentationFormat>Szélesvásznú</PresentationFormat>
  <Paragraphs>63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Bodoni MT</vt:lpstr>
      <vt:lpstr>Bodoni MT Black</vt:lpstr>
      <vt:lpstr>Calibri</vt:lpstr>
      <vt:lpstr>Calibri Light</vt:lpstr>
      <vt:lpstr>Inter</vt:lpstr>
      <vt:lpstr>Office-téma</vt:lpstr>
      <vt:lpstr>Bánk bán előadások</vt:lpstr>
      <vt:lpstr>Az első előadások a Nemzeti Színház által</vt:lpstr>
      <vt:lpstr>PowerPoint-bemutató</vt:lpstr>
      <vt:lpstr>PowerPoint-bemutató</vt:lpstr>
      <vt:lpstr>Vidnyánszky Attila rendezése</vt:lpstr>
      <vt:lpstr>Köszönjük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előadások</dc:title>
  <dc:creator>Felhasználó</dc:creator>
  <cp:lastModifiedBy>Felhasználó</cp:lastModifiedBy>
  <cp:revision>11</cp:revision>
  <dcterms:created xsi:type="dcterms:W3CDTF">2024-05-14T19:48:52Z</dcterms:created>
  <dcterms:modified xsi:type="dcterms:W3CDTF">2024-05-15T17:32:22Z</dcterms:modified>
</cp:coreProperties>
</file>