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682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5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07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86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91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591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00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92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930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70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54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52D9E-8470-425F-8B00-CB1F178BADB7}" type="datetimeFigureOut">
              <a:rPr lang="hu-HU" smtClean="0"/>
              <a:t>2018. 03. 09.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D124-8342-4CAB-B117-194551907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778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130" y="-573709"/>
            <a:ext cx="13602237" cy="835149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Arany János</a:t>
            </a:r>
            <a:br>
              <a:rPr lang="hu-HU" dirty="0" smtClean="0"/>
            </a:br>
            <a:r>
              <a:rPr lang="hu-HU" dirty="0"/>
              <a:t>	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Levelezésem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962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5997" y="-464184"/>
            <a:ext cx="14733430" cy="839455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6765" y="365125"/>
            <a:ext cx="10005392" cy="1410666"/>
          </a:xfrm>
        </p:spPr>
        <p:txBody>
          <a:bodyPr>
            <a:normAutofit/>
          </a:bodyPr>
          <a:lstStyle/>
          <a:p>
            <a:r>
              <a:rPr lang="hu-HU" dirty="0" smtClean="0"/>
              <a:t>Íme a kedvesem amint éppen olvas teljesen odáig volt   a verseskötetim ért.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20" y="2272466"/>
            <a:ext cx="6540087" cy="4351338"/>
          </a:xfrm>
        </p:spPr>
      </p:pic>
    </p:spTree>
    <p:extLst>
      <p:ext uri="{BB962C8B-B14F-4D97-AF65-F5344CB8AC3E}">
        <p14:creationId xmlns:p14="http://schemas.microsoft.com/office/powerpoint/2010/main" val="2120299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757" y="-338149"/>
            <a:ext cx="15173739" cy="9888164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Sajnálatos módon barátim elhagytak egyedül állók értetlenül. A festő el is kapta a </a:t>
            </a:r>
            <a:r>
              <a:rPr lang="hu-HU" dirty="0" err="1" smtClean="0"/>
              <a:t>pillantot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56" y="2413897"/>
            <a:ext cx="3276346" cy="4351338"/>
          </a:xfrm>
        </p:spPr>
      </p:pic>
    </p:spTree>
    <p:extLst>
      <p:ext uri="{BB962C8B-B14F-4D97-AF65-F5344CB8AC3E}">
        <p14:creationId xmlns:p14="http://schemas.microsoft.com/office/powerpoint/2010/main" val="2080269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5949" y="-1581850"/>
            <a:ext cx="15293010" cy="98702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Elhatároztam ki adom a Poétikámat. A nyomdába. Íme a gépek.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57" y="2186487"/>
            <a:ext cx="7488878" cy="4441841"/>
          </a:xfrm>
        </p:spPr>
      </p:pic>
    </p:spTree>
    <p:extLst>
      <p:ext uri="{BB962C8B-B14F-4D97-AF65-F5344CB8AC3E}">
        <p14:creationId xmlns:p14="http://schemas.microsoft.com/office/powerpoint/2010/main" val="1171248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6372" y="-1212382"/>
            <a:ext cx="14759189" cy="98702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Teljes vers kiadásom. Remélem megérti a nép hogy mit akartam ezzel és szerelmem olvassa majd.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47" y="2207855"/>
            <a:ext cx="3940749" cy="4650145"/>
          </a:xfrm>
        </p:spPr>
      </p:pic>
    </p:spTree>
    <p:extLst>
      <p:ext uri="{BB962C8B-B14F-4D97-AF65-F5344CB8AC3E}">
        <p14:creationId xmlns:p14="http://schemas.microsoft.com/office/powerpoint/2010/main" val="2620814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</Words>
  <Application>Microsoft Office PowerPoint</Application>
  <PresentationFormat>Szélesvásznú</PresentationFormat>
  <Paragraphs>6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Arany János  </vt:lpstr>
      <vt:lpstr>Íme a kedvesem amint éppen olvas teljesen odáig volt   a verseskötetim ért.</vt:lpstr>
      <vt:lpstr>Sajnálatos módon barátim elhagytak egyedül állók értetlenül. A festő el is kapta a pillantot.</vt:lpstr>
      <vt:lpstr>Elhatároztam ki adom a Poétikámat. A nyomdába. Íme a gépek.</vt:lpstr>
      <vt:lpstr> Teljes vers kiadásom. Remélem megérti a nép hogy mit akartam ezzel és szerelmem olvassa majd.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Arany János</dc:title>
  <dc:creator>Bukott Versíró</dc:creator>
  <cp:lastModifiedBy>Bukott Versíró</cp:lastModifiedBy>
  <cp:revision>3</cp:revision>
  <dcterms:created xsi:type="dcterms:W3CDTF">2018-03-09T14:34:49Z</dcterms:created>
  <dcterms:modified xsi:type="dcterms:W3CDTF">2018-03-09T14:47:35Z</dcterms:modified>
</cp:coreProperties>
</file>