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76" r:id="rId2"/>
    <p:sldId id="279" r:id="rId3"/>
    <p:sldId id="285" r:id="rId4"/>
    <p:sldId id="280" r:id="rId5"/>
    <p:sldId id="281" r:id="rId6"/>
    <p:sldId id="286" r:id="rId7"/>
    <p:sldId id="277" r:id="rId8"/>
    <p:sldId id="282" r:id="rId9"/>
    <p:sldId id="275" r:id="rId10"/>
    <p:sldId id="278" r:id="rId11"/>
    <p:sldId id="28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6" autoAdjust="0"/>
  </p:normalViewPr>
  <p:slideViewPr>
    <p:cSldViewPr snapToGrid="0">
      <p:cViewPr varScale="1">
        <p:scale>
          <a:sx n="80" d="100"/>
          <a:sy n="80" d="100"/>
        </p:scale>
        <p:origin x="754" y="-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A38F49-B3E2-4BF0-BEC7-C30D34ABBB8D}" type="datetime1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84613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88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603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804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A38F49-B3E2-4BF0-BEC7-C30D34ABBB8D}" type="datetime1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82931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133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511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39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055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A38F49-B3E2-4BF0-BEC7-C30D34ABBB8D}" type="datetime1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23917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A38F49-B3E2-4BF0-BEC7-C30D34ABBB8D}" type="datetime1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42345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DA38F49-B3E2-4BF0-BEC7-C30D34ABBB8D}" type="datetime1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844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Mad%C3%A1ch_Imre_(%C3%ADr%C3%B3)" TargetMode="External"/><Relationship Id="rId2" Type="http://schemas.openxmlformats.org/officeDocument/2006/relationships/hyperlink" Target="https://nemzetiszinhaz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mini.google.com/?hl=h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67D4D0-3A16-26DF-F9E9-F18AA3BB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6E50E1E-3FC2-92C2-0471-647C4D5F9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86" cy="6858000"/>
          </a:xfrm>
        </p:spPr>
      </p:pic>
      <p:sp>
        <p:nvSpPr>
          <p:cNvPr id="12" name="Folyamatábra: Bekötés 11">
            <a:extLst>
              <a:ext uri="{FF2B5EF4-FFF2-40B4-BE49-F238E27FC236}">
                <a16:creationId xmlns:a16="http://schemas.microsoft.com/office/drawing/2014/main" id="{1C73E934-8C9A-EF0A-0AA7-FA4ED29FDB33}"/>
              </a:ext>
            </a:extLst>
          </p:cNvPr>
          <p:cNvSpPr/>
          <p:nvPr/>
        </p:nvSpPr>
        <p:spPr>
          <a:xfrm>
            <a:off x="11247556" y="5883830"/>
            <a:ext cx="1888887" cy="194833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A3725B2-D8A7-F859-8D2E-E2967B842E4D}"/>
              </a:ext>
            </a:extLst>
          </p:cNvPr>
          <p:cNvSpPr txBox="1"/>
          <p:nvPr/>
        </p:nvSpPr>
        <p:spPr>
          <a:xfrm>
            <a:off x="11333281" y="6229169"/>
            <a:ext cx="1076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„Küzdj és 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bízva bízzál.”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hu-HU" sz="10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Madách</a:t>
            </a:r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Imre</a:t>
            </a:r>
          </a:p>
        </p:txBody>
      </p:sp>
    </p:spTree>
    <p:extLst>
      <p:ext uri="{BB962C8B-B14F-4D97-AF65-F5344CB8AC3E}">
        <p14:creationId xmlns:p14="http://schemas.microsoft.com/office/powerpoint/2010/main" val="133115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41FFDF-919A-36C1-751D-88935F3B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36FC76C-C095-3523-D9DA-DC2E118F6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86" cy="6858000"/>
          </a:xfrm>
        </p:spPr>
      </p:pic>
      <p:sp>
        <p:nvSpPr>
          <p:cNvPr id="6" name="Folyamatábra: Bekötés 5">
            <a:extLst>
              <a:ext uri="{FF2B5EF4-FFF2-40B4-BE49-F238E27FC236}">
                <a16:creationId xmlns:a16="http://schemas.microsoft.com/office/drawing/2014/main" id="{2EFAB5B1-9855-7C0A-A459-AFDEB9BEA5B2}"/>
              </a:ext>
            </a:extLst>
          </p:cNvPr>
          <p:cNvSpPr/>
          <p:nvPr/>
        </p:nvSpPr>
        <p:spPr>
          <a:xfrm>
            <a:off x="11247556" y="5883830"/>
            <a:ext cx="1888887" cy="194833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FCF541E-7C3F-7982-BB63-87B647469EAC}"/>
              </a:ext>
            </a:extLst>
          </p:cNvPr>
          <p:cNvSpPr txBox="1"/>
          <p:nvPr/>
        </p:nvSpPr>
        <p:spPr>
          <a:xfrm>
            <a:off x="11333281" y="6229169"/>
            <a:ext cx="1076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„Küzdj és 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bízva bízzál.”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hu-HU" sz="10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Madách</a:t>
            </a:r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Imre</a:t>
            </a:r>
          </a:p>
        </p:txBody>
      </p:sp>
    </p:spTree>
    <p:extLst>
      <p:ext uri="{BB962C8B-B14F-4D97-AF65-F5344CB8AC3E}">
        <p14:creationId xmlns:p14="http://schemas.microsoft.com/office/powerpoint/2010/main" val="10642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860E44-AB0C-3810-DA68-011A4590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9AB8708-FCA2-EE63-BAE9-312B0A9F5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4054" cy="6858001"/>
          </a:xfrm>
        </p:spPr>
      </p:pic>
      <p:sp>
        <p:nvSpPr>
          <p:cNvPr id="6" name="Folyamatábra: Bekötés 5">
            <a:extLst>
              <a:ext uri="{FF2B5EF4-FFF2-40B4-BE49-F238E27FC236}">
                <a16:creationId xmlns:a16="http://schemas.microsoft.com/office/drawing/2014/main" id="{1643B6EA-782F-B029-B877-8A6DA6B8915F}"/>
              </a:ext>
            </a:extLst>
          </p:cNvPr>
          <p:cNvSpPr/>
          <p:nvPr/>
        </p:nvSpPr>
        <p:spPr>
          <a:xfrm>
            <a:off x="11247556" y="5883830"/>
            <a:ext cx="1888887" cy="194833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0F19567-542A-6D4F-C0E9-04566290628E}"/>
              </a:ext>
            </a:extLst>
          </p:cNvPr>
          <p:cNvSpPr txBox="1"/>
          <p:nvPr/>
        </p:nvSpPr>
        <p:spPr>
          <a:xfrm>
            <a:off x="11333281" y="6229169"/>
            <a:ext cx="1076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„Küzdj és 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bízva bízzál.”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hu-HU" sz="10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Madách</a:t>
            </a:r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Imre</a:t>
            </a:r>
          </a:p>
        </p:txBody>
      </p:sp>
    </p:spTree>
    <p:extLst>
      <p:ext uri="{BB962C8B-B14F-4D97-AF65-F5344CB8AC3E}">
        <p14:creationId xmlns:p14="http://schemas.microsoft.com/office/powerpoint/2010/main" val="357562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771603-AAE1-F833-8ED8-AC6E3AE7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819150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F5E19F-DF10-4A60-77C4-0AB0CF1F4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66800"/>
            <a:ext cx="9601200" cy="1990725"/>
          </a:xfrm>
        </p:spPr>
        <p:txBody>
          <a:bodyPr/>
          <a:lstStyle/>
          <a:p>
            <a:r>
              <a:rPr lang="hu-HU" dirty="0">
                <a:hlinkClick r:id="rId2"/>
              </a:rPr>
              <a:t>https://nemzetiszinhaz.hu/</a:t>
            </a:r>
            <a:endParaRPr lang="hu-HU" dirty="0"/>
          </a:p>
          <a:p>
            <a:r>
              <a:rPr lang="hu-HU" dirty="0">
                <a:hlinkClick r:id="rId3"/>
              </a:rPr>
              <a:t>https://hu.wikipedia.org/wiki/Mad%C3%A1ch_Imre_(%C3%ADr%C3%B3)</a:t>
            </a:r>
            <a:endParaRPr lang="hu-HU" dirty="0"/>
          </a:p>
          <a:p>
            <a:r>
              <a:rPr lang="hu-HU" dirty="0">
                <a:hlinkClick r:id="rId4"/>
              </a:rPr>
              <a:t>https://gemini.google.com/?hl=hu</a:t>
            </a:r>
            <a:endParaRPr lang="hu-HU" dirty="0"/>
          </a:p>
          <a:p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79E23578-EED9-D281-8351-983413A345EE}"/>
              </a:ext>
            </a:extLst>
          </p:cNvPr>
          <p:cNvSpPr txBox="1">
            <a:spLocks/>
          </p:cNvSpPr>
          <p:nvPr/>
        </p:nvSpPr>
        <p:spPr>
          <a:xfrm>
            <a:off x="1371600" y="3800476"/>
            <a:ext cx="9601200" cy="24479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</a:t>
            </a:r>
          </a:p>
          <a:p>
            <a:r>
              <a:rPr lang="hu-H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Gubina</a:t>
            </a:r>
            <a:r>
              <a:rPr lang="hu-H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Norina Szonja</a:t>
            </a:r>
          </a:p>
          <a:p>
            <a:r>
              <a:rPr lang="hu-H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-Laki Zsolt</a:t>
            </a:r>
          </a:p>
          <a:p>
            <a:r>
              <a:rPr lang="hu-H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-Majer László Gábor</a:t>
            </a:r>
          </a:p>
          <a:p>
            <a:r>
              <a:rPr lang="hu-H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-Vajda Szilárd</a:t>
            </a:r>
          </a:p>
        </p:txBody>
      </p:sp>
      <p:sp>
        <p:nvSpPr>
          <p:cNvPr id="5" name="Folyamatábra: Bekötés 4">
            <a:extLst>
              <a:ext uri="{FF2B5EF4-FFF2-40B4-BE49-F238E27FC236}">
                <a16:creationId xmlns:a16="http://schemas.microsoft.com/office/drawing/2014/main" id="{1542E745-D561-6512-F222-52F1E803EEAB}"/>
              </a:ext>
            </a:extLst>
          </p:cNvPr>
          <p:cNvSpPr/>
          <p:nvPr/>
        </p:nvSpPr>
        <p:spPr>
          <a:xfrm>
            <a:off x="11247556" y="5883830"/>
            <a:ext cx="1888887" cy="194833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B5469AA-0A8E-38DD-95D7-7E92CCFB08BB}"/>
              </a:ext>
            </a:extLst>
          </p:cNvPr>
          <p:cNvSpPr txBox="1"/>
          <p:nvPr/>
        </p:nvSpPr>
        <p:spPr>
          <a:xfrm>
            <a:off x="11333281" y="6229169"/>
            <a:ext cx="1076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„Küzdj és 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bízva bízzál.”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hu-HU" sz="10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Madách</a:t>
            </a:r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Imre</a:t>
            </a:r>
          </a:p>
        </p:txBody>
      </p:sp>
    </p:spTree>
    <p:extLst>
      <p:ext uri="{BB962C8B-B14F-4D97-AF65-F5344CB8AC3E}">
        <p14:creationId xmlns:p14="http://schemas.microsoft.com/office/powerpoint/2010/main" val="200124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E86558-DBFC-BB2E-C16E-9AF6D010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2DC4428-1AD8-1166-971A-4D64EBC4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86" cy="6858000"/>
          </a:xfrm>
        </p:spPr>
      </p:pic>
      <p:sp>
        <p:nvSpPr>
          <p:cNvPr id="7" name="Folyamatábra: Bekötés 6">
            <a:extLst>
              <a:ext uri="{FF2B5EF4-FFF2-40B4-BE49-F238E27FC236}">
                <a16:creationId xmlns:a16="http://schemas.microsoft.com/office/drawing/2014/main" id="{9608EF42-2136-0C9A-D301-C401C1BD5371}"/>
              </a:ext>
            </a:extLst>
          </p:cNvPr>
          <p:cNvSpPr/>
          <p:nvPr/>
        </p:nvSpPr>
        <p:spPr>
          <a:xfrm>
            <a:off x="11247556" y="5883830"/>
            <a:ext cx="1888887" cy="194833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C958F6C-9C28-44B5-6FEF-A2F68E48AD92}"/>
              </a:ext>
            </a:extLst>
          </p:cNvPr>
          <p:cNvSpPr txBox="1"/>
          <p:nvPr/>
        </p:nvSpPr>
        <p:spPr>
          <a:xfrm>
            <a:off x="11333281" y="6229169"/>
            <a:ext cx="1076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„Küzdj és 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bízva bízzál.”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hu-HU" sz="10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Madách</a:t>
            </a:r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Imre</a:t>
            </a:r>
          </a:p>
        </p:txBody>
      </p:sp>
    </p:spTree>
    <p:extLst>
      <p:ext uri="{BB962C8B-B14F-4D97-AF65-F5344CB8AC3E}">
        <p14:creationId xmlns:p14="http://schemas.microsoft.com/office/powerpoint/2010/main" val="421377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9AC524-6727-DEBA-F0F4-08481972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942355B-BB1A-D660-7F17-F2AC05940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7" name="Folyamatábra: Bekötés 6">
            <a:extLst>
              <a:ext uri="{FF2B5EF4-FFF2-40B4-BE49-F238E27FC236}">
                <a16:creationId xmlns:a16="http://schemas.microsoft.com/office/drawing/2014/main" id="{D69F0109-AEB8-A612-4E3C-618456A3C778}"/>
              </a:ext>
            </a:extLst>
          </p:cNvPr>
          <p:cNvSpPr/>
          <p:nvPr/>
        </p:nvSpPr>
        <p:spPr>
          <a:xfrm>
            <a:off x="11247556" y="5883830"/>
            <a:ext cx="1888887" cy="194833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30E5A47-551D-C067-D0F6-E0C103B12CDA}"/>
              </a:ext>
            </a:extLst>
          </p:cNvPr>
          <p:cNvSpPr txBox="1"/>
          <p:nvPr/>
        </p:nvSpPr>
        <p:spPr>
          <a:xfrm>
            <a:off x="11333281" y="6229169"/>
            <a:ext cx="1076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„Küzdj és 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bízva bízzál.”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hu-HU" sz="10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Madách</a:t>
            </a:r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Imre</a:t>
            </a:r>
          </a:p>
        </p:txBody>
      </p:sp>
    </p:spTree>
    <p:extLst>
      <p:ext uri="{BB962C8B-B14F-4D97-AF65-F5344CB8AC3E}">
        <p14:creationId xmlns:p14="http://schemas.microsoft.com/office/powerpoint/2010/main" val="317814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099561-6007-6D63-8A3F-CB25737C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C505C48-892C-2DC4-04BD-683DFDDFC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</p:spPr>
      </p:pic>
      <p:sp>
        <p:nvSpPr>
          <p:cNvPr id="9" name="Folyamatábra: Bekötés 8">
            <a:extLst>
              <a:ext uri="{FF2B5EF4-FFF2-40B4-BE49-F238E27FC236}">
                <a16:creationId xmlns:a16="http://schemas.microsoft.com/office/drawing/2014/main" id="{E9C14095-6F7F-5266-1BE7-516DF4003272}"/>
              </a:ext>
            </a:extLst>
          </p:cNvPr>
          <p:cNvSpPr/>
          <p:nvPr/>
        </p:nvSpPr>
        <p:spPr>
          <a:xfrm>
            <a:off x="11247556" y="5883830"/>
            <a:ext cx="1888887" cy="194833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8E0C657-6666-19DF-AF72-5CC9239ED7F8}"/>
              </a:ext>
            </a:extLst>
          </p:cNvPr>
          <p:cNvSpPr txBox="1"/>
          <p:nvPr/>
        </p:nvSpPr>
        <p:spPr>
          <a:xfrm>
            <a:off x="11333281" y="6229169"/>
            <a:ext cx="1076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„Küzdj és 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bízva bízzál.”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hu-HU" sz="10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Madách</a:t>
            </a:r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Imre</a:t>
            </a:r>
          </a:p>
        </p:txBody>
      </p:sp>
    </p:spTree>
    <p:extLst>
      <p:ext uri="{BB962C8B-B14F-4D97-AF65-F5344CB8AC3E}">
        <p14:creationId xmlns:p14="http://schemas.microsoft.com/office/powerpoint/2010/main" val="237503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06CF38-0AB9-97B9-07D5-44A7CEE8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E45F6A1-3734-0804-3F12-01C4F3955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20" cy="6858000"/>
          </a:xfrm>
        </p:spPr>
      </p:pic>
      <p:sp>
        <p:nvSpPr>
          <p:cNvPr id="9" name="Folyamatábra: Bekötés 8">
            <a:extLst>
              <a:ext uri="{FF2B5EF4-FFF2-40B4-BE49-F238E27FC236}">
                <a16:creationId xmlns:a16="http://schemas.microsoft.com/office/drawing/2014/main" id="{803E255A-8C22-5141-2E35-886F6FC2372E}"/>
              </a:ext>
            </a:extLst>
          </p:cNvPr>
          <p:cNvSpPr/>
          <p:nvPr/>
        </p:nvSpPr>
        <p:spPr>
          <a:xfrm>
            <a:off x="11247556" y="5883830"/>
            <a:ext cx="1888887" cy="194833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045A1D8-ACCF-EEA8-9A71-F771EC469485}"/>
              </a:ext>
            </a:extLst>
          </p:cNvPr>
          <p:cNvSpPr txBox="1"/>
          <p:nvPr/>
        </p:nvSpPr>
        <p:spPr>
          <a:xfrm>
            <a:off x="11333281" y="6229169"/>
            <a:ext cx="1076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„Küzdj és 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bízva bízzál.”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hu-HU" sz="10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Madách</a:t>
            </a:r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Imre</a:t>
            </a:r>
          </a:p>
        </p:txBody>
      </p:sp>
    </p:spTree>
    <p:extLst>
      <p:ext uri="{BB962C8B-B14F-4D97-AF65-F5344CB8AC3E}">
        <p14:creationId xmlns:p14="http://schemas.microsoft.com/office/powerpoint/2010/main" val="188929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A3CC33-86E1-37F4-1A59-47E89B54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FF1441D-0012-0B6B-9264-BBD86E9A9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" y="0"/>
            <a:ext cx="12192886" cy="6858000"/>
          </a:xfrm>
        </p:spPr>
      </p:pic>
      <p:sp>
        <p:nvSpPr>
          <p:cNvPr id="7" name="Folyamatábra: Bekötés 6">
            <a:extLst>
              <a:ext uri="{FF2B5EF4-FFF2-40B4-BE49-F238E27FC236}">
                <a16:creationId xmlns:a16="http://schemas.microsoft.com/office/drawing/2014/main" id="{7ACBEC57-7478-9CE3-F687-60EB3256BC4F}"/>
              </a:ext>
            </a:extLst>
          </p:cNvPr>
          <p:cNvSpPr/>
          <p:nvPr/>
        </p:nvSpPr>
        <p:spPr>
          <a:xfrm>
            <a:off x="11247556" y="5883830"/>
            <a:ext cx="1888887" cy="194833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BF3DEA5-1E76-39E6-5C6B-C4185D4634F0}"/>
              </a:ext>
            </a:extLst>
          </p:cNvPr>
          <p:cNvSpPr txBox="1"/>
          <p:nvPr/>
        </p:nvSpPr>
        <p:spPr>
          <a:xfrm>
            <a:off x="11333281" y="6229169"/>
            <a:ext cx="1076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„Küzdj és 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bízva bízzál.”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hu-HU" sz="10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Madách</a:t>
            </a:r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Imre</a:t>
            </a:r>
          </a:p>
        </p:txBody>
      </p:sp>
    </p:spTree>
    <p:extLst>
      <p:ext uri="{BB962C8B-B14F-4D97-AF65-F5344CB8AC3E}">
        <p14:creationId xmlns:p14="http://schemas.microsoft.com/office/powerpoint/2010/main" val="136565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2B925D-9381-F84E-E830-C2AB7A8E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7CDBA59-707D-2521-76D3-191973F50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7" name="Folyamatábra: Bekötés 6">
            <a:extLst>
              <a:ext uri="{FF2B5EF4-FFF2-40B4-BE49-F238E27FC236}">
                <a16:creationId xmlns:a16="http://schemas.microsoft.com/office/drawing/2014/main" id="{7B209F83-25FF-6FA8-E276-F0FC27C8E5F3}"/>
              </a:ext>
            </a:extLst>
          </p:cNvPr>
          <p:cNvSpPr/>
          <p:nvPr/>
        </p:nvSpPr>
        <p:spPr>
          <a:xfrm>
            <a:off x="11247556" y="5883830"/>
            <a:ext cx="1888887" cy="194833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2B0AC9D-2961-6E88-FD0C-214349762B48}"/>
              </a:ext>
            </a:extLst>
          </p:cNvPr>
          <p:cNvSpPr txBox="1"/>
          <p:nvPr/>
        </p:nvSpPr>
        <p:spPr>
          <a:xfrm>
            <a:off x="11333281" y="6229169"/>
            <a:ext cx="1076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„Küzdj és 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bízva bízzál.”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hu-HU" sz="10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Madách</a:t>
            </a:r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Imre</a:t>
            </a:r>
          </a:p>
        </p:txBody>
      </p:sp>
    </p:spTree>
    <p:extLst>
      <p:ext uri="{BB962C8B-B14F-4D97-AF65-F5344CB8AC3E}">
        <p14:creationId xmlns:p14="http://schemas.microsoft.com/office/powerpoint/2010/main" val="261496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68F02E-CBB3-411B-98C0-093E2AC8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8E362A3-72A3-4CDD-A428-0E555BA5E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Folyamatábra: Bekötés 7">
            <a:extLst>
              <a:ext uri="{FF2B5EF4-FFF2-40B4-BE49-F238E27FC236}">
                <a16:creationId xmlns:a16="http://schemas.microsoft.com/office/drawing/2014/main" id="{A678AC4F-95C5-2B59-A6DB-70AFA7FB0736}"/>
              </a:ext>
            </a:extLst>
          </p:cNvPr>
          <p:cNvSpPr/>
          <p:nvPr/>
        </p:nvSpPr>
        <p:spPr>
          <a:xfrm>
            <a:off x="11247556" y="5883830"/>
            <a:ext cx="1888887" cy="194833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1B8F68C-1A50-4F4B-B105-624FDE20135C}"/>
              </a:ext>
            </a:extLst>
          </p:cNvPr>
          <p:cNvSpPr txBox="1"/>
          <p:nvPr/>
        </p:nvSpPr>
        <p:spPr>
          <a:xfrm>
            <a:off x="11333281" y="6229169"/>
            <a:ext cx="1076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„Küzdj és 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bízva bízzál.”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hu-HU" sz="10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Madách</a:t>
            </a:r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Imre</a:t>
            </a:r>
          </a:p>
        </p:txBody>
      </p:sp>
    </p:spTree>
    <p:extLst>
      <p:ext uri="{BB962C8B-B14F-4D97-AF65-F5344CB8AC3E}">
        <p14:creationId xmlns:p14="http://schemas.microsoft.com/office/powerpoint/2010/main" val="117152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>
            <a:extLst>
              <a:ext uri="{FF2B5EF4-FFF2-40B4-BE49-F238E27FC236}">
                <a16:creationId xmlns:a16="http://schemas.microsoft.com/office/drawing/2014/main" id="{73C827E8-D227-5E7B-8FA9-D06477F767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8BB2412-5CE7-AA67-50E0-5BAC45E98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lyamatábra: Bekötés 3">
            <a:extLst>
              <a:ext uri="{FF2B5EF4-FFF2-40B4-BE49-F238E27FC236}">
                <a16:creationId xmlns:a16="http://schemas.microsoft.com/office/drawing/2014/main" id="{D60CDC13-7B29-3DFE-3075-70D50121F362}"/>
              </a:ext>
            </a:extLst>
          </p:cNvPr>
          <p:cNvSpPr/>
          <p:nvPr/>
        </p:nvSpPr>
        <p:spPr>
          <a:xfrm>
            <a:off x="11247556" y="5883830"/>
            <a:ext cx="1888887" cy="1948339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46C0C15-90F2-C415-01E5-4BC2C649122B}"/>
              </a:ext>
            </a:extLst>
          </p:cNvPr>
          <p:cNvSpPr txBox="1"/>
          <p:nvPr/>
        </p:nvSpPr>
        <p:spPr>
          <a:xfrm>
            <a:off x="11333281" y="6229169"/>
            <a:ext cx="1076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„Küzdj és 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bízva bízzál.”</a:t>
            </a:r>
          </a:p>
          <a:p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hu-HU" sz="10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Madách</a:t>
            </a:r>
            <a:r>
              <a:rPr lang="hu-HU" sz="1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Imre</a:t>
            </a:r>
          </a:p>
        </p:txBody>
      </p:sp>
    </p:spTree>
    <p:extLst>
      <p:ext uri="{BB962C8B-B14F-4D97-AF65-F5344CB8AC3E}">
        <p14:creationId xmlns:p14="http://schemas.microsoft.com/office/powerpoint/2010/main" val="111311857"/>
      </p:ext>
    </p:extLst>
  </p:cSld>
  <p:clrMapOvr>
    <a:masterClrMapping/>
  </p:clrMapOvr>
</p:sld>
</file>

<file path=ppt/theme/theme1.xml><?xml version="1.0" encoding="utf-8"?>
<a:theme xmlns:a="http://schemas.openxmlformats.org/drawingml/2006/main" name="Körülvágás">
  <a:themeElements>
    <a:clrScheme name="Körülvágás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Körülvágás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örülvágás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TM10001105[[fn=Körülvágás]]</Template>
  <TotalTime>252</TotalTime>
  <Words>168</Words>
  <Application>Microsoft Office PowerPoint</Application>
  <PresentationFormat>Szélesvásznú</PresentationFormat>
  <Paragraphs>45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Franklin Gothic Book</vt:lpstr>
      <vt:lpstr>Times New Roman</vt:lpstr>
      <vt:lpstr>Körülvágás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Madách Imre: Az ember tragédiája</dc:title>
  <dc:creator>Majer Gábor</dc:creator>
  <cp:lastModifiedBy>István Majer</cp:lastModifiedBy>
  <cp:revision>10</cp:revision>
  <dcterms:created xsi:type="dcterms:W3CDTF">2026-03-11T12:28:40Z</dcterms:created>
  <dcterms:modified xsi:type="dcterms:W3CDTF">2026-03-27T09:05:34Z</dcterms:modified>
</cp:coreProperties>
</file>