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6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43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82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47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42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58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51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62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3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95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49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1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13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1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82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21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88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647B32-543E-495C-B788-AE21A332311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610FDE-C7AD-46FF-902D-2C2ECAFA9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886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2C21EB-BEE7-42F1-9F30-1105A055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41" y="615944"/>
            <a:ext cx="3411513" cy="502144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9EE3D70-8DC1-4C4A-A314-AAC1028F9886}"/>
              </a:ext>
            </a:extLst>
          </p:cNvPr>
          <p:cNvSpPr txBox="1"/>
          <p:nvPr/>
        </p:nvSpPr>
        <p:spPr>
          <a:xfrm>
            <a:off x="0" y="32355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cím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E4D11FC-26E7-4788-BD78-1BD7C55DFBBC}"/>
              </a:ext>
            </a:extLst>
          </p:cNvPr>
          <p:cNvSpPr txBox="1"/>
          <p:nvPr/>
        </p:nvSpPr>
        <p:spPr>
          <a:xfrm>
            <a:off x="1193408" y="908332"/>
            <a:ext cx="980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Útravaló verseimmel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6A531C3-213B-455C-9FC0-191FD6A8F719}"/>
              </a:ext>
            </a:extLst>
          </p:cNvPr>
          <p:cNvSpPr txBox="1"/>
          <p:nvPr/>
        </p:nvSpPr>
        <p:spPr>
          <a:xfrm>
            <a:off x="4390241" y="5914738"/>
            <a:ext cx="341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Madách Imre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A22ED9DA-B812-463F-BD74-E300DB91A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1" b="89950" l="10000" r="90000">
                        <a14:foregroundMark x1="22719" y1="10553" x2="23667" y2="10553"/>
                        <a14:foregroundMark x1="28769" y1="6591" x2="30833" y2="9296"/>
                        <a14:foregroundMark x1="27000" y1="4271" x2="28617" y2="6391"/>
                        <a14:foregroundMark x1="42167" y1="6784" x2="40252" y2="7093"/>
                        <a14:foregroundMark x1="57333" y1="21357" x2="58264" y2="15341"/>
                        <a14:foregroundMark x1="69000" y1="32161" x2="67333" y2="30905"/>
                        <a14:foregroundMark x1="57667" y1="15829" x2="60000" y2="16332"/>
                        <a14:backgroundMark x1="22000" y1="10050" x2="21833" y2="10553"/>
                        <a14:backgroundMark x1="26667" y1="3769" x2="26667" y2="4020"/>
                        <a14:backgroundMark x1="27833" y1="3266" x2="27667" y2="3015"/>
                        <a14:backgroundMark x1="20167" y1="4523" x2="25667" y2="3266"/>
                        <a14:backgroundMark x1="25667" y1="3266" x2="27000" y2="4271"/>
                        <a14:backgroundMark x1="32833" y1="7286" x2="38000" y2="6533"/>
                        <a14:backgroundMark x1="38000" y1="6533" x2="37833" y2="8040"/>
                        <a14:backgroundMark x1="52667" y1="12563" x2="58333" y2="14070"/>
                        <a14:backgroundMark x1="58333" y1="14070" x2="58483" y2="14070"/>
                        <a14:backgroundMark x1="53333" y1="12563" x2="58167" y2="13568"/>
                        <a14:backgroundMark x1="58167" y1="13568" x2="58260" y2="1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34" y="2437589"/>
            <a:ext cx="6853312" cy="4546031"/>
          </a:xfrm>
          <a:prstGeom prst="rect">
            <a:avLst/>
          </a:prstGeom>
        </p:spPr>
      </p:pic>
      <p:sp>
        <p:nvSpPr>
          <p:cNvPr id="15" name="Nyíl: lefelé mutató 14">
            <a:extLst>
              <a:ext uri="{FF2B5EF4-FFF2-40B4-BE49-F238E27FC236}">
                <a16:creationId xmlns:a16="http://schemas.microsoft.com/office/drawing/2014/main" id="{B9891B82-B87B-4D04-83CD-009350E3AAA5}"/>
              </a:ext>
            </a:extLst>
          </p:cNvPr>
          <p:cNvSpPr/>
          <p:nvPr/>
        </p:nvSpPr>
        <p:spPr>
          <a:xfrm>
            <a:off x="4853355" y="1533904"/>
            <a:ext cx="407960" cy="903685"/>
          </a:xfrm>
          <a:prstGeom prst="downArrow">
            <a:avLst>
              <a:gd name="adj1" fmla="val 50000"/>
              <a:gd name="adj2" fmla="val 844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0CF2575-24D3-4E11-8DCC-EEF90D77B2D5}"/>
              </a:ext>
            </a:extLst>
          </p:cNvPr>
          <p:cNvSpPr txBox="1"/>
          <p:nvPr/>
        </p:nvSpPr>
        <p:spPr>
          <a:xfrm>
            <a:off x="3652310" y="4549948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Éltető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4D2A928-805B-4337-BD8D-8B2D162298AA}"/>
              </a:ext>
            </a:extLst>
          </p:cNvPr>
          <p:cNvSpPr txBox="1"/>
          <p:nvPr/>
        </p:nvSpPr>
        <p:spPr>
          <a:xfrm rot="650448">
            <a:off x="3488417" y="3290322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Elkísérő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FFEC0B6F-DDB8-4BAE-B1B0-37E11885C0D4}"/>
              </a:ext>
            </a:extLst>
          </p:cNvPr>
          <p:cNvSpPr txBox="1"/>
          <p:nvPr/>
        </p:nvSpPr>
        <p:spPr>
          <a:xfrm rot="891426">
            <a:off x="5694548" y="4091698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Segítség</a:t>
            </a:r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055D1004-62EA-4993-AF30-32136A27EACC}"/>
              </a:ext>
            </a:extLst>
          </p:cNvPr>
          <p:cNvSpPr/>
          <p:nvPr/>
        </p:nvSpPr>
        <p:spPr>
          <a:xfrm>
            <a:off x="4227642" y="835788"/>
            <a:ext cx="1659385" cy="66336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0DED49D9-F39F-482F-BCD5-0659562BE61A}"/>
              </a:ext>
            </a:extLst>
          </p:cNvPr>
          <p:cNvSpPr/>
          <p:nvPr/>
        </p:nvSpPr>
        <p:spPr>
          <a:xfrm>
            <a:off x="7155543" y="908332"/>
            <a:ext cx="808810" cy="5847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yíl: lefelé mutató 27">
            <a:extLst>
              <a:ext uri="{FF2B5EF4-FFF2-40B4-BE49-F238E27FC236}">
                <a16:creationId xmlns:a16="http://schemas.microsoft.com/office/drawing/2014/main" id="{72129B8C-8636-40EF-8084-324DC273899A}"/>
              </a:ext>
            </a:extLst>
          </p:cNvPr>
          <p:cNvSpPr/>
          <p:nvPr/>
        </p:nvSpPr>
        <p:spPr>
          <a:xfrm>
            <a:off x="7355968" y="1659617"/>
            <a:ext cx="407960" cy="903685"/>
          </a:xfrm>
          <a:prstGeom prst="downArrow">
            <a:avLst>
              <a:gd name="adj1" fmla="val 50000"/>
              <a:gd name="adj2" fmla="val 844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15427578-9D12-4619-BB62-EE52068C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48" y="2720385"/>
            <a:ext cx="2260600" cy="3327400"/>
          </a:xfrm>
          <a:prstGeom prst="rect">
            <a:avLst/>
          </a:prstGeom>
        </p:spPr>
      </p:pic>
      <p:sp>
        <p:nvSpPr>
          <p:cNvPr id="34" name="Gondolatbuborék: felhő 33">
            <a:extLst>
              <a:ext uri="{FF2B5EF4-FFF2-40B4-BE49-F238E27FC236}">
                <a16:creationId xmlns:a16="http://schemas.microsoft.com/office/drawing/2014/main" id="{4F5E18B8-FEC0-47DE-A7DA-022C2AC0E3B6}"/>
              </a:ext>
            </a:extLst>
          </p:cNvPr>
          <p:cNvSpPr/>
          <p:nvPr/>
        </p:nvSpPr>
        <p:spPr>
          <a:xfrm>
            <a:off x="7969190" y="270262"/>
            <a:ext cx="4206855" cy="2592087"/>
          </a:xfrm>
          <a:prstGeom prst="cloudCallout">
            <a:avLst>
              <a:gd name="adj1" fmla="val -48089"/>
              <a:gd name="adj2" fmla="val 6586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6CB6000C-6987-41C8-A2A4-867B2DD38A19}"/>
              </a:ext>
            </a:extLst>
          </p:cNvPr>
          <p:cNvSpPr txBox="1"/>
          <p:nvPr/>
        </p:nvSpPr>
        <p:spPr>
          <a:xfrm>
            <a:off x="9704320" y="619224"/>
            <a:ext cx="16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Együtt!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C6E73BD6-CDFF-4FE7-A03A-D06762AEE1DD}"/>
              </a:ext>
            </a:extLst>
          </p:cNvPr>
          <p:cNvSpPr txBox="1"/>
          <p:nvPr/>
        </p:nvSpPr>
        <p:spPr>
          <a:xfrm>
            <a:off x="8935078" y="1159431"/>
            <a:ext cx="251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én életem!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D7711130-8CB1-46AC-9339-0A39B13E59AC}"/>
              </a:ext>
            </a:extLst>
          </p:cNvPr>
          <p:cNvSpPr txBox="1"/>
          <p:nvPr/>
        </p:nvSpPr>
        <p:spPr>
          <a:xfrm>
            <a:off x="8335730" y="1799508"/>
            <a:ext cx="42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egész életemmel.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48EA8A66-55F0-4B15-BE70-36F6BCD8763E}"/>
              </a:ext>
            </a:extLst>
          </p:cNvPr>
          <p:cNvSpPr txBox="1"/>
          <p:nvPr/>
        </p:nvSpPr>
        <p:spPr>
          <a:xfrm>
            <a:off x="10452472" y="556496"/>
            <a:ext cx="142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Nekem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13724301-9691-48FA-B8EF-A531766843CE}"/>
              </a:ext>
            </a:extLst>
          </p:cNvPr>
          <p:cNvSpPr txBox="1"/>
          <p:nvPr/>
        </p:nvSpPr>
        <p:spPr>
          <a:xfrm>
            <a:off x="9463243" y="938265"/>
            <a:ext cx="142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Neked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4BCCB826-DA84-4438-AB8D-3DB866FC477D}"/>
              </a:ext>
            </a:extLst>
          </p:cNvPr>
          <p:cNvSpPr txBox="1"/>
          <p:nvPr/>
        </p:nvSpPr>
        <p:spPr>
          <a:xfrm>
            <a:off x="8421079" y="1365477"/>
            <a:ext cx="142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Nekünk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8721AF05-52A7-474C-A17E-2573D484AE2A}"/>
              </a:ext>
            </a:extLst>
          </p:cNvPr>
          <p:cNvSpPr txBox="1"/>
          <p:nvPr/>
        </p:nvSpPr>
        <p:spPr>
          <a:xfrm>
            <a:off x="9010269" y="1878826"/>
            <a:ext cx="224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Mindenkinek!</a:t>
            </a:r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3384BF8E-65FB-4928-B738-DDF135529FB4}"/>
              </a:ext>
            </a:extLst>
          </p:cNvPr>
          <p:cNvSpPr/>
          <p:nvPr/>
        </p:nvSpPr>
        <p:spPr>
          <a:xfrm>
            <a:off x="5887027" y="829745"/>
            <a:ext cx="1970477" cy="66336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6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5" grpId="0" animBg="1"/>
      <p:bldP spid="15" grpId="1" animBg="1"/>
      <p:bldP spid="20" grpId="0"/>
      <p:bldP spid="20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34" grpId="0" animBg="1"/>
      <p:bldP spid="29" grpId="0"/>
      <p:bldP spid="29" grpId="1"/>
      <p:bldP spid="30" grpId="0"/>
      <p:bldP spid="30" grpId="1"/>
      <p:bldP spid="31" grpId="0"/>
      <p:bldP spid="31" grpId="1"/>
      <p:bldP spid="36" grpId="0" build="p"/>
      <p:bldP spid="37" grpId="0" build="p"/>
      <p:bldP spid="38" grpId="0" build="p"/>
      <p:bldP spid="39" grpId="0" build="p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1B6AB64-F1D9-49D2-9491-FC9FB05DF640}"/>
              </a:ext>
            </a:extLst>
          </p:cNvPr>
          <p:cNvSpPr txBox="1"/>
          <p:nvPr/>
        </p:nvSpPr>
        <p:spPr>
          <a:xfrm>
            <a:off x="0" y="31931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Gondolataim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DD27615-F21C-4199-A9FB-06884D01F38A}"/>
              </a:ext>
            </a:extLst>
          </p:cNvPr>
          <p:cNvSpPr txBox="1"/>
          <p:nvPr/>
        </p:nvSpPr>
        <p:spPr>
          <a:xfrm>
            <a:off x="0" y="9040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Életem darabkái, a múlt kísért!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DABB8AF-C72B-444E-8B0F-28F830173E9F}"/>
              </a:ext>
            </a:extLst>
          </p:cNvPr>
          <p:cNvSpPr txBox="1"/>
          <p:nvPr/>
        </p:nvSpPr>
        <p:spPr>
          <a:xfrm>
            <a:off x="319314" y="2012084"/>
            <a:ext cx="642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sodró lendület: az akarat és a hit!</a:t>
            </a:r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CAFC8068-E420-4660-9B6A-9F44FDB34BD5}"/>
              </a:ext>
            </a:extLst>
          </p:cNvPr>
          <p:cNvSpPr/>
          <p:nvPr/>
        </p:nvSpPr>
        <p:spPr>
          <a:xfrm>
            <a:off x="1756229" y="1956728"/>
            <a:ext cx="1625599" cy="662029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7D8B7528-E87C-4DC4-832C-3DEAE8C6E2D2}"/>
              </a:ext>
            </a:extLst>
          </p:cNvPr>
          <p:cNvSpPr/>
          <p:nvPr/>
        </p:nvSpPr>
        <p:spPr>
          <a:xfrm>
            <a:off x="2409371" y="2743200"/>
            <a:ext cx="246743" cy="928914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íl: jobbra mutató 25">
            <a:extLst>
              <a:ext uri="{FF2B5EF4-FFF2-40B4-BE49-F238E27FC236}">
                <a16:creationId xmlns:a16="http://schemas.microsoft.com/office/drawing/2014/main" id="{92265BA6-4C06-4827-9018-BEB32D11FC49}"/>
              </a:ext>
            </a:extLst>
          </p:cNvPr>
          <p:cNvSpPr/>
          <p:nvPr/>
        </p:nvSpPr>
        <p:spPr>
          <a:xfrm>
            <a:off x="2409371" y="3273336"/>
            <a:ext cx="1132114" cy="523220"/>
          </a:xfrm>
          <a:prstGeom prst="rightArrow">
            <a:avLst>
              <a:gd name="adj1" fmla="val 50000"/>
              <a:gd name="adj2" fmla="val 894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0A343C48-EDD1-498C-8832-E1FE54651925}"/>
              </a:ext>
            </a:extLst>
          </p:cNvPr>
          <p:cNvSpPr txBox="1"/>
          <p:nvPr/>
        </p:nvSpPr>
        <p:spPr>
          <a:xfrm>
            <a:off x="3541485" y="3273336"/>
            <a:ext cx="402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szabadságharc ígérete</a:t>
            </a: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88DE9DB4-EE96-4368-9641-145C426E0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28" y="2133103"/>
            <a:ext cx="4367758" cy="2742130"/>
          </a:xfrm>
          <a:prstGeom prst="rect">
            <a:avLst/>
          </a:prstGeom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C2726644-E1AA-49F2-AA0E-3F0AB9FE1398}"/>
              </a:ext>
            </a:extLst>
          </p:cNvPr>
          <p:cNvSpPr txBox="1"/>
          <p:nvPr/>
        </p:nvSpPr>
        <p:spPr>
          <a:xfrm>
            <a:off x="319314" y="2053811"/>
            <a:ext cx="885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Fékező erő: saját betegségem és nőm hűtlensége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4EC462D1-F423-4CFE-80A1-F02F3749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37" y="3163875"/>
            <a:ext cx="2260600" cy="3327400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3D21BFC6-F952-4520-9E33-94F37FDF6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37" y="3155844"/>
            <a:ext cx="2005049" cy="3335431"/>
          </a:xfrm>
          <a:prstGeom prst="rect">
            <a:avLst/>
          </a:prstGeom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BC721278-5FC0-4462-A196-5865C297ADAD}"/>
              </a:ext>
            </a:extLst>
          </p:cNvPr>
          <p:cNvSpPr txBox="1"/>
          <p:nvPr/>
        </p:nvSpPr>
        <p:spPr>
          <a:xfrm>
            <a:off x="8214051" y="2743200"/>
            <a:ext cx="287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férfiak</a:t>
            </a:r>
          </a:p>
        </p:txBody>
      </p:sp>
      <p:sp>
        <p:nvSpPr>
          <p:cNvPr id="39" name="Könnycsepp 38">
            <a:extLst>
              <a:ext uri="{FF2B5EF4-FFF2-40B4-BE49-F238E27FC236}">
                <a16:creationId xmlns:a16="http://schemas.microsoft.com/office/drawing/2014/main" id="{96F1618E-16FA-4EA9-8681-0A570AD2E039}"/>
              </a:ext>
            </a:extLst>
          </p:cNvPr>
          <p:cNvSpPr/>
          <p:nvPr/>
        </p:nvSpPr>
        <p:spPr>
          <a:xfrm rot="18763864">
            <a:off x="2019000" y="4358205"/>
            <a:ext cx="323542" cy="323542"/>
          </a:xfrm>
          <a:prstGeom prst="teardrop">
            <a:avLst>
              <a:gd name="adj" fmla="val 12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42995 0.0076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37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6" grpId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31" grpId="0"/>
      <p:bldP spid="37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B067E30E-EC61-4B76-8931-AA0269D2DD5F}"/>
              </a:ext>
            </a:extLst>
          </p:cNvPr>
          <p:cNvSpPr txBox="1"/>
          <p:nvPr/>
        </p:nvSpPr>
        <p:spPr>
          <a:xfrm>
            <a:off x="0" y="3773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Költői sorsom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C3B6CB1-6D5A-4300-97FE-E6FBB18FA142}"/>
              </a:ext>
            </a:extLst>
          </p:cNvPr>
          <p:cNvSpPr txBox="1"/>
          <p:nvPr/>
        </p:nvSpPr>
        <p:spPr>
          <a:xfrm>
            <a:off x="0" y="96214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Hódító hanggal bírhat-e a költő?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DFF48FB-3B82-48E4-B432-7935B3F483FC}"/>
              </a:ext>
            </a:extLst>
          </p:cNvPr>
          <p:cNvSpPr txBox="1"/>
          <p:nvPr/>
        </p:nvSpPr>
        <p:spPr>
          <a:xfrm>
            <a:off x="3882571" y="1476691"/>
            <a:ext cx="442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„Mi sorban él” a poéta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7A8A940-F5E4-4EF7-8CCA-DB80BD408BB5}"/>
              </a:ext>
            </a:extLst>
          </p:cNvPr>
          <p:cNvSpPr txBox="1"/>
          <p:nvPr/>
        </p:nvSpPr>
        <p:spPr>
          <a:xfrm>
            <a:off x="3149601" y="1810907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jelenkor küzdőtere a személyes életút, életrózsáink halálfüzére a szépség, szeretet és a drága gyöngy fénytere (Lantvirágok kötetem s Az ember tragédiája)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3BB0AC7-343C-4FC8-9ADC-94AC3C083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43" y="3024249"/>
            <a:ext cx="2425700" cy="332667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8323A6E-8969-404A-AB15-6AB0BA9F8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4" y="2976120"/>
            <a:ext cx="2307770" cy="3374803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8FA146-1435-4E3F-8D7F-2FAD10138245}"/>
              </a:ext>
            </a:extLst>
          </p:cNvPr>
          <p:cNvSpPr txBox="1"/>
          <p:nvPr/>
        </p:nvSpPr>
        <p:spPr>
          <a:xfrm>
            <a:off x="3149601" y="3024249"/>
            <a:ext cx="568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Kagylómotívum: a szépséges nőalak, a szépséges gyöngy és a vers megszületése</a:t>
            </a:r>
          </a:p>
        </p:txBody>
      </p:sp>
    </p:spTree>
    <p:extLst>
      <p:ext uri="{BB962C8B-B14F-4D97-AF65-F5344CB8AC3E}">
        <p14:creationId xmlns:p14="http://schemas.microsoft.com/office/powerpoint/2010/main" val="27282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43211FA1-6FE1-4570-A2A5-4978C64289FB}"/>
              </a:ext>
            </a:extLst>
          </p:cNvPr>
          <p:cNvSpPr txBox="1"/>
          <p:nvPr/>
        </p:nvSpPr>
        <p:spPr>
          <a:xfrm>
            <a:off x="0" y="3205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„S, ha nem lesz már…”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66E6AAB-6FFF-4512-8D8E-59CEEA9696C0}"/>
              </a:ext>
            </a:extLst>
          </p:cNvPr>
          <p:cNvSpPr txBox="1"/>
          <p:nvPr/>
        </p:nvSpPr>
        <p:spPr>
          <a:xfrm>
            <a:off x="3345541" y="1013208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közönség figyelmének megtartását vajh’ mi szolgáltatja?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4CAC897-B55E-4C1F-8601-5EB0218CE7D2}"/>
              </a:ext>
            </a:extLst>
          </p:cNvPr>
          <p:cNvSpPr txBox="1"/>
          <p:nvPr/>
        </p:nvSpPr>
        <p:spPr>
          <a:xfrm>
            <a:off x="3425368" y="1610556"/>
            <a:ext cx="624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Mivé lesz művész és közönségének viszonya?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F78483C-1528-4DF6-AD13-A8105DB7DF93}"/>
              </a:ext>
            </a:extLst>
          </p:cNvPr>
          <p:cNvSpPr txBox="1"/>
          <p:nvPr/>
        </p:nvSpPr>
        <p:spPr>
          <a:xfrm>
            <a:off x="3425368" y="1985942"/>
            <a:ext cx="64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„örök ifjúság”, a halhatatlanság égisze alatt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A9E81E-7B7B-4F25-8C57-4CCA9FCB1993}"/>
              </a:ext>
            </a:extLst>
          </p:cNvPr>
          <p:cNvSpPr txBox="1"/>
          <p:nvPr/>
        </p:nvSpPr>
        <p:spPr>
          <a:xfrm>
            <a:off x="3708398" y="2392570"/>
            <a:ext cx="624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Újat mondani, a szívig elérni – ez a cél!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583BC76-C86B-4256-8B0F-6D8DBC259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98" y="2915828"/>
            <a:ext cx="4499185" cy="37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54E94FA-C17F-4D25-B54C-520DF67B2EB5}"/>
              </a:ext>
            </a:extLst>
          </p:cNvPr>
          <p:cNvSpPr txBox="1"/>
          <p:nvPr/>
        </p:nvSpPr>
        <p:spPr>
          <a:xfrm>
            <a:off x="0" y="3938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Vágyaink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2CDCA08-C3BF-4908-97C9-FC43B19501A5}"/>
              </a:ext>
            </a:extLst>
          </p:cNvPr>
          <p:cNvSpPr txBox="1"/>
          <p:nvPr/>
        </p:nvSpPr>
        <p:spPr>
          <a:xfrm>
            <a:off x="2565009" y="1223890"/>
            <a:ext cx="706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könyvgyűjteményre tett utalás a dal jelentőségét súlyozza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0FF5B19-BE92-4994-B946-1A7DC4168C40}"/>
              </a:ext>
            </a:extLst>
          </p:cNvPr>
          <p:cNvSpPr txBox="1"/>
          <p:nvPr/>
        </p:nvSpPr>
        <p:spPr>
          <a:xfrm>
            <a:off x="3390314" y="1842868"/>
            <a:ext cx="701977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Ellentétek sorával jelzem osztályrészem sikerét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74E64B4-A3C7-476F-A705-40961874D79A}"/>
              </a:ext>
            </a:extLst>
          </p:cNvPr>
          <p:cNvSpPr txBox="1"/>
          <p:nvPr/>
        </p:nvSpPr>
        <p:spPr>
          <a:xfrm>
            <a:off x="3390314" y="2472342"/>
            <a:ext cx="60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Tanulságot már a Tragédiában megfogalmaztam: „Mondottam ember: küzdj és bízva bízzál”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652C03C-F5DF-4183-99A9-0505C706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47" y="3530600"/>
            <a:ext cx="2260600" cy="3327400"/>
          </a:xfrm>
          <a:prstGeom prst="rect">
            <a:avLst/>
          </a:prstGeom>
        </p:spPr>
      </p:pic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1CBC2342-124B-4A09-B32C-B284B72E60DB}"/>
              </a:ext>
            </a:extLst>
          </p:cNvPr>
          <p:cNvSpPr/>
          <p:nvPr/>
        </p:nvSpPr>
        <p:spPr>
          <a:xfrm>
            <a:off x="9256542" y="2330882"/>
            <a:ext cx="2771335" cy="1856794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Küzdj és bízva bízzál</a:t>
            </a:r>
          </a:p>
        </p:txBody>
      </p:sp>
    </p:spTree>
    <p:extLst>
      <p:ext uri="{BB962C8B-B14F-4D97-AF65-F5344CB8AC3E}">
        <p14:creationId xmlns:p14="http://schemas.microsoft.com/office/powerpoint/2010/main" val="92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Szel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186</Words>
  <Application>Microsoft Office PowerPoint</Application>
  <PresentationFormat>Szélesvásznú</PresentationFormat>
  <Paragraphs>34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Szelet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Vitus Katalin</dc:creator>
  <cp:lastModifiedBy>Vitus Katalin</cp:lastModifiedBy>
  <cp:revision>20</cp:revision>
  <dcterms:created xsi:type="dcterms:W3CDTF">2018-03-07T19:36:20Z</dcterms:created>
  <dcterms:modified xsi:type="dcterms:W3CDTF">2018-03-09T20:12:37Z</dcterms:modified>
</cp:coreProperties>
</file>