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801600" cy="9601200" type="A3"/>
  <p:notesSz cx="6858000" cy="9144000"/>
  <p:defaultTextStyle>
    <a:defPPr>
      <a:defRPr lang="hu-H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470" y="-9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ED1A-8B94-4C29-B72D-9DA98A56187B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DAF-B64B-4095-B41F-7C919AE333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880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ED1A-8B94-4C29-B72D-9DA98A56187B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DAF-B64B-4095-B41F-7C919AE333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934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ED1A-8B94-4C29-B72D-9DA98A56187B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DAF-B64B-4095-B41F-7C919AE333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763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ED1A-8B94-4C29-B72D-9DA98A56187B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DAF-B64B-4095-B41F-7C919AE333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472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ED1A-8B94-4C29-B72D-9DA98A56187B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DAF-B64B-4095-B41F-7C919AE333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5718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ED1A-8B94-4C29-B72D-9DA98A56187B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DAF-B64B-4095-B41F-7C919AE333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99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40082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40082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ED1A-8B94-4C29-B72D-9DA98A56187B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DAF-B64B-4095-B41F-7C919AE333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098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ED1A-8B94-4C29-B72D-9DA98A56187B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DAF-B64B-4095-B41F-7C919AE333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401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ED1A-8B94-4C29-B72D-9DA98A56187B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DAF-B64B-4095-B41F-7C919AE333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08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ED1A-8B94-4C29-B72D-9DA98A56187B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DAF-B64B-4095-B41F-7C919AE333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56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ED1A-8B94-4C29-B72D-9DA98A56187B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24DAF-B64B-4095-B41F-7C919AE333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277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8ED1A-8B94-4C29-B72D-9DA98A56187B}" type="datetimeFigureOut">
              <a:rPr lang="hu-HU" smtClean="0"/>
              <a:t>2018. 03. 11.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4DAF-B64B-4095-B41F-7C919AE333F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040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Egyenes összekötő 2"/>
          <p:cNvCxnSpPr/>
          <p:nvPr/>
        </p:nvCxnSpPr>
        <p:spPr>
          <a:xfrm>
            <a:off x="0" y="4800600"/>
            <a:ext cx="1244947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zövegdoboz 3"/>
          <p:cNvSpPr txBox="1"/>
          <p:nvPr/>
        </p:nvSpPr>
        <p:spPr>
          <a:xfrm>
            <a:off x="124489" y="2074689"/>
            <a:ext cx="2685268" cy="683264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hu-HU" sz="1800" dirty="0" smtClean="0"/>
              <a:t>Született  1817.március 2.-án </a:t>
            </a:r>
            <a:r>
              <a:rPr lang="hu-HU" sz="1800" dirty="0"/>
              <a:t>N</a:t>
            </a:r>
            <a:r>
              <a:rPr lang="hu-HU" sz="1800" dirty="0" smtClean="0"/>
              <a:t>agyszalontán</a:t>
            </a:r>
            <a:endParaRPr lang="hu-HU" sz="1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8501262" y="3238644"/>
            <a:ext cx="204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 smtClean="0"/>
              <a:t>1864 Toldi megírása</a:t>
            </a:r>
            <a:endParaRPr lang="hu-HU" sz="18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424136" y="5778580"/>
            <a:ext cx="29268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1840. November 19. feleségül veszi </a:t>
            </a:r>
            <a:r>
              <a:rPr lang="hu-HU" sz="2000" dirty="0" err="1" smtClean="0"/>
              <a:t>Ercsey</a:t>
            </a:r>
            <a:r>
              <a:rPr lang="hu-HU" sz="2000" dirty="0" smtClean="0"/>
              <a:t> Juliannát</a:t>
            </a:r>
            <a:endParaRPr lang="hu-HU" sz="20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2965157" y="8375739"/>
            <a:ext cx="2223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 smtClean="0"/>
              <a:t>1841 Juliska születése</a:t>
            </a:r>
            <a:endParaRPr lang="hu-HU" sz="18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5797495" y="8221851"/>
            <a:ext cx="19619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1844 László születése</a:t>
            </a:r>
            <a:endParaRPr lang="hu-HU" sz="16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139830" y="4180231"/>
            <a:ext cx="25420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/>
              <a:t>1845 Az elveszett alkotmány</a:t>
            </a:r>
            <a:endParaRPr lang="hu-HU" sz="16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9166784" y="4026342"/>
            <a:ext cx="3561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dirty="0" smtClean="0"/>
              <a:t>1860. Július 15. Kisfaludy Társaság igazgatója</a:t>
            </a:r>
            <a:endParaRPr lang="hu-HU" sz="18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4929200" y="3238644"/>
            <a:ext cx="1983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 smtClean="0"/>
              <a:t>1854 Toldi estélyén</a:t>
            </a:r>
            <a:endParaRPr lang="hu-HU" sz="18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6517742" y="4010954"/>
            <a:ext cx="2185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 smtClean="0"/>
              <a:t>1861 A walesi bárdok</a:t>
            </a:r>
            <a:endParaRPr lang="hu-HU" sz="1800" dirty="0"/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069" y="5524305"/>
            <a:ext cx="1828800" cy="2286000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36" y="6800334"/>
            <a:ext cx="2085975" cy="2295525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207" y="5270031"/>
            <a:ext cx="1815867" cy="2794549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89" y="0"/>
            <a:ext cx="4498282" cy="1848131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475" y="2073157"/>
            <a:ext cx="1864853" cy="2700306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442" y="185333"/>
            <a:ext cx="4002772" cy="2751420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200" y="34203"/>
            <a:ext cx="2181200" cy="3053680"/>
          </a:xfrm>
          <a:prstGeom prst="rect">
            <a:avLst/>
          </a:prstGeom>
        </p:spPr>
      </p:pic>
      <p:sp>
        <p:nvSpPr>
          <p:cNvPr id="20" name="Szövegdoboz 19"/>
          <p:cNvSpPr txBox="1"/>
          <p:nvPr/>
        </p:nvSpPr>
        <p:spPr>
          <a:xfrm>
            <a:off x="8849072" y="5524305"/>
            <a:ext cx="2489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 smtClean="0"/>
              <a:t>1882. Október 22. halála</a:t>
            </a:r>
            <a:endParaRPr lang="hu-HU" sz="1800" dirty="0"/>
          </a:p>
        </p:txBody>
      </p:sp>
      <p:pic>
        <p:nvPicPr>
          <p:cNvPr id="21" name="Kép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360" y="6112500"/>
            <a:ext cx="3978088" cy="265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95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49</Words>
  <Application>Microsoft Office PowerPoint</Application>
  <PresentationFormat>A3 (297x420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X220</dc:creator>
  <cp:lastModifiedBy>X220</cp:lastModifiedBy>
  <cp:revision>4</cp:revision>
  <dcterms:created xsi:type="dcterms:W3CDTF">2018-03-11T22:10:57Z</dcterms:created>
  <dcterms:modified xsi:type="dcterms:W3CDTF">2018-03-11T22:42:03Z</dcterms:modified>
</cp:coreProperties>
</file>