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127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74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0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70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488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22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5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6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18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03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340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670F-6511-486D-8A3E-8EC256C880A2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4C5-8D8D-4EA3-85E7-BC54574A61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46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gyar-irodalom.elte.hu/sulinet/igyjo/setup/portrek/arany/vojtina.htm#poemasp" TargetMode="External"/><Relationship Id="rId2" Type="http://schemas.openxmlformats.org/officeDocument/2006/relationships/hyperlink" Target="http://magyar-irodalom.elte.hu/sulinet/igyjo/setup/portrek/arany/vojtina.htm#posfa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87" y="1241272"/>
            <a:ext cx="4209169" cy="5581971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084424" y="188640"/>
            <a:ext cx="4464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Arany János –</a:t>
            </a:r>
            <a:r>
              <a:rPr lang="hu-HU" sz="3200" dirty="0"/>
              <a:t> </a:t>
            </a:r>
            <a:r>
              <a:rPr lang="hu-HU" sz="3200" dirty="0" err="1" smtClean="0"/>
              <a:t>Vojtina</a:t>
            </a:r>
            <a:r>
              <a:rPr lang="hu-HU" sz="3200" dirty="0" smtClean="0"/>
              <a:t> Ars</a:t>
            </a:r>
          </a:p>
          <a:p>
            <a:pPr algn="ctr"/>
            <a:r>
              <a:rPr lang="hu-HU" sz="3200" dirty="0" smtClean="0"/>
              <a:t>1861</a:t>
            </a:r>
          </a:p>
        </p:txBody>
      </p:sp>
    </p:spTree>
    <p:extLst>
      <p:ext uri="{BB962C8B-B14F-4D97-AF65-F5344CB8AC3E}">
        <p14:creationId xmlns:p14="http://schemas.microsoft.com/office/powerpoint/2010/main" val="262369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99592" y="1196752"/>
            <a:ext cx="66967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Ars poetica</a:t>
            </a:r>
            <a:r>
              <a:rPr lang="hu-HU" sz="3200" dirty="0"/>
              <a:t>: a gondolati líra egy költeménytípusa; magáról a költészetről, a költészet lényegének gondolati megragadásáról, költészet értelméről szól. Nagyon sok költő megfogalmazta ezt, írt verset, verseket a költészet és a saját költészete lényegéről, szóval költői </a:t>
            </a:r>
            <a:r>
              <a:rPr lang="hu-HU" sz="3200" dirty="0" smtClean="0"/>
              <a:t>hitvallásáról.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71566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692696"/>
            <a:ext cx="7272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A műben Arany nem saját nevén ír. Elbeszélője </a:t>
            </a:r>
            <a:r>
              <a:rPr lang="hu-HU" sz="3200" dirty="0" err="1"/>
              <a:t>Vojtina</a:t>
            </a:r>
            <a:r>
              <a:rPr lang="hu-HU" sz="3200" dirty="0"/>
              <a:t> Mátyás egy Szlovák származású versfaragó. Írónak hiszi magát és verseit a kocsmában adja elő. Egyrészt azért ír az ő nevén mer szívesen helyezkedett groteszk szerepekbe, másrészt finom gúnnyal tiltakozik a hozzá hasonló költők ellen. Ám a szerepcsere csak a címig terjed ki. utána már maga beszél, hisz felismerjük életútját, és észrevehetjük ön iróniáját is.</a:t>
            </a:r>
          </a:p>
        </p:txBody>
      </p:sp>
    </p:spTree>
    <p:extLst>
      <p:ext uri="{BB962C8B-B14F-4D97-AF65-F5344CB8AC3E}">
        <p14:creationId xmlns:p14="http://schemas.microsoft.com/office/powerpoint/2010/main" val="169281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11074" y="189899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A korabeli Budapest</a:t>
            </a:r>
            <a:endParaRPr lang="hu-HU" sz="32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6" y="980728"/>
            <a:ext cx="5007317" cy="314670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78" y="1706504"/>
            <a:ext cx="4414072" cy="34290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2" y="3933056"/>
            <a:ext cx="5054943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6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67544" y="548680"/>
            <a:ext cx="80732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Részlet </a:t>
            </a:r>
            <a:r>
              <a:rPr lang="hu-HU" sz="3200" b="1" dirty="0" err="1" smtClean="0"/>
              <a:t>Vojtina</a:t>
            </a:r>
            <a:r>
              <a:rPr lang="hu-HU" sz="3200" b="1" dirty="0" smtClean="0"/>
              <a:t> Ars Poeticájából</a:t>
            </a:r>
          </a:p>
          <a:p>
            <a:endParaRPr lang="hu-HU" b="1" dirty="0"/>
          </a:p>
          <a:p>
            <a:r>
              <a:rPr lang="hu-HU" sz="2000" dirty="0"/>
              <a:t>Tele vagyok, </a:t>
            </a:r>
            <a:r>
              <a:rPr lang="hu-HU" sz="2000" i="1" dirty="0"/>
              <a:t>dallal</a:t>
            </a:r>
            <a:r>
              <a:rPr lang="hu-HU" sz="2000" dirty="0"/>
              <a:t> vagyok tele,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>Nem, mint virággal a rét </a:t>
            </a:r>
            <a:r>
              <a:rPr lang="hu-HU" sz="2000" dirty="0" err="1"/>
              <a:t>kebele</a:t>
            </a:r>
            <a:r>
              <a:rPr lang="hu-HU" sz="2000" dirty="0"/>
              <a:t>,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>Nem mint sugárral, csillaggal az ég: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>De tartalmával a </a:t>
            </a:r>
            <a:r>
              <a:rPr lang="hu-HU" sz="2000" dirty="0">
                <a:hlinkClick r:id="rId2"/>
              </a:rPr>
              <a:t>„poshadt fazék”</a:t>
            </a:r>
            <a:r>
              <a:rPr lang="hu-HU" sz="2000" dirty="0"/>
              <a:t>, 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>Vagy mint csatorna, földalatti árok,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>Amelybe nem csupán harmat szivárog. -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>Tele vagyok. Nincs tűrni mód tovább: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>Feszít a kóranyag, a zagyva </a:t>
            </a:r>
            <a:r>
              <a:rPr lang="hu-HU" sz="2000" dirty="0" err="1"/>
              <a:t>táp.Olvastam</a:t>
            </a:r>
            <a:r>
              <a:rPr lang="hu-HU" sz="2000" dirty="0"/>
              <a:t> egypár száz kötetre ment</a:t>
            </a:r>
            <a:br>
              <a:rPr lang="hu-HU" sz="2000" dirty="0"/>
            </a:br>
            <a:r>
              <a:rPr lang="hu-HU" sz="2000" dirty="0"/>
              <a:t>Regény-, beszély-, </a:t>
            </a:r>
            <a:r>
              <a:rPr lang="hu-HU" sz="2000" dirty="0">
                <a:hlinkClick r:id="rId3"/>
              </a:rPr>
              <a:t>poéma-speciment</a:t>
            </a:r>
            <a:r>
              <a:rPr lang="hu-HU" sz="2000" dirty="0"/>
              <a:t>:</a:t>
            </a:r>
            <a:br>
              <a:rPr lang="hu-HU" sz="2000" dirty="0"/>
            </a:br>
            <a:r>
              <a:rPr lang="hu-HU" sz="2000" dirty="0"/>
              <a:t>Kit meg ne rontson aztán ennyi zöld! s</a:t>
            </a:r>
            <a:br>
              <a:rPr lang="hu-HU" sz="2000" dirty="0"/>
            </a:br>
            <a:r>
              <a:rPr lang="hu-HU" sz="2000" dirty="0"/>
              <a:t>Ne rágjon ennyi éretlen gyümölcs! -</a:t>
            </a:r>
            <a:br>
              <a:rPr lang="hu-HU" sz="2000" dirty="0"/>
            </a:br>
            <a:r>
              <a:rPr lang="hu-HU" sz="2000" dirty="0"/>
              <a:t>Melyből világok lettek, a </a:t>
            </a:r>
            <a:r>
              <a:rPr lang="hu-HU" sz="2000" dirty="0" err="1"/>
              <a:t>kaosz</a:t>
            </a:r>
            <a:r>
              <a:rPr lang="hu-HU" sz="2000" dirty="0"/>
              <a:t> -</a:t>
            </a:r>
            <a:br>
              <a:rPr lang="hu-HU" sz="2000" dirty="0"/>
            </a:br>
            <a:r>
              <a:rPr lang="hu-HU" sz="2000" dirty="0"/>
              <a:t>Bennem hasonló zűr támadt </a:t>
            </a:r>
            <a:r>
              <a:rPr lang="hu-HU" sz="2000" dirty="0" err="1"/>
              <a:t>ahoz</a:t>
            </a:r>
            <a:r>
              <a:rPr lang="hu-HU" sz="2000" dirty="0"/>
              <a:t>,</a:t>
            </a:r>
            <a:br>
              <a:rPr lang="hu-HU" sz="2000" dirty="0"/>
            </a:br>
            <a:r>
              <a:rPr lang="hu-HU" sz="2000" dirty="0"/>
              <a:t>Hemzsegve tarkán „mint a beteg álma”:</a:t>
            </a:r>
            <a:br>
              <a:rPr lang="hu-HU" sz="2000" dirty="0"/>
            </a:br>
            <a:r>
              <a:rPr lang="hu-HU" sz="2000" dirty="0"/>
              <a:t>Lássuk, ha e zűrből valami válna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80785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133</Words>
  <Application>Microsoft Office PowerPoint</Application>
  <PresentationFormat>Diavetítés a képernyőre (4:3 oldalarány)</PresentationFormat>
  <Paragraphs>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X220</dc:creator>
  <cp:lastModifiedBy>X220</cp:lastModifiedBy>
  <cp:revision>3</cp:revision>
  <dcterms:created xsi:type="dcterms:W3CDTF">2018-03-11T19:17:43Z</dcterms:created>
  <dcterms:modified xsi:type="dcterms:W3CDTF">2018-03-11T20:53:47Z</dcterms:modified>
</cp:coreProperties>
</file>