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B1D-9AE3-4C63-8A6D-1200491883CB}" type="datetimeFigureOut">
              <a:rPr lang="hu-HU" smtClean="0"/>
              <a:t>2018. 03. 11.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095A9-F906-445C-A80B-5885D50AD67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62219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B1D-9AE3-4C63-8A6D-1200491883CB}" type="datetimeFigureOut">
              <a:rPr lang="hu-HU" smtClean="0"/>
              <a:t>2018. 03. 11.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095A9-F906-445C-A80B-5885D50AD67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52565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B1D-9AE3-4C63-8A6D-1200491883CB}" type="datetimeFigureOut">
              <a:rPr lang="hu-HU" smtClean="0"/>
              <a:t>2018. 03. 11.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095A9-F906-445C-A80B-5885D50AD67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62107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B1D-9AE3-4C63-8A6D-1200491883CB}" type="datetimeFigureOut">
              <a:rPr lang="hu-HU" smtClean="0"/>
              <a:t>2018. 03. 11.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095A9-F906-445C-A80B-5885D50AD67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04224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B1D-9AE3-4C63-8A6D-1200491883CB}" type="datetimeFigureOut">
              <a:rPr lang="hu-HU" smtClean="0"/>
              <a:t>2018. 03. 11.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095A9-F906-445C-A80B-5885D50AD67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78317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B1D-9AE3-4C63-8A6D-1200491883CB}" type="datetimeFigureOut">
              <a:rPr lang="hu-HU" smtClean="0"/>
              <a:t>2018. 03. 11.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095A9-F906-445C-A80B-5885D50AD67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16706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B1D-9AE3-4C63-8A6D-1200491883CB}" type="datetimeFigureOut">
              <a:rPr lang="hu-HU" smtClean="0"/>
              <a:t>2018. 03. 11.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095A9-F906-445C-A80B-5885D50AD67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74443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B1D-9AE3-4C63-8A6D-1200491883CB}" type="datetimeFigureOut">
              <a:rPr lang="hu-HU" smtClean="0"/>
              <a:t>2018. 03. 11.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095A9-F906-445C-A80B-5885D50AD67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93932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B1D-9AE3-4C63-8A6D-1200491883CB}" type="datetimeFigureOut">
              <a:rPr lang="hu-HU" smtClean="0"/>
              <a:t>2018. 03. 11.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095A9-F906-445C-A80B-5885D50AD67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9915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B1D-9AE3-4C63-8A6D-1200491883CB}" type="datetimeFigureOut">
              <a:rPr lang="hu-HU" smtClean="0"/>
              <a:t>2018. 03. 11.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095A9-F906-445C-A80B-5885D50AD67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22820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B1D-9AE3-4C63-8A6D-1200491883CB}" type="datetimeFigureOut">
              <a:rPr lang="hu-HU" smtClean="0"/>
              <a:t>2018. 03. 11.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095A9-F906-445C-A80B-5885D50AD67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3252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0BB1D-9AE3-4C63-8A6D-1200491883CB}" type="datetimeFigureOut">
              <a:rPr lang="hu-HU" smtClean="0"/>
              <a:t>2018. 03. 11.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095A9-F906-445C-A80B-5885D50AD67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37012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</a:bodyPr>
          <a:lstStyle/>
          <a:p>
            <a:r>
              <a:rPr lang="hu-HU" sz="3600" b="1" dirty="0" smtClean="0"/>
              <a:t>Madách Imre – Útravaló verseimmel</a:t>
            </a:r>
            <a:endParaRPr lang="hu-HU" sz="36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1043609" y="2060848"/>
            <a:ext cx="69847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/>
              <a:t>Lírai költeményeim gyűjteményes kiadása elé szeretnék egy verset írni útravaló verseimmel címmel, melynek utolsó szakasza Az ember tragédiának az összefoglalója.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1410424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181" y="178847"/>
            <a:ext cx="4071043" cy="6562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865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827584" y="1268760"/>
            <a:ext cx="748883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/>
              <a:t>S</a:t>
            </a:r>
            <a:r>
              <a:rPr lang="hu-HU" sz="3200" dirty="0" smtClean="0"/>
              <a:t>zemélyes csalódás és egyéni csapás miatt borongós a hangulatom. A kétségbeesés kezd felemészteni. Vajon képes leszek-e a költészet lényegének gondolati megragadásáról? Megértem-e a költészet értelmét? Mi a költészetem lényege? Reménykedek benne, hogy a költői hitvallásom fellobban egyszer.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1380618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259632" y="548680"/>
            <a:ext cx="6048672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3200" dirty="0" smtClean="0"/>
              <a:t>Részlet az Útravaló </a:t>
            </a:r>
            <a:r>
              <a:rPr lang="hu-HU" sz="3200" dirty="0" err="1" smtClean="0"/>
              <a:t>verseimmel-ből</a:t>
            </a:r>
            <a:endParaRPr lang="hu-HU" sz="32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1115616" y="1700808"/>
            <a:ext cx="59046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Sokat, </a:t>
            </a:r>
            <a:r>
              <a:rPr lang="hu-HU" sz="2000" dirty="0" err="1" smtClean="0"/>
              <a:t>sokat</a:t>
            </a:r>
            <a:r>
              <a:rPr lang="hu-HU" sz="2000" dirty="0" smtClean="0"/>
              <a:t> értem már életemben, </a:t>
            </a:r>
          </a:p>
          <a:p>
            <a:r>
              <a:rPr lang="hu-HU" sz="2000" dirty="0" smtClean="0"/>
              <a:t>Tömérdek bút küldött reám az ég, </a:t>
            </a:r>
          </a:p>
          <a:p>
            <a:r>
              <a:rPr lang="hu-HU" sz="2000" dirty="0" smtClean="0"/>
              <a:t>De hála Isten ! a sors éjjelében </a:t>
            </a:r>
          </a:p>
          <a:p>
            <a:r>
              <a:rPr lang="hu-HU" sz="2000" dirty="0" smtClean="0"/>
              <a:t>Ragyogó csillagom is volt elég. </a:t>
            </a:r>
          </a:p>
          <a:p>
            <a:r>
              <a:rPr lang="hu-HU" sz="2000" dirty="0" smtClean="0"/>
              <a:t> </a:t>
            </a:r>
          </a:p>
          <a:p>
            <a:r>
              <a:rPr lang="hu-HU" sz="2000" dirty="0" err="1" smtClean="0"/>
              <a:t>Érinte</a:t>
            </a:r>
            <a:r>
              <a:rPr lang="hu-HU" sz="2000" dirty="0" smtClean="0"/>
              <a:t> elválás, halálnak árnya, </a:t>
            </a:r>
          </a:p>
          <a:p>
            <a:r>
              <a:rPr lang="hu-HU" sz="2000" dirty="0" smtClean="0"/>
              <a:t>Majd újra édes emlék ringatott, </a:t>
            </a:r>
          </a:p>
          <a:p>
            <a:r>
              <a:rPr lang="hu-HU" sz="2000" dirty="0" smtClean="0"/>
              <a:t>S feláldozó rokon szívet </a:t>
            </a:r>
            <a:r>
              <a:rPr lang="hu-HU" sz="2000" dirty="0" err="1" smtClean="0"/>
              <a:t>talála</a:t>
            </a:r>
            <a:r>
              <a:rPr lang="hu-HU" sz="2000" dirty="0" smtClean="0"/>
              <a:t> </a:t>
            </a:r>
          </a:p>
          <a:p>
            <a:r>
              <a:rPr lang="hu-HU" sz="2000" dirty="0" smtClean="0"/>
              <a:t>Kietlenben a bús elhagyott. </a:t>
            </a:r>
          </a:p>
          <a:p>
            <a:r>
              <a:rPr lang="hu-HU" sz="2000" dirty="0" smtClean="0"/>
              <a:t> </a:t>
            </a:r>
          </a:p>
          <a:p>
            <a:r>
              <a:rPr lang="hu-HU" sz="2000" dirty="0" smtClean="0"/>
              <a:t>Hittem, kétkedtem, vágytam és lemondtam, </a:t>
            </a:r>
          </a:p>
          <a:p>
            <a:r>
              <a:rPr lang="hu-HU" sz="2000" dirty="0" err="1" smtClean="0"/>
              <a:t>Mosolygtam</a:t>
            </a:r>
            <a:r>
              <a:rPr lang="hu-HU" sz="2000" dirty="0" smtClean="0"/>
              <a:t>, sírtam, </a:t>
            </a:r>
            <a:r>
              <a:rPr lang="hu-HU" sz="2000" dirty="0" err="1" smtClean="0"/>
              <a:t>multon</a:t>
            </a:r>
            <a:r>
              <a:rPr lang="hu-HU" sz="2000" dirty="0" smtClean="0"/>
              <a:t> és jövőn, </a:t>
            </a:r>
          </a:p>
          <a:p>
            <a:r>
              <a:rPr lang="hu-HU" sz="2000" dirty="0" smtClean="0"/>
              <a:t>Tündérek </a:t>
            </a:r>
            <a:r>
              <a:rPr lang="hu-HU" sz="2000" dirty="0" err="1" smtClean="0"/>
              <a:t>játsztak</a:t>
            </a:r>
            <a:r>
              <a:rPr lang="hu-HU" sz="2000" dirty="0" smtClean="0"/>
              <a:t> vélem napsugárban, </a:t>
            </a:r>
          </a:p>
          <a:p>
            <a:r>
              <a:rPr lang="hu-HU" sz="2000" dirty="0" err="1" smtClean="0"/>
              <a:t>Kisértetekkel</a:t>
            </a:r>
            <a:r>
              <a:rPr lang="hu-HU" sz="2000" dirty="0" smtClean="0"/>
              <a:t> jártam sírmezőn. 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788199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624" y="3923014"/>
            <a:ext cx="4308480" cy="2861230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2987824" y="476672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Hangulati képek</a:t>
            </a:r>
            <a:endParaRPr lang="hu-HU" sz="2800" dirty="0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999892"/>
            <a:ext cx="5040560" cy="3353373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106197"/>
            <a:ext cx="2952328" cy="461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491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153</Words>
  <Application>Microsoft Office PowerPoint</Application>
  <PresentationFormat>Diavetítés a képernyőre (4:3 oldalarány)</PresentationFormat>
  <Paragraphs>19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Madách Imre – Útravaló verseimmel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Madách Imre – Útravaló verseimmel</dc:title>
  <dc:creator>X220</dc:creator>
  <cp:lastModifiedBy>X220</cp:lastModifiedBy>
  <cp:revision>4</cp:revision>
  <dcterms:created xsi:type="dcterms:W3CDTF">2018-03-11T20:53:53Z</dcterms:created>
  <dcterms:modified xsi:type="dcterms:W3CDTF">2018-03-11T21:31:42Z</dcterms:modified>
</cp:coreProperties>
</file>