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Cím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4C8A-E969-48CD-A952-073EEC472670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EAFE03-AFAE-443F-B3D8-00D95EEAC128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ransition spd="slow" advClick="0" advTm="14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4C8A-E969-48CD-A952-073EEC472670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FE03-AFAE-443F-B3D8-00D95EEAC1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 advClick="0" advTm="14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4C8A-E969-48CD-A952-073EEC472670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FE03-AFAE-443F-B3D8-00D95EEAC1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 advClick="0" advTm="14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944C8A-E969-48CD-A952-073EEC472670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EEAFE03-AFAE-443F-B3D8-00D95EEAC12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  <p:transition spd="slow" advClick="0" advTm="14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4C8A-E969-48CD-A952-073EEC472670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FE03-AFAE-443F-B3D8-00D95EEAC128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4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4C8A-E969-48CD-A952-073EEC472670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FE03-AFAE-443F-B3D8-00D95EEAC128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  <p:transition spd="slow" advClick="0" advTm="14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FE03-AFAE-443F-B3D8-00D95EEAC128}" type="slidenum">
              <a:rPr lang="hu-HU" smtClean="0"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4C8A-E969-48CD-A952-073EEC472670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2" name="Tartalom hely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4" name="Tartalom hely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4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4C8A-E969-48CD-A952-073EEC472670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FE03-AFAE-443F-B3D8-00D95EEAC128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  <p:transition spd="slow" advClick="0" advTm="14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4C8A-E969-48CD-A952-073EEC472670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FE03-AFAE-443F-B3D8-00D95EEAC1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 advClick="0" advTm="14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artalom hely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1" name="Cím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944C8A-E969-48CD-A952-073EEC472670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EEAFE03-AFAE-443F-B3D8-00D95EEAC128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ransition spd="slow" advClick="0" advTm="14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4C8A-E969-48CD-A952-073EEC472670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EAFE03-AFAE-443F-B3D8-00D95EEAC128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ransition spd="slow" advClick="0" advTm="14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944C8A-E969-48CD-A952-073EEC472670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EEAFE03-AFAE-443F-B3D8-00D95EEAC128}" type="slidenum">
              <a:rPr lang="hu-HU" smtClean="0"/>
              <a:t>‹#›</a:t>
            </a:fld>
            <a:endParaRPr lang="hu-HU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14000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Igaz alapok nélkül semmi nem lehetséges!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Arany János</a:t>
            </a:r>
            <a:endParaRPr lang="hu-HU" dirty="0"/>
          </a:p>
        </p:txBody>
      </p:sp>
      <p:pic>
        <p:nvPicPr>
          <p:cNvPr id="4" name="Kép 3" descr="magy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445224"/>
            <a:ext cx="8568952" cy="1412776"/>
          </a:xfrm>
          <a:prstGeom prst="rect">
            <a:avLst/>
          </a:prstGeom>
        </p:spPr>
      </p:pic>
    </p:spTree>
  </p:cSld>
  <p:clrMapOvr>
    <a:masterClrMapping/>
  </p:clrMapOvr>
  <p:transition spd="slow" advClick="0" advTm="1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Költői hitvallásom bemutatására </a:t>
            </a:r>
            <a:r>
              <a:rPr lang="hu-HU" dirty="0" err="1" smtClean="0"/>
              <a:t>Vojtina</a:t>
            </a:r>
            <a:r>
              <a:rPr lang="hu-HU" dirty="0" smtClean="0"/>
              <a:t> ars poeticája című versemet tervezem. E vers még </a:t>
            </a:r>
            <a:r>
              <a:rPr lang="hu-HU" dirty="0" smtClean="0"/>
              <a:t>kezdetleges, </a:t>
            </a:r>
            <a:r>
              <a:rPr lang="hu-HU" dirty="0" smtClean="0"/>
              <a:t>azonban témája már </a:t>
            </a:r>
            <a:r>
              <a:rPr lang="hu-HU" dirty="0" smtClean="0"/>
              <a:t>meghatározott.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Vojtina</a:t>
            </a:r>
            <a:r>
              <a:rPr lang="hu-HU" dirty="0" smtClean="0"/>
              <a:t> egy </a:t>
            </a:r>
            <a:r>
              <a:rPr lang="hu-HU" dirty="0"/>
              <a:t>újságíró </a:t>
            </a:r>
            <a:r>
              <a:rPr lang="hu-HU" dirty="0" smtClean="0"/>
              <a:t>inasa,aki úgy véli</a:t>
            </a:r>
            <a:r>
              <a:rPr lang="hu-HU" dirty="0" smtClean="0"/>
              <a:t>, hogy </a:t>
            </a:r>
            <a:r>
              <a:rPr lang="hu-HU" dirty="0" smtClean="0"/>
              <a:t>jó költő</a:t>
            </a:r>
            <a:r>
              <a:rPr lang="hu-HU" dirty="0" smtClean="0"/>
              <a:t>, pedig </a:t>
            </a:r>
            <a:r>
              <a:rPr lang="hu-HU" dirty="0" smtClean="0"/>
              <a:t>nem az.</a:t>
            </a:r>
          </a:p>
          <a:p>
            <a:pPr>
              <a:buNone/>
            </a:pPr>
            <a:r>
              <a:rPr lang="hu-HU" dirty="0"/>
              <a:t>A jó költő a valós látványról ír, de megszépítő tükörben.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 descr="magy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445224"/>
            <a:ext cx="8568952" cy="1412776"/>
          </a:xfrm>
          <a:prstGeom prst="rect">
            <a:avLst/>
          </a:prstGeom>
        </p:spPr>
      </p:pic>
    </p:spTree>
  </p:cSld>
  <p:clrMapOvr>
    <a:masterClrMapping/>
  </p:clrMapOvr>
  <p:transition spd="slow" advClick="0" advTm="1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Úgy tervezem</a:t>
            </a:r>
            <a:r>
              <a:rPr lang="hu-HU" dirty="0" smtClean="0"/>
              <a:t>, hogy </a:t>
            </a:r>
            <a:r>
              <a:rPr lang="hu-HU" dirty="0" smtClean="0"/>
              <a:t>önmagamat is megjelenítem e művemben</a:t>
            </a:r>
            <a:r>
              <a:rPr lang="hu-HU" dirty="0" smtClean="0"/>
              <a:t>, hiszen </a:t>
            </a:r>
            <a:r>
              <a:rPr lang="hu-HU" dirty="0" smtClean="0"/>
              <a:t>mégis a magam hitvallása áll a központban.</a:t>
            </a:r>
            <a:endParaRPr lang="hu-HU" dirty="0"/>
          </a:p>
        </p:txBody>
      </p:sp>
      <p:pic>
        <p:nvPicPr>
          <p:cNvPr id="5" name="Tartalom helye 4" descr="Arany-Janos-184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34270" y="1524000"/>
            <a:ext cx="3687097" cy="4572000"/>
          </a:xfrm>
        </p:spPr>
      </p:pic>
    </p:spTree>
  </p:cSld>
  <p:clrMapOvr>
    <a:masterClrMapping/>
  </p:clrMapOvr>
  <p:transition spd="slow" advClick="0" advTm="1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Disztichonos epigramma </a:t>
            </a:r>
            <a:r>
              <a:rPr lang="hu-HU" dirty="0" smtClean="0"/>
              <a:t>műfajú </a:t>
            </a:r>
            <a:r>
              <a:rPr lang="hu-HU" dirty="0" smtClean="0"/>
              <a:t>gondoltam </a:t>
            </a:r>
            <a:r>
              <a:rPr lang="hu-HU" dirty="0" smtClean="0"/>
              <a:t>el a </a:t>
            </a:r>
            <a:r>
              <a:rPr lang="hu-HU" dirty="0" smtClean="0"/>
              <a:t>szerkezetét</a:t>
            </a:r>
            <a:r>
              <a:rPr lang="hu-HU" dirty="0" smtClean="0"/>
              <a:t>, azonban </a:t>
            </a:r>
            <a:r>
              <a:rPr lang="hu-HU" dirty="0" smtClean="0"/>
              <a:t>ez még elég kezdetleges</a:t>
            </a:r>
            <a:r>
              <a:rPr lang="hu-HU" dirty="0" smtClean="0"/>
              <a:t>, hiszen </a:t>
            </a:r>
            <a:r>
              <a:rPr lang="hu-HU" dirty="0" smtClean="0"/>
              <a:t>ki kell még találnom</a:t>
            </a:r>
            <a:r>
              <a:rPr lang="hu-HU" dirty="0" smtClean="0"/>
              <a:t>, hogy </a:t>
            </a:r>
            <a:r>
              <a:rPr lang="hu-HU" dirty="0" smtClean="0"/>
              <a:t>kinek legyen az inasa és a történet kimenetelét is.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 descr="magy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445224"/>
            <a:ext cx="8568952" cy="1412776"/>
          </a:xfrm>
          <a:prstGeom prst="rect">
            <a:avLst/>
          </a:prstGeom>
        </p:spPr>
      </p:pic>
    </p:spTree>
  </p:cSld>
  <p:clrMapOvr>
    <a:masterClrMapping/>
  </p:clrMapOvr>
  <p:transition spd="slow" advClick="0" advTm="1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Mindenképp szeretném a </a:t>
            </a:r>
            <a:r>
              <a:rPr lang="hu-HU" dirty="0" smtClean="0"/>
              <a:t>történelmet </a:t>
            </a:r>
            <a:r>
              <a:rPr lang="hu-HU" dirty="0" smtClean="0"/>
              <a:t>és a természetet </a:t>
            </a:r>
            <a:r>
              <a:rPr lang="hu-HU" dirty="0" smtClean="0"/>
              <a:t>egybe komponálni </a:t>
            </a:r>
            <a:r>
              <a:rPr lang="hu-HU" dirty="0" smtClean="0"/>
              <a:t>e művemben. </a:t>
            </a:r>
            <a:r>
              <a:rPr lang="hu-HU" dirty="0" smtClean="0"/>
              <a:t>Ilyesfajta </a:t>
            </a:r>
            <a:r>
              <a:rPr lang="hu-HU" dirty="0" smtClean="0"/>
              <a:t>szópárokkal tehetném </a:t>
            </a:r>
            <a:r>
              <a:rPr lang="hu-HU" dirty="0" smtClean="0"/>
              <a:t>színessé például:</a:t>
            </a:r>
            <a:endParaRPr lang="hu-HU" dirty="0" smtClean="0"/>
          </a:p>
          <a:p>
            <a:pPr>
              <a:defRPr/>
            </a:pPr>
            <a:r>
              <a:rPr lang="hu-HU" dirty="0"/>
              <a:t>Az ég kék és boltozatos</a:t>
            </a:r>
          </a:p>
          <a:p>
            <a:pPr>
              <a:defRPr/>
            </a:pPr>
            <a:r>
              <a:rPr lang="hu-HU" dirty="0"/>
              <a:t>Szivárvány, </a:t>
            </a:r>
            <a:r>
              <a:rPr lang="hu-HU" dirty="0" smtClean="0"/>
              <a:t>délibáb.</a:t>
            </a:r>
            <a:endParaRPr lang="hu-HU" dirty="0"/>
          </a:p>
          <a:p>
            <a:pPr>
              <a:buNone/>
            </a:pPr>
            <a:endParaRPr lang="hu-HU" dirty="0"/>
          </a:p>
        </p:txBody>
      </p:sp>
      <p:pic>
        <p:nvPicPr>
          <p:cNvPr id="5" name="Tartalom helye 4" descr="eszak-erdely-maramaros-bukovina-es-moldvai-csangok_1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59046" y="2310618"/>
            <a:ext cx="4148392" cy="3350630"/>
          </a:xfrm>
        </p:spPr>
      </p:pic>
    </p:spTree>
  </p:cSld>
  <p:clrMapOvr>
    <a:masterClrMapping/>
  </p:clrMapOvr>
  <p:transition spd="slow" advClick="0" advTm="1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</TotalTime>
  <Words>133</Words>
  <Application>Microsoft Office PowerPoint</Application>
  <PresentationFormat>Diavetítés a képernyőre (4:3 oldalarány)</PresentationFormat>
  <Paragraphs>10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Papír</vt:lpstr>
      <vt:lpstr>Arany János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Arany János</dc:title>
  <dc:creator>LifeBook</dc:creator>
  <cp:lastModifiedBy>Bába Tamás</cp:lastModifiedBy>
  <cp:revision>5</cp:revision>
  <dcterms:created xsi:type="dcterms:W3CDTF">2018-03-04T09:25:39Z</dcterms:created>
  <dcterms:modified xsi:type="dcterms:W3CDTF">2018-03-08T22:00:42Z</dcterms:modified>
</cp:coreProperties>
</file>