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4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4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Tm="14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Tm="14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0D141-E87C-4D1F-A060-E68F285D5DAE}" type="datetimeFigureOut">
              <a:rPr lang="hu-HU" smtClean="0"/>
              <a:t>2018. 03. 08.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E55879-B4D5-4C03-8344-F179DEA097C9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14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Nagy dologra szántam el magam…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Madách Imre</a:t>
            </a:r>
            <a:endParaRPr lang="hu-HU" dirty="0"/>
          </a:p>
        </p:txBody>
      </p:sp>
      <p:pic>
        <p:nvPicPr>
          <p:cNvPr id="4" name="Kép 3" descr="magy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373216"/>
            <a:ext cx="8640960" cy="1484784"/>
          </a:xfrm>
          <a:prstGeom prst="rect">
            <a:avLst/>
          </a:prstGeom>
        </p:spPr>
      </p:pic>
    </p:spTree>
  </p:cSld>
  <p:clrMapOvr>
    <a:masterClrMapping/>
  </p:clrMapOvr>
  <p:transition spd="slow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Úgy gondolom,hogy sok mindent megértem már. E gondolat-mely a múlthét vasárnap tört rám-vezetett ahhoz a </a:t>
            </a:r>
            <a:r>
              <a:rPr lang="hu-HU" dirty="0" smtClean="0"/>
              <a:t>tervemhez, </a:t>
            </a:r>
            <a:r>
              <a:rPr lang="hu-HU" dirty="0" smtClean="0"/>
              <a:t>melyet pontosabban bemutatnék önnek. Vázlatom kezdetleges,főképp gondolatok </a:t>
            </a:r>
            <a:r>
              <a:rPr lang="hu-HU" dirty="0" smtClean="0"/>
              <a:t>összessége,melyeket </a:t>
            </a:r>
            <a:r>
              <a:rPr lang="hu-HU" dirty="0" smtClean="0"/>
              <a:t>inkább érzéseim körvonalaznak.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magy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373216"/>
            <a:ext cx="8640960" cy="1484784"/>
          </a:xfrm>
          <a:prstGeom prst="rect">
            <a:avLst/>
          </a:prstGeom>
        </p:spPr>
      </p:pic>
    </p:spTree>
  </p:cSld>
  <p:clrMapOvr>
    <a:masterClrMapping/>
  </p:clrMapOvr>
  <p:transition spd="slow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Tervem </a:t>
            </a:r>
            <a:r>
              <a:rPr lang="hu-HU" dirty="0" smtClean="0"/>
              <a:t>szerint életművem </a:t>
            </a:r>
            <a:r>
              <a:rPr lang="hu-HU" dirty="0" smtClean="0"/>
              <a:t>összefoglalása lenne e kötet. Azonban arra gondoltam</a:t>
            </a:r>
            <a:r>
              <a:rPr lang="hu-HU" dirty="0" smtClean="0"/>
              <a:t>, hogy </a:t>
            </a:r>
            <a:r>
              <a:rPr lang="hu-HU" dirty="0" smtClean="0"/>
              <a:t>valami csavarral </a:t>
            </a:r>
            <a:r>
              <a:rPr lang="hu-HU" dirty="0" smtClean="0"/>
              <a:t>kezdeném - nem </a:t>
            </a:r>
            <a:r>
              <a:rPr lang="hu-HU" dirty="0" smtClean="0"/>
              <a:t>kívánom unalmasan kezdeni,mint valamely életrajzokat </a:t>
            </a:r>
            <a:r>
              <a:rPr lang="hu-HU" dirty="0" smtClean="0"/>
              <a:t>szokás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- egy versre gondoltam. </a:t>
            </a:r>
            <a:endParaRPr lang="hu-HU" dirty="0"/>
          </a:p>
        </p:txBody>
      </p:sp>
      <p:pic>
        <p:nvPicPr>
          <p:cNvPr id="5" name="Tartalom helye 4" descr="sors kony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5931" y="2060848"/>
            <a:ext cx="3731953" cy="3528392"/>
          </a:xfrm>
        </p:spPr>
      </p:pic>
    </p:spTree>
  </p:cSld>
  <p:clrMapOvr>
    <a:masterClrMapping/>
  </p:clrMapOvr>
  <p:transition spd="slow" advClick="0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Arra gondoltam,hogy mi lenne annál </a:t>
            </a:r>
            <a:r>
              <a:rPr lang="hu-HU" dirty="0" smtClean="0"/>
              <a:t>lenyűgözőbb,mintha </a:t>
            </a:r>
            <a:r>
              <a:rPr lang="hu-HU" dirty="0" smtClean="0"/>
              <a:t>legnagyobb </a:t>
            </a:r>
            <a:r>
              <a:rPr lang="hu-HU" dirty="0" smtClean="0"/>
              <a:t>alkotásom - Az </a:t>
            </a:r>
            <a:r>
              <a:rPr lang="hu-HU" dirty="0" smtClean="0"/>
              <a:t>ember </a:t>
            </a:r>
            <a:r>
              <a:rPr lang="hu-HU" dirty="0" smtClean="0"/>
              <a:t>tragédiája - lenne </a:t>
            </a:r>
            <a:r>
              <a:rPr lang="hu-HU" dirty="0" smtClean="0"/>
              <a:t>a központi gondolat.</a:t>
            </a:r>
          </a:p>
          <a:p>
            <a:pPr>
              <a:buNone/>
            </a:pPr>
            <a:r>
              <a:rPr lang="hu-HU" dirty="0" smtClean="0"/>
              <a:t>Átfutott fejemen egy olyan gondolat </a:t>
            </a:r>
            <a:r>
              <a:rPr lang="hu-HU" dirty="0" smtClean="0"/>
              <a:t>is, miszerint valamely </a:t>
            </a:r>
            <a:r>
              <a:rPr lang="hu-HU" dirty="0" smtClean="0"/>
              <a:t>módon életemet is beleszőném e versbe.</a:t>
            </a:r>
          </a:p>
          <a:p>
            <a:pPr>
              <a:buNone/>
            </a:pPr>
            <a:r>
              <a:rPr lang="hu-HU" dirty="0" smtClean="0"/>
              <a:t>Művészetem és életem egységként alkotnák e verset.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 descr="magy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373216"/>
            <a:ext cx="8640960" cy="1484784"/>
          </a:xfrm>
          <a:prstGeom prst="rect">
            <a:avLst/>
          </a:prstGeom>
        </p:spPr>
      </p:pic>
    </p:spTree>
  </p:cSld>
  <p:clrMapOvr>
    <a:masterClrMapping/>
  </p:clrMapOvr>
  <p:transition spd="slow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Leírnám benne </a:t>
            </a:r>
            <a:r>
              <a:rPr lang="hu-HU" dirty="0" smtClean="0"/>
              <a:t>kétkedéseimet,vágyaimat, </a:t>
            </a:r>
            <a:r>
              <a:rPr lang="hu-HU" dirty="0"/>
              <a:t>m</a:t>
            </a:r>
            <a:r>
              <a:rPr lang="hu-HU" dirty="0" smtClean="0"/>
              <a:t>ik </a:t>
            </a:r>
            <a:r>
              <a:rPr lang="hu-HU" dirty="0" smtClean="0"/>
              <a:t>sok éven keresztül üldöztek</a:t>
            </a:r>
            <a:r>
              <a:rPr lang="hu-HU" dirty="0" smtClean="0"/>
              <a:t>, de </a:t>
            </a:r>
            <a:r>
              <a:rPr lang="hu-HU" dirty="0" smtClean="0"/>
              <a:t>helyet kapnának benne azok </a:t>
            </a:r>
            <a:r>
              <a:rPr lang="hu-HU" dirty="0" smtClean="0"/>
              <a:t>is, kik </a:t>
            </a:r>
            <a:r>
              <a:rPr lang="hu-HU" dirty="0" smtClean="0"/>
              <a:t>szerettek.</a:t>
            </a:r>
          </a:p>
          <a:p>
            <a:pPr>
              <a:buNone/>
            </a:pPr>
            <a:r>
              <a:rPr lang="hu-HU" dirty="0" smtClean="0"/>
              <a:t>Hiszen </a:t>
            </a:r>
            <a:r>
              <a:rPr lang="hu-HU" dirty="0" smtClean="0"/>
              <a:t>mit tűr a kagyló,mely gyöngyöt terem.</a:t>
            </a:r>
            <a:endParaRPr lang="hu-HU" dirty="0"/>
          </a:p>
        </p:txBody>
      </p:sp>
      <p:pic>
        <p:nvPicPr>
          <p:cNvPr id="5" name="Tartalom helye 4" descr="gyöngykagyló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80381"/>
            <a:ext cx="3775398" cy="3775398"/>
          </a:xfrm>
        </p:spPr>
      </p:pic>
    </p:spTree>
  </p:cSld>
  <p:clrMapOvr>
    <a:masterClrMapping/>
  </p:clrMapOvr>
  <p:transition spd="slow" advTm="1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138</Words>
  <Application>Microsoft Office PowerPoint</Application>
  <PresentationFormat>Diavetítés a képernyőre (4:3 oldalarány)</PresentationFormat>
  <Paragraphs>10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Century Schoolbook</vt:lpstr>
      <vt:lpstr>Wingdings 2</vt:lpstr>
      <vt:lpstr>Papír</vt:lpstr>
      <vt:lpstr>Madách Imre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</dc:title>
  <dc:creator>LifeBook</dc:creator>
  <cp:lastModifiedBy>Bába Tamás</cp:lastModifiedBy>
  <cp:revision>8</cp:revision>
  <dcterms:created xsi:type="dcterms:W3CDTF">2018-03-04T08:20:37Z</dcterms:created>
  <dcterms:modified xsi:type="dcterms:W3CDTF">2018-03-08T21:57:35Z</dcterms:modified>
</cp:coreProperties>
</file>