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EEF6B4-B851-49BC-B6AF-B0C97F1A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73882"/>
          </a:xfrm>
        </p:spPr>
        <p:txBody>
          <a:bodyPr/>
          <a:lstStyle/>
          <a:p>
            <a:r>
              <a:rPr lang="hu-HU" dirty="0"/>
              <a:t>Tanácstalanság és egy jó barát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5C2F32-CF49-4C3B-AA56-6D8B15412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6268"/>
            <a:ext cx="10178322" cy="4423326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>
                <a:solidFill>
                  <a:schemeClr val="tx1"/>
                </a:solidFill>
              </a:rPr>
              <a:t> „Oly </a:t>
            </a:r>
            <a:r>
              <a:rPr lang="hu-HU" dirty="0" err="1">
                <a:solidFill>
                  <a:schemeClr val="tx1"/>
                </a:solidFill>
              </a:rPr>
              <a:t>sokmindent</a:t>
            </a:r>
            <a:r>
              <a:rPr lang="hu-HU" dirty="0">
                <a:solidFill>
                  <a:schemeClr val="tx1"/>
                </a:solidFill>
              </a:rPr>
              <a:t> megéltem már, jót s rosszat, s ki tudja mit tartogat számomra még az élet. Annyit biztosan tudok, hogy már nincs sok hátra, és készülő verses </a:t>
            </a:r>
            <a:r>
              <a:rPr lang="hu-HU" dirty="0" err="1">
                <a:solidFill>
                  <a:schemeClr val="tx1"/>
                </a:solidFill>
              </a:rPr>
              <a:t>kötetem</a:t>
            </a:r>
            <a:r>
              <a:rPr lang="hu-HU" dirty="0">
                <a:solidFill>
                  <a:schemeClr val="tx1"/>
                </a:solidFill>
              </a:rPr>
              <a:t> nem szeretném </a:t>
            </a:r>
            <a:r>
              <a:rPr lang="hu-HU" dirty="0" err="1">
                <a:solidFill>
                  <a:schemeClr val="tx1"/>
                </a:solidFill>
              </a:rPr>
              <a:t>befejezetlenül</a:t>
            </a:r>
            <a:r>
              <a:rPr lang="hu-HU" dirty="0">
                <a:solidFill>
                  <a:schemeClr val="tx1"/>
                </a:solidFill>
              </a:rPr>
              <a:t> hagyni.  Azonban egy költő – vagy akár egy egyszerű paraszt ember – életútjára visszagondolni… hát nem semmi, így belegondolva. De ami ennél is nehezebb, ezt szavakba önteni. Megpróbáltam. Elkezdtem. De megakadtam. Szinte már az elején akadályba ütköztem, mi legyen a címe? Ez olyan mint újszülöttnek lenni. Épp hogy itt vagy, de csak az akadály, mindent elölről. Na így vagyok én itt, szinte pályám </a:t>
            </a:r>
            <a:r>
              <a:rPr lang="hu-HU" dirty="0" err="1">
                <a:solidFill>
                  <a:schemeClr val="tx1"/>
                </a:solidFill>
              </a:rPr>
              <a:t>végém</a:t>
            </a:r>
            <a:r>
              <a:rPr lang="hu-HU" dirty="0">
                <a:solidFill>
                  <a:schemeClr val="tx1"/>
                </a:solidFill>
              </a:rPr>
              <a:t>. Mindent elölről.. „ 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Na szóval </a:t>
            </a:r>
            <a:r>
              <a:rPr lang="hu-HU" sz="2800" b="1" dirty="0">
                <a:solidFill>
                  <a:schemeClr val="tx1"/>
                </a:solidFill>
              </a:rPr>
              <a:t>a cím</a:t>
            </a:r>
            <a:r>
              <a:rPr lang="hu-HU" dirty="0">
                <a:solidFill>
                  <a:schemeClr val="tx1"/>
                </a:solidFill>
              </a:rPr>
              <a:t>. Én arra gondoltam, hogy már itt az elején meghatároznám versem központi témáját, és célját. Egy korszak/pálya/élet lezárása. </a:t>
            </a:r>
            <a:br>
              <a:rPr lang="hu-HU" dirty="0">
                <a:solidFill>
                  <a:schemeClr val="tx1"/>
                </a:solidFill>
              </a:rPr>
            </a:b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Tudod sokan használják, meg ez ilyen menő, hogy az életem olyan mint egy </a:t>
            </a:r>
            <a:r>
              <a:rPr lang="hu-HU" b="1" dirty="0">
                <a:solidFill>
                  <a:schemeClr val="tx1"/>
                </a:solidFill>
              </a:rPr>
              <a:t>út</a:t>
            </a:r>
            <a:r>
              <a:rPr lang="hu-HU" dirty="0">
                <a:solidFill>
                  <a:schemeClr val="tx1"/>
                </a:solidFill>
              </a:rPr>
              <a:t>.  Valami ilyen kéne, akkor később biztos beszélnek majd rólam hogy én is használtam ilyet. Van ötleted? </a:t>
            </a:r>
          </a:p>
        </p:txBody>
      </p:sp>
    </p:spTree>
    <p:extLst>
      <p:ext uri="{BB962C8B-B14F-4D97-AF65-F5344CB8AC3E}">
        <p14:creationId xmlns:p14="http://schemas.microsoft.com/office/powerpoint/2010/main" val="224030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200FD5-264B-44F4-8986-C82F5718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1971"/>
          </a:xfrm>
        </p:spPr>
        <p:txBody>
          <a:bodyPr/>
          <a:lstStyle/>
          <a:p>
            <a:r>
              <a:rPr lang="hu-HU" dirty="0"/>
              <a:t>Madách out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B396A38-B64B-4F40-893B-B09E5B1E2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7557"/>
            <a:ext cx="10178322" cy="5249332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Mivel döntöttem lezárom verses </a:t>
            </a:r>
            <a:r>
              <a:rPr lang="hu-HU" dirty="0" err="1">
                <a:solidFill>
                  <a:schemeClr val="tx1"/>
                </a:solidFill>
              </a:rPr>
              <a:t>kötetem</a:t>
            </a:r>
            <a:r>
              <a:rPr lang="hu-HU" dirty="0">
                <a:solidFill>
                  <a:schemeClr val="tx1"/>
                </a:solidFill>
              </a:rPr>
              <a:t>, szeretném ha ezzel beírnám magam a köztudatba.  Amikor ilyen célom van, te, drága Barátom mindig a segítségemre vagy.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AC59E11-16BF-45F9-BE63-3EA705652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833" y="3429000"/>
            <a:ext cx="4584678" cy="3013662"/>
          </a:xfrm>
          <a:prstGeom prst="rect">
            <a:avLst/>
          </a:prstGeom>
        </p:spPr>
      </p:pic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2D868E6F-4A56-45E6-A089-165780BBA16B}"/>
              </a:ext>
            </a:extLst>
          </p:cNvPr>
          <p:cNvSpPr/>
          <p:nvPr/>
        </p:nvSpPr>
        <p:spPr>
          <a:xfrm>
            <a:off x="1140178" y="2286001"/>
            <a:ext cx="9550400" cy="767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>
                <a:solidFill>
                  <a:schemeClr val="tx1"/>
                </a:solidFill>
              </a:rPr>
              <a:t>Olyan elképzelésem van, hogy valamilyen szinten </a:t>
            </a:r>
            <a:r>
              <a:rPr lang="hu-HU" b="1" dirty="0">
                <a:solidFill>
                  <a:schemeClr val="tx1"/>
                </a:solidFill>
              </a:rPr>
              <a:t>életutamra visszatekintek</a:t>
            </a:r>
            <a:r>
              <a:rPr lang="hu-HU" dirty="0">
                <a:solidFill>
                  <a:schemeClr val="tx1"/>
                </a:solidFill>
              </a:rPr>
              <a:t>, de emellett költői feladatomnak érzem, hogy </a:t>
            </a:r>
            <a:r>
              <a:rPr lang="hu-HU" b="1" dirty="0">
                <a:solidFill>
                  <a:schemeClr val="tx1"/>
                </a:solidFill>
              </a:rPr>
              <a:t>a népet a helyes útra tereljem, valami ars poetica féle. </a:t>
            </a:r>
          </a:p>
        </p:txBody>
      </p:sp>
    </p:spTree>
    <p:extLst>
      <p:ext uri="{BB962C8B-B14F-4D97-AF65-F5344CB8AC3E}">
        <p14:creationId xmlns:p14="http://schemas.microsoft.com/office/powerpoint/2010/main" val="257408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497049-E7FD-4BBF-8071-4FC9AC40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Vers foszlányok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B149FC-4D4A-433E-990E-3D0AD328B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3689"/>
            <a:ext cx="10178322" cy="44459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  Ezekkel a versszakokkal nem vagyok megelégedve, gondoltam segíthetnél úgy mint az Ember tragédiájánál (hisz az is nagy siker volt) : </a:t>
            </a:r>
          </a:p>
          <a:p>
            <a:pPr marL="0" indent="0">
              <a:buNone/>
            </a:pPr>
            <a:r>
              <a:rPr lang="hu-HU" b="1" dirty="0"/>
              <a:t>  </a:t>
            </a:r>
            <a:r>
              <a:rPr lang="hu-HU" b="1" dirty="0">
                <a:solidFill>
                  <a:schemeClr val="tx1"/>
                </a:solidFill>
              </a:rPr>
              <a:t>Hittem, kétkedtem, 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Mosolygtam</a:t>
            </a:r>
            <a:r>
              <a:rPr lang="hu-HU" b="1" dirty="0">
                <a:solidFill>
                  <a:schemeClr val="tx1"/>
                </a:solidFill>
              </a:rPr>
              <a:t>, sírtam, </a:t>
            </a:r>
            <a:r>
              <a:rPr lang="hu-HU" b="1" dirty="0" err="1">
                <a:solidFill>
                  <a:schemeClr val="tx1"/>
                </a:solidFill>
              </a:rPr>
              <a:t>multon</a:t>
            </a:r>
            <a:r>
              <a:rPr lang="hu-HU" b="1" dirty="0">
                <a:solidFill>
                  <a:schemeClr val="tx1"/>
                </a:solidFill>
              </a:rPr>
              <a:t> és jövőn,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tx1"/>
                </a:solidFill>
              </a:rPr>
              <a:t> Tündérek </a:t>
            </a:r>
            <a:r>
              <a:rPr lang="hu-HU" b="1" dirty="0" err="1">
                <a:solidFill>
                  <a:schemeClr val="tx1"/>
                </a:solidFill>
              </a:rPr>
              <a:t>játsztak</a:t>
            </a:r>
            <a:r>
              <a:rPr lang="hu-HU" b="1" dirty="0">
                <a:solidFill>
                  <a:schemeClr val="tx1"/>
                </a:solidFill>
              </a:rPr>
              <a:t> vélem napsugárban,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tx1"/>
                </a:solidFill>
              </a:rPr>
              <a:t> Kisértetekkel jártam sírmezőn. </a:t>
            </a:r>
          </a:p>
          <a:p>
            <a:pPr marL="0" indent="0">
              <a:buNone/>
            </a:pPr>
            <a:endParaRPr lang="hu-HU" b="1" dirty="0"/>
          </a:p>
          <a:p>
            <a:pPr marL="0" indent="0" algn="r">
              <a:buNone/>
            </a:pPr>
            <a:r>
              <a:rPr lang="hu-HU" b="1" dirty="0">
                <a:solidFill>
                  <a:schemeClr val="tx1"/>
                </a:solidFill>
              </a:rPr>
              <a:t>„…És </a:t>
            </a:r>
            <a:r>
              <a:rPr lang="hu-HU" b="1" dirty="0" err="1">
                <a:solidFill>
                  <a:schemeClr val="tx1"/>
                </a:solidFill>
              </a:rPr>
              <a:t>felsohajtnom</a:t>
            </a:r>
            <a:r>
              <a:rPr lang="hu-HU" b="1" dirty="0">
                <a:solidFill>
                  <a:schemeClr val="tx1"/>
                </a:solidFill>
              </a:rPr>
              <a:t>, </a:t>
            </a:r>
            <a:r>
              <a:rPr lang="hu-HU" b="1" dirty="0" err="1">
                <a:solidFill>
                  <a:schemeClr val="tx1"/>
                </a:solidFill>
              </a:rPr>
              <a:t>veszhet</a:t>
            </a:r>
            <a:r>
              <a:rPr lang="hu-HU" b="1" dirty="0">
                <a:solidFill>
                  <a:schemeClr val="tx1"/>
                </a:solidFill>
              </a:rPr>
              <a:t> már a kagyló,</a:t>
            </a:r>
          </a:p>
          <a:p>
            <a:pPr marL="0" indent="0" algn="r">
              <a:buNone/>
            </a:pPr>
            <a:r>
              <a:rPr lang="hu-HU" b="1" dirty="0">
                <a:solidFill>
                  <a:schemeClr val="tx1"/>
                </a:solidFill>
              </a:rPr>
              <a:t> A drága gyöngy, mely élni fog, ha kész..”</a:t>
            </a:r>
          </a:p>
          <a:p>
            <a:pPr marL="0" indent="0" algn="r">
              <a:buNone/>
            </a:pPr>
            <a:endParaRPr lang="hu-HU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hu-HU" b="1" dirty="0">
                <a:solidFill>
                  <a:schemeClr val="tx1"/>
                </a:solidFill>
              </a:rPr>
              <a:t> „…</a:t>
            </a:r>
            <a:r>
              <a:rPr lang="hu-HU" b="1" dirty="0" err="1">
                <a:solidFill>
                  <a:schemeClr val="tx1"/>
                </a:solidFill>
              </a:rPr>
              <a:t>Óh</a:t>
            </a:r>
            <a:r>
              <a:rPr lang="hu-HU" b="1" dirty="0">
                <a:solidFill>
                  <a:schemeClr val="tx1"/>
                </a:solidFill>
              </a:rPr>
              <a:t>, bár </a:t>
            </a:r>
            <a:r>
              <a:rPr lang="hu-HU" b="1" i="1" dirty="0">
                <a:solidFill>
                  <a:schemeClr val="tx1"/>
                </a:solidFill>
              </a:rPr>
              <a:t>csodálatos</a:t>
            </a:r>
            <a:r>
              <a:rPr lang="hu-HU" b="1" dirty="0">
                <a:solidFill>
                  <a:schemeClr val="tx1"/>
                </a:solidFill>
              </a:rPr>
              <a:t> lenne mindenik dalocskám,</a:t>
            </a:r>
          </a:p>
          <a:p>
            <a:pPr marL="0" indent="0" algn="r">
              <a:buNone/>
            </a:pPr>
            <a:r>
              <a:rPr lang="hu-HU" b="1" dirty="0">
                <a:solidFill>
                  <a:schemeClr val="tx1"/>
                </a:solidFill>
              </a:rPr>
              <a:t> Fényt hintve arra, kit megénekel,..”</a:t>
            </a:r>
          </a:p>
        </p:txBody>
      </p:sp>
      <p:sp>
        <p:nvSpPr>
          <p:cNvPr id="4" name="Hullám 3">
            <a:extLst>
              <a:ext uri="{FF2B5EF4-FFF2-40B4-BE49-F238E27FC236}">
                <a16:creationId xmlns:a16="http://schemas.microsoft.com/office/drawing/2014/main" id="{456F0A02-C0AE-4276-9261-C7CD39EE0FD5}"/>
              </a:ext>
            </a:extLst>
          </p:cNvPr>
          <p:cNvSpPr/>
          <p:nvPr/>
        </p:nvSpPr>
        <p:spPr>
          <a:xfrm>
            <a:off x="6095999" y="1794933"/>
            <a:ext cx="3341511" cy="186170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Az első sort kéne finomítani, nehogy belekössenek később a verselemzők, hogy nincs meg a szótagszám.. </a:t>
            </a:r>
          </a:p>
        </p:txBody>
      </p:sp>
      <p:sp>
        <p:nvSpPr>
          <p:cNvPr id="7" name="Hullám 6">
            <a:extLst>
              <a:ext uri="{FF2B5EF4-FFF2-40B4-BE49-F238E27FC236}">
                <a16:creationId xmlns:a16="http://schemas.microsoft.com/office/drawing/2014/main" id="{488AA52C-6351-4616-BE5C-972E0CAD5F9C}"/>
              </a:ext>
            </a:extLst>
          </p:cNvPr>
          <p:cNvSpPr/>
          <p:nvPr/>
        </p:nvSpPr>
        <p:spPr>
          <a:xfrm>
            <a:off x="1083733" y="3922889"/>
            <a:ext cx="3973689" cy="2274711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csodálatos helyett talán utalnom kéne az előtte említett gyöngyre? Vagy az szóismétlés? Bár úgy </a:t>
            </a:r>
            <a:r>
              <a:rPr lang="hu-HU" dirty="0" err="1"/>
              <a:t>ésszerűbb</a:t>
            </a:r>
            <a:r>
              <a:rPr lang="hu-HU" dirty="0"/>
              <a:t>. Komoly dilemma ez a versírás… </a:t>
            </a:r>
          </a:p>
        </p:txBody>
      </p:sp>
    </p:spTree>
    <p:extLst>
      <p:ext uri="{BB962C8B-B14F-4D97-AF65-F5344CB8AC3E}">
        <p14:creationId xmlns:p14="http://schemas.microsoft.com/office/powerpoint/2010/main" val="76454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Ábra 3" descr="Könyvek">
            <a:extLst>
              <a:ext uri="{FF2B5EF4-FFF2-40B4-BE49-F238E27FC236}">
                <a16:creationId xmlns:a16="http://schemas.microsoft.com/office/drawing/2014/main" id="{5EAEC91A-DC01-4E2D-9BF9-95F6AEB1D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5017" y="221560"/>
            <a:ext cx="4064541" cy="4064541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AEBC5D9-3E32-47CB-8340-FD7A436E7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hu-HU" sz="4400" dirty="0" err="1"/>
              <a:t>kötetem</a:t>
            </a:r>
            <a:endParaRPr lang="hu-HU" sz="4400" dirty="0"/>
          </a:p>
        </p:txBody>
      </p:sp>
      <p:sp>
        <p:nvSpPr>
          <p:cNvPr id="5" name="Nyíl: felfelé mutató 4">
            <a:extLst>
              <a:ext uri="{FF2B5EF4-FFF2-40B4-BE49-F238E27FC236}">
                <a16:creationId xmlns:a16="http://schemas.microsoft.com/office/drawing/2014/main" id="{9533DA75-ACF6-40F8-AF8D-DB4FB5FE6315}"/>
              </a:ext>
            </a:extLst>
          </p:cNvPr>
          <p:cNvSpPr/>
          <p:nvPr/>
        </p:nvSpPr>
        <p:spPr>
          <a:xfrm rot="15057557">
            <a:off x="5543408" y="1364468"/>
            <a:ext cx="1016000" cy="17787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ACB351B5-A8D7-419F-A6B4-6426B77FA741}"/>
              </a:ext>
            </a:extLst>
          </p:cNvPr>
          <p:cNvSpPr/>
          <p:nvPr/>
        </p:nvSpPr>
        <p:spPr>
          <a:xfrm rot="15245595">
            <a:off x="5745600" y="3185348"/>
            <a:ext cx="1016000" cy="17787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5096E23-B4B7-427D-ADF6-2BE9D06243DB}"/>
              </a:ext>
            </a:extLst>
          </p:cNvPr>
          <p:cNvSpPr txBox="1"/>
          <p:nvPr/>
        </p:nvSpPr>
        <p:spPr>
          <a:xfrm flipH="1">
            <a:off x="1163423" y="1690489"/>
            <a:ext cx="3912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Fontos a </a:t>
            </a:r>
            <a:r>
              <a:rPr lang="hu-HU" sz="2000" b="1" dirty="0"/>
              <a:t>logikai felépítés </a:t>
            </a:r>
            <a:r>
              <a:rPr lang="hu-HU" sz="2000" dirty="0"/>
              <a:t>az időrendiséget felülírja,</a:t>
            </a:r>
            <a:r>
              <a:rPr lang="hu-HU" sz="2000" dirty="0">
                <a:solidFill>
                  <a:srgbClr val="000000"/>
                </a:solidFill>
              </a:rPr>
              <a:t> nem befolyásolja a versek sorrendjét a keletkező </a:t>
            </a:r>
            <a:r>
              <a:rPr lang="hu-HU" sz="2000" dirty="0" err="1">
                <a:solidFill>
                  <a:srgbClr val="000000"/>
                </a:solidFill>
              </a:rPr>
              <a:t>kötetemben</a:t>
            </a:r>
            <a:endParaRPr lang="hu-HU" sz="20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0F00675-4A1D-45DC-8A21-CBCC98E0611F}"/>
              </a:ext>
            </a:extLst>
          </p:cNvPr>
          <p:cNvSpPr txBox="1"/>
          <p:nvPr/>
        </p:nvSpPr>
        <p:spPr>
          <a:xfrm>
            <a:off x="1694743" y="4059312"/>
            <a:ext cx="37882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Utolsó versem életutam lezárása miatt időrendiségében és tematikájában is megfelel, ez az első számú kritérium 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A22201F5-5C23-4A00-B8AB-5890757DB354}"/>
              </a:ext>
            </a:extLst>
          </p:cNvPr>
          <p:cNvSpPr/>
          <p:nvPr/>
        </p:nvSpPr>
        <p:spPr>
          <a:xfrm>
            <a:off x="6768437" y="4059312"/>
            <a:ext cx="4345551" cy="2814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/>
              <a:t>De mégiscsak egy versről beszélünk, ezért szeretném segítségedet kérni a gondolatiság mellett másodlagos, ámbár egy fontos tényezőben, a művészi eszközhasználatban.</a:t>
            </a:r>
          </a:p>
        </p:txBody>
      </p:sp>
    </p:spTree>
    <p:extLst>
      <p:ext uri="{BB962C8B-B14F-4D97-AF65-F5344CB8AC3E}">
        <p14:creationId xmlns:p14="http://schemas.microsoft.com/office/powerpoint/2010/main" val="199396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6CC20E-5054-40B6-921F-B3659C4C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1006148"/>
          </a:xfrm>
        </p:spPr>
        <p:txBody>
          <a:bodyPr>
            <a:normAutofit/>
          </a:bodyPr>
          <a:lstStyle/>
          <a:p>
            <a:r>
              <a:rPr lang="hu-HU" sz="4400" dirty="0"/>
              <a:t>„Befogadás nélkül nincs műalkotás”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E49BAC-B09A-4BA2-9F91-CDBBC4CF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9467"/>
            <a:ext cx="10178322" cy="4220125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Az előző diámon megfogalmaztam a magammal szembeni elvárásokat…. </a:t>
            </a:r>
            <a:endParaRPr lang="hu-HU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Bár idő közben rájöttem, hogy ezek talán nem is a magammal szembeni elvárások, hanem annál inkább a befogadó közönségé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0" name="Nyíl: szalag, jobbra mutató 9">
            <a:extLst>
              <a:ext uri="{FF2B5EF4-FFF2-40B4-BE49-F238E27FC236}">
                <a16:creationId xmlns:a16="http://schemas.microsoft.com/office/drawing/2014/main" id="{02B74EF2-602A-47ED-B164-0D4374AC4744}"/>
              </a:ext>
            </a:extLst>
          </p:cNvPr>
          <p:cNvSpPr/>
          <p:nvPr/>
        </p:nvSpPr>
        <p:spPr>
          <a:xfrm>
            <a:off x="62089" y="2436538"/>
            <a:ext cx="1394178" cy="16726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0A2DF97B-A55B-4997-A3E6-1CBBBD56D7CB}"/>
              </a:ext>
            </a:extLst>
          </p:cNvPr>
          <p:cNvSpPr txBox="1"/>
          <p:nvPr/>
        </p:nvSpPr>
        <p:spPr>
          <a:xfrm>
            <a:off x="1896533" y="3428999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Egy vers akkor válik műalkotássá, hogyha mind kritikai mind közönségi, vagyis hozzá értő szemmel sincs benne kivetni való, illetve laikus szemmel nézve is megfelel   </a:t>
            </a:r>
          </a:p>
        </p:txBody>
      </p:sp>
      <p:sp>
        <p:nvSpPr>
          <p:cNvPr id="12" name="Robbanás: 8 ágú 11">
            <a:extLst>
              <a:ext uri="{FF2B5EF4-FFF2-40B4-BE49-F238E27FC236}">
                <a16:creationId xmlns:a16="http://schemas.microsoft.com/office/drawing/2014/main" id="{3E3A88A5-A466-4490-84EA-0C76EBF01443}"/>
              </a:ext>
            </a:extLst>
          </p:cNvPr>
          <p:cNvSpPr/>
          <p:nvPr/>
        </p:nvSpPr>
        <p:spPr>
          <a:xfrm>
            <a:off x="2931595" y="4519938"/>
            <a:ext cx="2856089" cy="212328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TE + ÉN =</a:t>
            </a:r>
          </a:p>
          <a:p>
            <a:pPr algn="ctr"/>
            <a:r>
              <a:rPr lang="hu-HU" dirty="0"/>
              <a:t>TUTI SIKER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74F5F70D-79B0-4BE6-A503-451B6EFA2DE2}"/>
              </a:ext>
            </a:extLst>
          </p:cNvPr>
          <p:cNvSpPr txBox="1"/>
          <p:nvPr/>
        </p:nvSpPr>
        <p:spPr>
          <a:xfrm>
            <a:off x="7467600" y="5198533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Eddigi közös munkánk tapasztalatai alapján bízom abban, hogy most sem fogunk csalódni. Minden jót, Barátom!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7308040"/>
      </p:ext>
    </p:extLst>
  </p:cSld>
  <p:clrMapOvr>
    <a:masterClrMapping/>
  </p:clrMapOvr>
</p:sld>
</file>

<file path=ppt/theme/theme1.xml><?xml version="1.0" encoding="utf-8"?>
<a:theme xmlns:a="http://schemas.openxmlformats.org/drawingml/2006/main" name="Jelvény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155</TotalTime>
  <Words>495</Words>
  <Application>Microsoft Office PowerPoint</Application>
  <PresentationFormat>Szélesvásznú</PresentationFormat>
  <Paragraphs>31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Wingdings</vt:lpstr>
      <vt:lpstr>Jelvény</vt:lpstr>
      <vt:lpstr>Tanácstalanság és egy jó barát</vt:lpstr>
      <vt:lpstr>Madách out </vt:lpstr>
      <vt:lpstr>Vers foszlányok</vt:lpstr>
      <vt:lpstr>kötetem</vt:lpstr>
      <vt:lpstr>„Befogadás nélkül nincs műalkotás”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Zoé</dc:creator>
  <cp:lastModifiedBy>Zoé</cp:lastModifiedBy>
  <cp:revision>11</cp:revision>
  <dcterms:created xsi:type="dcterms:W3CDTF">2018-03-01T18:21:28Z</dcterms:created>
  <dcterms:modified xsi:type="dcterms:W3CDTF">2018-03-11T18:15:21Z</dcterms:modified>
</cp:coreProperties>
</file>