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1" r:id="rId4"/>
    <p:sldId id="260" r:id="rId5"/>
    <p:sldId id="259" r:id="rId6"/>
    <p:sldId id="258" r:id="rId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6E7ED68-6553-AAD8-67EC-755A7F0034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E899477E-A4E3-B332-8014-AE275C1FED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60BE1CC-F56E-6ADE-993F-DDC73973C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FC781-6FDF-45CE-96CC-0A58B3DFFFAF}" type="datetimeFigureOut">
              <a:rPr lang="hu-HU" smtClean="0"/>
              <a:t>2024. 04. 07.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07313DE-7499-5481-625D-A111A674E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AA8FE01-12B1-5130-04FF-C0BD3F93C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16E1-65C4-42AC-ABB2-32F52A6138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5215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B5D702B-BA7F-C287-7B41-6E877D85F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85D3A109-EBE3-3CF6-F78F-83D55DEBB1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0237C13-8C93-4079-EFF7-5F0E3D82C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FC781-6FDF-45CE-96CC-0A58B3DFFFAF}" type="datetimeFigureOut">
              <a:rPr lang="hu-HU" smtClean="0"/>
              <a:t>2024. 04. 07.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3C48DA6-3D1C-383E-0AFD-7B44BEAC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1B8141B-62C3-A251-0507-3D56FF68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16E1-65C4-42AC-ABB2-32F52A6138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7142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4A0263F2-B3D6-EB20-EDB4-D30EF05CF6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C6D25D30-9B5A-425D-9828-F94F25CADC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C92964D-8E44-6E50-1AD6-8B0BE901B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FC781-6FDF-45CE-96CC-0A58B3DFFFAF}" type="datetimeFigureOut">
              <a:rPr lang="hu-HU" smtClean="0"/>
              <a:t>2024. 04. 07.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B757B19-3065-8E0F-1649-8BA293067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F1C2410-76DD-18DE-9585-255B5D431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16E1-65C4-42AC-ABB2-32F52A6138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6243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1A9BD4C-C3BE-9F12-0C50-6860B16FA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1518470-7E14-7475-1911-F77350747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61626F4-3D1F-1259-C8D6-2A25E5D65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FC781-6FDF-45CE-96CC-0A58B3DFFFAF}" type="datetimeFigureOut">
              <a:rPr lang="hu-HU" smtClean="0"/>
              <a:t>2024. 04. 07.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0F1062B-386B-262A-E5E1-A1E87A5B7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EB0F339-8F43-13BB-16FE-B1B652EA9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16E1-65C4-42AC-ABB2-32F52A6138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4803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EF0C2C0-C4BC-4558-69BC-9F86B6B88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3CCC1EC-7F69-A3C7-3AAD-EF1118807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6F60409-E689-E280-A378-577DD580F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FC781-6FDF-45CE-96CC-0A58B3DFFFAF}" type="datetimeFigureOut">
              <a:rPr lang="hu-HU" smtClean="0"/>
              <a:t>2024. 04. 07.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2D13306-24CC-08C3-1312-4138ABEF9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733172F-3550-A0FE-F3F0-6C24C501F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16E1-65C4-42AC-ABB2-32F52A6138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8727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2CA7B78-04FF-A9F1-D8EC-6C87667E2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D0B111E-44B3-2658-011A-8C03B3FA23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D1B9CA88-A235-679F-CB65-A42C8B64D0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21630846-03C7-423C-42F3-AE9825848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FC781-6FDF-45CE-96CC-0A58B3DFFFAF}" type="datetimeFigureOut">
              <a:rPr lang="hu-HU" smtClean="0"/>
              <a:t>2024. 04. 07.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7DABE4E-A80B-DBA1-166D-F86290FEF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C27C714-3D47-9A82-58C1-9890C9F00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16E1-65C4-42AC-ABB2-32F52A6138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0999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900D9C5-9714-FE1C-B65A-DA7E10A64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9357034-837B-5997-D304-A3EEF1A5F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11DCB316-1B0B-5FFA-3D6A-7021B0083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777A884C-6D57-9974-C507-7E42346313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C05D1CCC-2C80-B328-33CD-BCBF15A752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34C18449-B77D-701B-4AD3-D1E1221E1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FC781-6FDF-45CE-96CC-0A58B3DFFFAF}" type="datetimeFigureOut">
              <a:rPr lang="hu-HU" smtClean="0"/>
              <a:t>2024. 04. 07.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9F3E47E0-BCA8-F9A7-EA61-B014AFE35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FA1D58AC-5D96-5E46-5318-E5F05A928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16E1-65C4-42AC-ABB2-32F52A6138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186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E04C9F0-9B15-23F2-D6FE-5DF24BB28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BB3DDA42-B7D3-F66D-D828-EEEFA9689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FC781-6FDF-45CE-96CC-0A58B3DFFFAF}" type="datetimeFigureOut">
              <a:rPr lang="hu-HU" smtClean="0"/>
              <a:t>2024. 04. 07.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0154E557-7EB7-EBA0-F674-C9DE5D717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3CDD51B3-7A36-2A06-C0C7-DC4C8820F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16E1-65C4-42AC-ABB2-32F52A6138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1636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2F3D7D43-9058-52AF-A97E-3F2642458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FC781-6FDF-45CE-96CC-0A58B3DFFFAF}" type="datetimeFigureOut">
              <a:rPr lang="hu-HU" smtClean="0"/>
              <a:t>2024. 04. 07.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9CD40334-4B2B-5298-3C97-DFC010FE1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38E7CF9-D6FF-01C9-494A-86CA48F2D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16E1-65C4-42AC-ABB2-32F52A6138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3140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7889110-1D1A-F913-0F31-4688ABD97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D6A213A-1FD1-B5A5-9743-A5895069B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7590D27-1992-9EC6-4E7C-F48AD675D7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977FEE0A-C27E-1870-48CE-CF936D7AE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FC781-6FDF-45CE-96CC-0A58B3DFFFAF}" type="datetimeFigureOut">
              <a:rPr lang="hu-HU" smtClean="0"/>
              <a:t>2024. 04. 07.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6B0429D-5249-AD0A-5DDD-7366D7EE0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332390D-08EF-7C46-3F2F-722534568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16E1-65C4-42AC-ABB2-32F52A6138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3468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BFC258F-E5AE-FF22-1D59-91CCCB52E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11FDC885-F1B0-A6DF-686E-161574AEFC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025AAD7-8F54-FF69-EC0C-71FB80F35E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A0F9CD2-2F11-DD60-36F6-7FAB93114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FC781-6FDF-45CE-96CC-0A58B3DFFFAF}" type="datetimeFigureOut">
              <a:rPr lang="hu-HU" smtClean="0"/>
              <a:t>2024. 04. 07.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0639392-2A5A-1D26-6CDC-D0066D463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491BD7F-EEBC-D25C-09AD-A74387124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16E1-65C4-42AC-ABB2-32F52A6138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9063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8AA8CF30-7271-95A7-B239-CC2EC9E73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24CC628-8153-4CA1-5941-9612CA1AE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509DA32-5163-E1F1-6371-0282B860DD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FC781-6FDF-45CE-96CC-0A58B3DFFFAF}" type="datetimeFigureOut">
              <a:rPr lang="hu-HU" smtClean="0"/>
              <a:t>2024. 04. 07.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4775F67-4601-65EC-D20A-A761C68C00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35A6204-B201-21C8-BB17-9C21982055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416E1-65C4-42AC-ABB2-32F52A6138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331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ép 12" descr="A képen szöveg, Általános készlet, címke látható&#10;&#10;Automatikusan generált leírás">
            <a:extLst>
              <a:ext uri="{FF2B5EF4-FFF2-40B4-BE49-F238E27FC236}">
                <a16:creationId xmlns:a16="http://schemas.microsoft.com/office/drawing/2014/main" id="{13F3C6C1-2E18-472A-5EDB-7DCD1BC9F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13633944" cy="740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115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51BABE26-9815-330D-16FE-673B3E8CBB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54" t="-8276" r="126" b="-1"/>
          <a:stretch/>
        </p:blipFill>
        <p:spPr>
          <a:xfrm>
            <a:off x="0" y="-710119"/>
            <a:ext cx="12192000" cy="784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10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DADDE644-EBD2-8B78-8397-703EBEF126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 t="-2335" r="4423"/>
          <a:stretch/>
        </p:blipFill>
        <p:spPr>
          <a:xfrm>
            <a:off x="1" y="-165369"/>
            <a:ext cx="12192000" cy="702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68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91E66694-ACA4-3703-78C3-D489BC8934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02" t="-13755" r="4928" b="13396"/>
          <a:stretch/>
        </p:blipFill>
        <p:spPr>
          <a:xfrm>
            <a:off x="-1" y="-1173176"/>
            <a:ext cx="12192001" cy="803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13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74D7767D-636D-5E90-F7F1-0E2766BE74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6" t="1" r="6552" b="-2270"/>
          <a:stretch/>
        </p:blipFill>
        <p:spPr>
          <a:xfrm>
            <a:off x="0" y="0"/>
            <a:ext cx="12315217" cy="703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826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8863AF38-0F13-73B2-29D6-F2E07BC3D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710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0</Words>
  <Application>Microsoft Office PowerPoint</Application>
  <PresentationFormat>Szélesvásznú</PresentationFormat>
  <Paragraphs>0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Zoltán Kovács</dc:creator>
  <cp:keywords>Kiss Emma</cp:keywords>
  <cp:lastModifiedBy>Zoltán Kovács</cp:lastModifiedBy>
  <cp:revision>4</cp:revision>
  <dcterms:created xsi:type="dcterms:W3CDTF">2024-04-07T20:19:34Z</dcterms:created>
  <dcterms:modified xsi:type="dcterms:W3CDTF">2024-04-07T21:26:57Z</dcterms:modified>
</cp:coreProperties>
</file>