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6ef791b950b23b0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6ef791b950b23b0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6ef791b950b23b04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6ef791b950b23b04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6ef791b950b23b04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6ef791b950b23b04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6ef791b950b23b04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6ef791b950b23b04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6ef791b950b23b04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6ef791b950b23b04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6ef791b950b23b04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6ef791b950b23b04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6ef791b950b23b04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6ef791b950b23b04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