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F4B556-0948-2EDC-88E4-C706577B5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359C63B-B9A7-8B13-64A5-D9EB3AF69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2C6A07-A9AE-4FD1-9164-9559BEB8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129B79-4ECB-A3A8-6E67-9E2FFB2C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D2A6DD5-E238-5D29-8581-286D7F6D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98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F4A2A2-B807-4AF3-796E-5BCE4BA1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7133A1A-4534-E5AB-59AF-7E03EC7DC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CE1C8C-2D41-C334-1B01-645DF636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FB01533-738E-59DF-D13B-A44C1D04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B10081-31A7-D6A2-5B1F-7BE79E6E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29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41BEA31-02E8-249B-3203-F51D2AEDC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841F289-57C5-C9F1-F7BC-29F253DD6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A8C4DC-18AE-22AE-2508-3C5BE2AB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125F91-2996-6D4C-93C9-76FA74AD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C21B70-641D-66A9-0D07-456517AA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24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072F2E-B831-0659-CAD1-31BD8F4A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FE0D67-D67E-2768-60A7-24473178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F80AA7-BF3D-C9AF-49B0-91E35632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AA45A75-185A-BB34-B81E-FB1E40AF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0FD92B-D3C8-A404-4654-6DE29CA5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65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62B817-9D99-3300-58D6-38547143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B410E29-E35D-6F7B-0150-60C9B0349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855AD9-F5E5-B2A3-230D-B77B289F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9EA674-191C-17AB-F87D-7F204976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6302614-8D32-E275-FC38-7C3B0A74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54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F568A4-2900-D0E5-3A1D-5C2E4D67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BA7982-5B1F-EFBA-6451-C5A9A142D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13EE72A-5B94-FF77-7664-96D6410CA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8ADF3B7-3D66-CA2E-5B37-99C0D457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9E2464F-9C26-4E5B-B80A-1BC6FBE9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589313B-A37B-C075-A1CB-44EFDE7C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82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DA1931-749E-8998-5A6F-A33712DF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E3B0F7-F858-C1B9-A866-694B53396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75CD689-F0ED-D3B8-6078-441E99149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0DD3248-2989-61CE-96FD-64A961171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658148C-03EC-79B1-EAE3-A8248A04B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C42AB85-25C6-4571-2A2D-9D5D1793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34A1B78-20F0-E485-6364-9F221069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E3D2E09-F9D7-69F6-739F-AE06A127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56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9E6C7C-3494-91C1-6A21-0E65A001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F3E6C8E-CD75-A53B-7F67-1DC803C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4F9EFBD-15E8-9E90-0336-FDC77DEB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A3F2833-3801-98D9-F2CB-CC0C15D7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45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3D5FF89-0603-E8AD-AFB1-B8BABC13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C3638BC-06CF-6680-7F5E-BB980AE3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C6B935-0B27-C61E-7FCC-9B5EED38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72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29CCB2-72A8-1AC7-7E09-CADCB46B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1244A3-7FD6-13FF-B2D8-8D5F7654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AA1ABAB-54B8-4B04-9049-0DBD50D65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CBC95A2-4E4B-E5C0-8938-7424245E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DE10DD9-D923-9867-A7D8-926B9765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CEE3D25-BA9E-45DC-4ACE-821D0045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08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36EB03-FEC1-3753-15DD-D995F869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04E942C-3819-6EEC-3257-EC5C10B49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94ADCFA-2AC5-31DC-FFEB-804AE4CA9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50B8E11-9E74-B4F3-39BD-DCF917CE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0E472E7-79F5-5AE6-AAF6-AFEE683B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5C6A01-FF99-D069-50C1-FC33D33C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7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9BF660C-92FD-CA34-145A-0D7C22AA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F552FC-1320-327E-894C-3027ECB36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1FBF0C-8AC5-A2AB-855B-95E657F27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2B84B4-B39E-46F5-9486-0BDAD7ADDC0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8694DA-B8A7-CF80-6A00-C66DAC6CF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1523A8-6AEF-5045-620B-E18CE791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F500D-DF11-4729-A180-1CEFD91A0E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7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emély, ruházat, képkeret, Emberi arc látható&#10;&#10;Automatikusan generált leírás">
            <a:extLst>
              <a:ext uri="{FF2B5EF4-FFF2-40B4-BE49-F238E27FC236}">
                <a16:creationId xmlns:a16="http://schemas.microsoft.com/office/drawing/2014/main" id="{E14764E2-14B9-D2DC-B774-A189A21D3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0"/>
            <a:ext cx="12279086" cy="69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ép 4" descr="A képen Emberi arc, szöveg, ember, ruházat látható&#10;&#10;Automatikusan generált leírás">
            <a:extLst>
              <a:ext uri="{FF2B5EF4-FFF2-40B4-BE49-F238E27FC236}">
                <a16:creationId xmlns:a16="http://schemas.microsoft.com/office/drawing/2014/main" id="{A982C248-2707-FAA4-5A12-C19F5256B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D38EB0-61DC-E00F-7203-F43174A5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szöveg, képernyőkép látható">
            <a:extLst>
              <a:ext uri="{FF2B5EF4-FFF2-40B4-BE49-F238E27FC236}">
                <a16:creationId xmlns:a16="http://schemas.microsoft.com/office/drawing/2014/main" id="{85E07B5E-F580-741B-F90B-27BAE14CA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" y="0"/>
            <a:ext cx="12181973" cy="6858000"/>
          </a:xfrm>
        </p:spPr>
      </p:pic>
    </p:spTree>
    <p:extLst>
      <p:ext uri="{BB962C8B-B14F-4D97-AF65-F5344CB8AC3E}">
        <p14:creationId xmlns:p14="http://schemas.microsoft.com/office/powerpoint/2010/main" val="304981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ruházat, személy, ember látható">
            <a:extLst>
              <a:ext uri="{FF2B5EF4-FFF2-40B4-BE49-F238E27FC236}">
                <a16:creationId xmlns:a16="http://schemas.microsoft.com/office/drawing/2014/main" id="{70D6104A-6DEF-05CF-9F4D-69674D2D0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" y="1"/>
            <a:ext cx="12186986" cy="68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levél, kézírás, Betűtípus látható">
            <a:extLst>
              <a:ext uri="{FF2B5EF4-FFF2-40B4-BE49-F238E27FC236}">
                <a16:creationId xmlns:a16="http://schemas.microsoft.com/office/drawing/2014/main" id="{D89320E8-F3D9-4085-3494-A9C975C58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" y="1"/>
            <a:ext cx="12186986" cy="68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6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poszter, képernyőkép, palack látható">
            <a:extLst>
              <a:ext uri="{FF2B5EF4-FFF2-40B4-BE49-F238E27FC236}">
                <a16:creationId xmlns:a16="http://schemas.microsoft.com/office/drawing/2014/main" id="{5A2B36F5-B220-C0FA-13F1-C61F3AFDE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" y="1"/>
            <a:ext cx="12186986" cy="68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Szélesvásznú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O365 felhasználó</dc:creator>
  <cp:lastModifiedBy>O365 felhasználó</cp:lastModifiedBy>
  <cp:revision>1</cp:revision>
  <dcterms:created xsi:type="dcterms:W3CDTF">2024-04-07T18:33:55Z</dcterms:created>
  <dcterms:modified xsi:type="dcterms:W3CDTF">2024-04-07T18:39:18Z</dcterms:modified>
</cp:coreProperties>
</file>