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57" r:id="rId3"/>
    <p:sldId id="263" r:id="rId4"/>
    <p:sldId id="258" r:id="rId5"/>
    <p:sldId id="259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Közepesen sötét stílus 1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330" autoAdjust="0"/>
  </p:normalViewPr>
  <p:slideViewPr>
    <p:cSldViewPr snapToGrid="0">
      <p:cViewPr varScale="1">
        <p:scale>
          <a:sx n="53" d="100"/>
          <a:sy n="53" d="100"/>
        </p:scale>
        <p:origin x="11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7F29F-B948-422E-A98E-D5212B28F969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3648098-DFFA-497B-B5AB-8DA49471DA8B}">
      <dgm:prSet/>
      <dgm:spPr/>
      <dgm:t>
        <a:bodyPr/>
        <a:lstStyle/>
        <a:p>
          <a:r>
            <a:rPr lang="hu-HU" dirty="0"/>
            <a:t>A </a:t>
          </a:r>
          <a:r>
            <a:rPr lang="hu-HU" b="0" i="0" dirty="0"/>
            <a:t>Nemzeti Színházat először gróf Széchenyi István álmodta meg a Duna partjára</a:t>
          </a:r>
          <a:r>
            <a:rPr lang="hu-HU" dirty="0"/>
            <a:t>. Az évek során több helyen és néven működött.</a:t>
          </a:r>
          <a:endParaRPr lang="en-US" dirty="0"/>
        </a:p>
      </dgm:t>
    </dgm:pt>
    <dgm:pt modelId="{901D207B-D0ED-426A-91EC-60C42503B7F8}" type="parTrans" cxnId="{A911F345-124A-4684-92C4-6ED0E7B77A09}">
      <dgm:prSet/>
      <dgm:spPr/>
      <dgm:t>
        <a:bodyPr/>
        <a:lstStyle/>
        <a:p>
          <a:endParaRPr lang="en-US"/>
        </a:p>
      </dgm:t>
    </dgm:pt>
    <dgm:pt modelId="{3261AB14-7D78-43A7-B5C9-D339A51FB6FF}" type="sibTrans" cxnId="{A911F345-124A-4684-92C4-6ED0E7B77A09}">
      <dgm:prSet/>
      <dgm:spPr/>
      <dgm:t>
        <a:bodyPr/>
        <a:lstStyle/>
        <a:p>
          <a:endParaRPr lang="en-US"/>
        </a:p>
      </dgm:t>
    </dgm:pt>
    <dgm:pt modelId="{19BB889C-BC00-4F78-9FB2-B645A8AA5FC9}">
      <dgm:prSet/>
      <dgm:spPr/>
      <dgm:t>
        <a:bodyPr/>
        <a:lstStyle/>
        <a:p>
          <a:r>
            <a:rPr lang="hu-HU" dirty="0"/>
            <a:t>1837. augusztus 22-től 1840-ig Pesti Magyar Színház, majd 1840-től Nemzeti Színház néven működött. Az épületet, amely a Rákóczi út és a Múzeum körút sarkán állt, 1913-ban lebontották.</a:t>
          </a:r>
          <a:endParaRPr lang="en-US" dirty="0"/>
        </a:p>
      </dgm:t>
    </dgm:pt>
    <dgm:pt modelId="{ADEF1D29-FE37-4FE8-AD0F-AA2B99FF9A23}" type="parTrans" cxnId="{7BD38DA1-FCA2-4A28-9255-DD2E0C25C377}">
      <dgm:prSet/>
      <dgm:spPr/>
      <dgm:t>
        <a:bodyPr/>
        <a:lstStyle/>
        <a:p>
          <a:endParaRPr lang="en-US"/>
        </a:p>
      </dgm:t>
    </dgm:pt>
    <dgm:pt modelId="{91198420-DB16-4F02-98D8-0A97AA708F06}" type="sibTrans" cxnId="{7BD38DA1-FCA2-4A28-9255-DD2E0C25C377}">
      <dgm:prSet/>
      <dgm:spPr/>
      <dgm:t>
        <a:bodyPr/>
        <a:lstStyle/>
        <a:p>
          <a:endParaRPr lang="en-US"/>
        </a:p>
      </dgm:t>
    </dgm:pt>
    <dgm:pt modelId="{007E63BF-590B-4F1E-B25F-2AF25822D4B3}">
      <dgm:prSet/>
      <dgm:spPr/>
      <dgm:t>
        <a:bodyPr/>
        <a:lstStyle/>
        <a:p>
          <a:r>
            <a:rPr lang="hu-HU" dirty="0"/>
            <a:t>A társulat ezután a Blaha Lujza téri Népszínház épületét használta 1964-ig, ezt az épületet 1965 április 23-án felrobbantották a metró építése miatt.</a:t>
          </a:r>
          <a:endParaRPr lang="en-US" dirty="0"/>
        </a:p>
      </dgm:t>
    </dgm:pt>
    <dgm:pt modelId="{374F30C5-C80E-497B-9E29-4C45F9F1B181}" type="parTrans" cxnId="{A138E085-D551-49BC-869C-CAD9CFCE9B2A}">
      <dgm:prSet/>
      <dgm:spPr/>
      <dgm:t>
        <a:bodyPr/>
        <a:lstStyle/>
        <a:p>
          <a:endParaRPr lang="en-US"/>
        </a:p>
      </dgm:t>
    </dgm:pt>
    <dgm:pt modelId="{3354B6A9-8C2C-4CE8-957E-ECC058AB86CF}" type="sibTrans" cxnId="{A138E085-D551-49BC-869C-CAD9CFCE9B2A}">
      <dgm:prSet/>
      <dgm:spPr/>
      <dgm:t>
        <a:bodyPr/>
        <a:lstStyle/>
        <a:p>
          <a:endParaRPr lang="en-US"/>
        </a:p>
      </dgm:t>
    </dgm:pt>
    <dgm:pt modelId="{22CC805A-7238-48F7-A732-EF7ED8109402}">
      <dgm:prSet/>
      <dgm:spPr/>
      <dgm:t>
        <a:bodyPr/>
        <a:lstStyle/>
        <a:p>
          <a:r>
            <a:rPr lang="hu-HU"/>
            <a:t>1964-től a mai Thália Színház épületébe (Nagymező utca) költözött a társulat.</a:t>
          </a:r>
          <a:endParaRPr lang="en-US"/>
        </a:p>
      </dgm:t>
    </dgm:pt>
    <dgm:pt modelId="{B33DEEDC-A8D9-4056-8ECA-D38AC7D0ACCE}" type="parTrans" cxnId="{43AAD9D0-34E3-4ED7-ACDB-12845B9DACDA}">
      <dgm:prSet/>
      <dgm:spPr/>
      <dgm:t>
        <a:bodyPr/>
        <a:lstStyle/>
        <a:p>
          <a:endParaRPr lang="en-US"/>
        </a:p>
      </dgm:t>
    </dgm:pt>
    <dgm:pt modelId="{3566403F-F752-4AEA-B9A6-944A1A9B5EC8}" type="sibTrans" cxnId="{43AAD9D0-34E3-4ED7-ACDB-12845B9DACDA}">
      <dgm:prSet/>
      <dgm:spPr/>
      <dgm:t>
        <a:bodyPr/>
        <a:lstStyle/>
        <a:p>
          <a:endParaRPr lang="en-US"/>
        </a:p>
      </dgm:t>
    </dgm:pt>
    <dgm:pt modelId="{C6380253-B7C8-4B14-86EA-F704094BDA2E}">
      <dgm:prSet/>
      <dgm:spPr/>
      <dgm:t>
        <a:bodyPr/>
        <a:lstStyle/>
        <a:p>
          <a:r>
            <a:rPr lang="hu-HU"/>
            <a:t>Két évvel később a Magyar Színház épülete adott otthont a társulatnak a Hevesi Sándor téren.</a:t>
          </a:r>
          <a:endParaRPr lang="en-US"/>
        </a:p>
      </dgm:t>
    </dgm:pt>
    <dgm:pt modelId="{C2C43501-248C-4602-BA7B-8CEAA06C0DF1}" type="parTrans" cxnId="{006A351A-C6A1-4EF7-912A-81936B4240E0}">
      <dgm:prSet/>
      <dgm:spPr/>
      <dgm:t>
        <a:bodyPr/>
        <a:lstStyle/>
        <a:p>
          <a:endParaRPr lang="en-US"/>
        </a:p>
      </dgm:t>
    </dgm:pt>
    <dgm:pt modelId="{832596DF-8F78-4DD8-A9B4-ABD83AE03262}" type="sibTrans" cxnId="{006A351A-C6A1-4EF7-912A-81936B4240E0}">
      <dgm:prSet/>
      <dgm:spPr/>
      <dgm:t>
        <a:bodyPr/>
        <a:lstStyle/>
        <a:p>
          <a:endParaRPr lang="en-US"/>
        </a:p>
      </dgm:t>
    </dgm:pt>
    <dgm:pt modelId="{AAB6A3BF-6BD3-4EE3-87A7-F46FBAFB1DF5}">
      <dgm:prSet/>
      <dgm:spPr/>
      <dgm:t>
        <a:bodyPr/>
        <a:lstStyle/>
        <a:p>
          <a:r>
            <a:rPr lang="hu-HU"/>
            <a:t>A mai, új Nemzeti Színház 2002. március 15-én nyitotta meg kapuit, és adott végleges otthont a hányatott sorsú társulatnak.</a:t>
          </a:r>
          <a:endParaRPr lang="en-US"/>
        </a:p>
      </dgm:t>
    </dgm:pt>
    <dgm:pt modelId="{B5809D9F-C1CF-43F1-8AB0-A68A1F49C751}" type="parTrans" cxnId="{435C9506-FEDA-4ADF-BAFC-7330A7A58BE0}">
      <dgm:prSet/>
      <dgm:spPr/>
      <dgm:t>
        <a:bodyPr/>
        <a:lstStyle/>
        <a:p>
          <a:endParaRPr lang="en-US"/>
        </a:p>
      </dgm:t>
    </dgm:pt>
    <dgm:pt modelId="{38F9C012-DF5D-4483-B889-9DAB909F7CB4}" type="sibTrans" cxnId="{435C9506-FEDA-4ADF-BAFC-7330A7A58BE0}">
      <dgm:prSet/>
      <dgm:spPr/>
      <dgm:t>
        <a:bodyPr/>
        <a:lstStyle/>
        <a:p>
          <a:endParaRPr lang="en-US"/>
        </a:p>
      </dgm:t>
    </dgm:pt>
    <dgm:pt modelId="{C563A7BA-5DB6-49B0-8435-C60AB3DFDA91}">
      <dgm:prSet/>
      <dgm:spPr/>
      <dgm:t>
        <a:bodyPr/>
        <a:lstStyle/>
        <a:p>
          <a:r>
            <a:rPr lang="hu-HU"/>
            <a:t>Ez az oka annak, hogy a Bánk bán előadásait az emberek több helyen láthatták az elmúlt évtizedekben.</a:t>
          </a:r>
          <a:endParaRPr lang="en-US"/>
        </a:p>
      </dgm:t>
    </dgm:pt>
    <dgm:pt modelId="{AF8FBE3A-0766-4702-9EC4-29528CD96435}" type="parTrans" cxnId="{E915AC8A-A15E-471A-A254-57A0CBF76522}">
      <dgm:prSet/>
      <dgm:spPr/>
      <dgm:t>
        <a:bodyPr/>
        <a:lstStyle/>
        <a:p>
          <a:endParaRPr lang="en-US"/>
        </a:p>
      </dgm:t>
    </dgm:pt>
    <dgm:pt modelId="{F0E8F97F-DEDD-458E-A01B-1E0FE2415F45}" type="sibTrans" cxnId="{E915AC8A-A15E-471A-A254-57A0CBF76522}">
      <dgm:prSet/>
      <dgm:spPr/>
      <dgm:t>
        <a:bodyPr/>
        <a:lstStyle/>
        <a:p>
          <a:endParaRPr lang="en-US"/>
        </a:p>
      </dgm:t>
    </dgm:pt>
    <dgm:pt modelId="{70B455E2-F909-425C-B274-4D025A5EE46F}" type="pres">
      <dgm:prSet presAssocID="{BDE7F29F-B948-422E-A98E-D5212B28F969}" presName="diagram" presStyleCnt="0">
        <dgm:presLayoutVars>
          <dgm:dir/>
          <dgm:resizeHandles val="exact"/>
        </dgm:presLayoutVars>
      </dgm:prSet>
      <dgm:spPr/>
    </dgm:pt>
    <dgm:pt modelId="{F58BE107-B49B-4897-B639-A2603FC08E43}" type="pres">
      <dgm:prSet presAssocID="{A3648098-DFFA-497B-B5AB-8DA49471DA8B}" presName="node" presStyleLbl="node1" presStyleIdx="0" presStyleCnt="7">
        <dgm:presLayoutVars>
          <dgm:bulletEnabled val="1"/>
        </dgm:presLayoutVars>
      </dgm:prSet>
      <dgm:spPr/>
    </dgm:pt>
    <dgm:pt modelId="{0E885C5D-B002-4EDE-A4D1-FDEEC8FDE826}" type="pres">
      <dgm:prSet presAssocID="{3261AB14-7D78-43A7-B5C9-D339A51FB6FF}" presName="sibTrans" presStyleCnt="0"/>
      <dgm:spPr/>
    </dgm:pt>
    <dgm:pt modelId="{6ED511F8-45CF-4069-9C8A-53E0A222CAA4}" type="pres">
      <dgm:prSet presAssocID="{19BB889C-BC00-4F78-9FB2-B645A8AA5FC9}" presName="node" presStyleLbl="node1" presStyleIdx="1" presStyleCnt="7">
        <dgm:presLayoutVars>
          <dgm:bulletEnabled val="1"/>
        </dgm:presLayoutVars>
      </dgm:prSet>
      <dgm:spPr/>
    </dgm:pt>
    <dgm:pt modelId="{4F38422F-3508-4F35-AD33-5C19C3AAFEB5}" type="pres">
      <dgm:prSet presAssocID="{91198420-DB16-4F02-98D8-0A97AA708F06}" presName="sibTrans" presStyleCnt="0"/>
      <dgm:spPr/>
    </dgm:pt>
    <dgm:pt modelId="{58155A03-CD4D-4326-BE5B-DB2AB1B45130}" type="pres">
      <dgm:prSet presAssocID="{007E63BF-590B-4F1E-B25F-2AF25822D4B3}" presName="node" presStyleLbl="node1" presStyleIdx="2" presStyleCnt="7">
        <dgm:presLayoutVars>
          <dgm:bulletEnabled val="1"/>
        </dgm:presLayoutVars>
      </dgm:prSet>
      <dgm:spPr/>
    </dgm:pt>
    <dgm:pt modelId="{FFB4B2AF-6888-4322-BD5C-2A5728D4AF24}" type="pres">
      <dgm:prSet presAssocID="{3354B6A9-8C2C-4CE8-957E-ECC058AB86CF}" presName="sibTrans" presStyleCnt="0"/>
      <dgm:spPr/>
    </dgm:pt>
    <dgm:pt modelId="{72430518-B82D-4B14-BE6F-8BBE33C68172}" type="pres">
      <dgm:prSet presAssocID="{22CC805A-7238-48F7-A732-EF7ED8109402}" presName="node" presStyleLbl="node1" presStyleIdx="3" presStyleCnt="7">
        <dgm:presLayoutVars>
          <dgm:bulletEnabled val="1"/>
        </dgm:presLayoutVars>
      </dgm:prSet>
      <dgm:spPr/>
    </dgm:pt>
    <dgm:pt modelId="{581CB75F-2ACF-4639-B64E-8905CB770719}" type="pres">
      <dgm:prSet presAssocID="{3566403F-F752-4AEA-B9A6-944A1A9B5EC8}" presName="sibTrans" presStyleCnt="0"/>
      <dgm:spPr/>
    </dgm:pt>
    <dgm:pt modelId="{FB81B8DE-21C8-4DBE-83DD-441F7F5C269D}" type="pres">
      <dgm:prSet presAssocID="{C6380253-B7C8-4B14-86EA-F704094BDA2E}" presName="node" presStyleLbl="node1" presStyleIdx="4" presStyleCnt="7">
        <dgm:presLayoutVars>
          <dgm:bulletEnabled val="1"/>
        </dgm:presLayoutVars>
      </dgm:prSet>
      <dgm:spPr/>
    </dgm:pt>
    <dgm:pt modelId="{988F28F6-57A4-415D-8F58-8F599BB3F760}" type="pres">
      <dgm:prSet presAssocID="{832596DF-8F78-4DD8-A9B4-ABD83AE03262}" presName="sibTrans" presStyleCnt="0"/>
      <dgm:spPr/>
    </dgm:pt>
    <dgm:pt modelId="{BEC60484-853A-4052-9D95-8788B5EB4AA5}" type="pres">
      <dgm:prSet presAssocID="{AAB6A3BF-6BD3-4EE3-87A7-F46FBAFB1DF5}" presName="node" presStyleLbl="node1" presStyleIdx="5" presStyleCnt="7">
        <dgm:presLayoutVars>
          <dgm:bulletEnabled val="1"/>
        </dgm:presLayoutVars>
      </dgm:prSet>
      <dgm:spPr/>
    </dgm:pt>
    <dgm:pt modelId="{F3571824-D2AF-4FE2-936B-52696297B0AC}" type="pres">
      <dgm:prSet presAssocID="{38F9C012-DF5D-4483-B889-9DAB909F7CB4}" presName="sibTrans" presStyleCnt="0"/>
      <dgm:spPr/>
    </dgm:pt>
    <dgm:pt modelId="{A651B9D3-0F30-427C-9315-5493E24473FB}" type="pres">
      <dgm:prSet presAssocID="{C563A7BA-5DB6-49B0-8435-C60AB3DFDA91}" presName="node" presStyleLbl="node1" presStyleIdx="6" presStyleCnt="7">
        <dgm:presLayoutVars>
          <dgm:bulletEnabled val="1"/>
        </dgm:presLayoutVars>
      </dgm:prSet>
      <dgm:spPr/>
    </dgm:pt>
  </dgm:ptLst>
  <dgm:cxnLst>
    <dgm:cxn modelId="{435C9506-FEDA-4ADF-BAFC-7330A7A58BE0}" srcId="{BDE7F29F-B948-422E-A98E-D5212B28F969}" destId="{AAB6A3BF-6BD3-4EE3-87A7-F46FBAFB1DF5}" srcOrd="5" destOrd="0" parTransId="{B5809D9F-C1CF-43F1-8AB0-A68A1F49C751}" sibTransId="{38F9C012-DF5D-4483-B889-9DAB909F7CB4}"/>
    <dgm:cxn modelId="{96C18315-E63B-4C98-B097-FFF7E394084E}" type="presOf" srcId="{AAB6A3BF-6BD3-4EE3-87A7-F46FBAFB1DF5}" destId="{BEC60484-853A-4052-9D95-8788B5EB4AA5}" srcOrd="0" destOrd="0" presId="urn:microsoft.com/office/officeart/2005/8/layout/default"/>
    <dgm:cxn modelId="{006A351A-C6A1-4EF7-912A-81936B4240E0}" srcId="{BDE7F29F-B948-422E-A98E-D5212B28F969}" destId="{C6380253-B7C8-4B14-86EA-F704094BDA2E}" srcOrd="4" destOrd="0" parTransId="{C2C43501-248C-4602-BA7B-8CEAA06C0DF1}" sibTransId="{832596DF-8F78-4DD8-A9B4-ABD83AE03262}"/>
    <dgm:cxn modelId="{124EB03B-1B0B-4BA7-8EE5-2EFB0E63DBF4}" type="presOf" srcId="{19BB889C-BC00-4F78-9FB2-B645A8AA5FC9}" destId="{6ED511F8-45CF-4069-9C8A-53E0A222CAA4}" srcOrd="0" destOrd="0" presId="urn:microsoft.com/office/officeart/2005/8/layout/default"/>
    <dgm:cxn modelId="{FFDF103F-36CB-487F-8EA5-52D1740BD4C6}" type="presOf" srcId="{A3648098-DFFA-497B-B5AB-8DA49471DA8B}" destId="{F58BE107-B49B-4897-B639-A2603FC08E43}" srcOrd="0" destOrd="0" presId="urn:microsoft.com/office/officeart/2005/8/layout/default"/>
    <dgm:cxn modelId="{BD63E03F-62F0-43F1-870A-2A68425AEA8A}" type="presOf" srcId="{007E63BF-590B-4F1E-B25F-2AF25822D4B3}" destId="{58155A03-CD4D-4326-BE5B-DB2AB1B45130}" srcOrd="0" destOrd="0" presId="urn:microsoft.com/office/officeart/2005/8/layout/default"/>
    <dgm:cxn modelId="{B6AFFF60-A93A-48D1-B391-E64EBC9EF42B}" type="presOf" srcId="{C6380253-B7C8-4B14-86EA-F704094BDA2E}" destId="{FB81B8DE-21C8-4DBE-83DD-441F7F5C269D}" srcOrd="0" destOrd="0" presId="urn:microsoft.com/office/officeart/2005/8/layout/default"/>
    <dgm:cxn modelId="{A911F345-124A-4684-92C4-6ED0E7B77A09}" srcId="{BDE7F29F-B948-422E-A98E-D5212B28F969}" destId="{A3648098-DFFA-497B-B5AB-8DA49471DA8B}" srcOrd="0" destOrd="0" parTransId="{901D207B-D0ED-426A-91EC-60C42503B7F8}" sibTransId="{3261AB14-7D78-43A7-B5C9-D339A51FB6FF}"/>
    <dgm:cxn modelId="{00CC8268-DBE7-4739-A1D4-B732A60D2B21}" type="presOf" srcId="{22CC805A-7238-48F7-A732-EF7ED8109402}" destId="{72430518-B82D-4B14-BE6F-8BBE33C68172}" srcOrd="0" destOrd="0" presId="urn:microsoft.com/office/officeart/2005/8/layout/default"/>
    <dgm:cxn modelId="{A138E085-D551-49BC-869C-CAD9CFCE9B2A}" srcId="{BDE7F29F-B948-422E-A98E-D5212B28F969}" destId="{007E63BF-590B-4F1E-B25F-2AF25822D4B3}" srcOrd="2" destOrd="0" parTransId="{374F30C5-C80E-497B-9E29-4C45F9F1B181}" sibTransId="{3354B6A9-8C2C-4CE8-957E-ECC058AB86CF}"/>
    <dgm:cxn modelId="{E915AC8A-A15E-471A-A254-57A0CBF76522}" srcId="{BDE7F29F-B948-422E-A98E-D5212B28F969}" destId="{C563A7BA-5DB6-49B0-8435-C60AB3DFDA91}" srcOrd="6" destOrd="0" parTransId="{AF8FBE3A-0766-4702-9EC4-29528CD96435}" sibTransId="{F0E8F97F-DEDD-458E-A01B-1E0FE2415F45}"/>
    <dgm:cxn modelId="{7BD38DA1-FCA2-4A28-9255-DD2E0C25C377}" srcId="{BDE7F29F-B948-422E-A98E-D5212B28F969}" destId="{19BB889C-BC00-4F78-9FB2-B645A8AA5FC9}" srcOrd="1" destOrd="0" parTransId="{ADEF1D29-FE37-4FE8-AD0F-AA2B99FF9A23}" sibTransId="{91198420-DB16-4F02-98D8-0A97AA708F06}"/>
    <dgm:cxn modelId="{665934A8-44DE-49CB-BBD3-F676B1D87773}" type="presOf" srcId="{C563A7BA-5DB6-49B0-8435-C60AB3DFDA91}" destId="{A651B9D3-0F30-427C-9315-5493E24473FB}" srcOrd="0" destOrd="0" presId="urn:microsoft.com/office/officeart/2005/8/layout/default"/>
    <dgm:cxn modelId="{43AAD9D0-34E3-4ED7-ACDB-12845B9DACDA}" srcId="{BDE7F29F-B948-422E-A98E-D5212B28F969}" destId="{22CC805A-7238-48F7-A732-EF7ED8109402}" srcOrd="3" destOrd="0" parTransId="{B33DEEDC-A8D9-4056-8ECA-D38AC7D0ACCE}" sibTransId="{3566403F-F752-4AEA-B9A6-944A1A9B5EC8}"/>
    <dgm:cxn modelId="{856121D9-932A-443F-A713-44134B41FAC3}" type="presOf" srcId="{BDE7F29F-B948-422E-A98E-D5212B28F969}" destId="{70B455E2-F909-425C-B274-4D025A5EE46F}" srcOrd="0" destOrd="0" presId="urn:microsoft.com/office/officeart/2005/8/layout/default"/>
    <dgm:cxn modelId="{E7ABECF8-BF0E-496F-84A8-FF80EA0A42CC}" type="presParOf" srcId="{70B455E2-F909-425C-B274-4D025A5EE46F}" destId="{F58BE107-B49B-4897-B639-A2603FC08E43}" srcOrd="0" destOrd="0" presId="urn:microsoft.com/office/officeart/2005/8/layout/default"/>
    <dgm:cxn modelId="{FFFEADF9-6FB4-4CF7-A22E-0D069887A0B8}" type="presParOf" srcId="{70B455E2-F909-425C-B274-4D025A5EE46F}" destId="{0E885C5D-B002-4EDE-A4D1-FDEEC8FDE826}" srcOrd="1" destOrd="0" presId="urn:microsoft.com/office/officeart/2005/8/layout/default"/>
    <dgm:cxn modelId="{B481C45E-B721-4CD3-9532-35F69038086E}" type="presParOf" srcId="{70B455E2-F909-425C-B274-4D025A5EE46F}" destId="{6ED511F8-45CF-4069-9C8A-53E0A222CAA4}" srcOrd="2" destOrd="0" presId="urn:microsoft.com/office/officeart/2005/8/layout/default"/>
    <dgm:cxn modelId="{35CA38DC-C0DB-4DCA-8E16-7375B885BA5D}" type="presParOf" srcId="{70B455E2-F909-425C-B274-4D025A5EE46F}" destId="{4F38422F-3508-4F35-AD33-5C19C3AAFEB5}" srcOrd="3" destOrd="0" presId="urn:microsoft.com/office/officeart/2005/8/layout/default"/>
    <dgm:cxn modelId="{ACFF3831-AE41-43ED-9383-F428A83DB7C5}" type="presParOf" srcId="{70B455E2-F909-425C-B274-4D025A5EE46F}" destId="{58155A03-CD4D-4326-BE5B-DB2AB1B45130}" srcOrd="4" destOrd="0" presId="urn:microsoft.com/office/officeart/2005/8/layout/default"/>
    <dgm:cxn modelId="{E0244CF1-0339-4124-8447-FF16BA02CDF8}" type="presParOf" srcId="{70B455E2-F909-425C-B274-4D025A5EE46F}" destId="{FFB4B2AF-6888-4322-BD5C-2A5728D4AF24}" srcOrd="5" destOrd="0" presId="urn:microsoft.com/office/officeart/2005/8/layout/default"/>
    <dgm:cxn modelId="{D90C1320-765B-42DD-B32A-7AC5F24553CE}" type="presParOf" srcId="{70B455E2-F909-425C-B274-4D025A5EE46F}" destId="{72430518-B82D-4B14-BE6F-8BBE33C68172}" srcOrd="6" destOrd="0" presId="urn:microsoft.com/office/officeart/2005/8/layout/default"/>
    <dgm:cxn modelId="{57C78579-A4CA-4702-8D8A-CFD56B0EDC6B}" type="presParOf" srcId="{70B455E2-F909-425C-B274-4D025A5EE46F}" destId="{581CB75F-2ACF-4639-B64E-8905CB770719}" srcOrd="7" destOrd="0" presId="urn:microsoft.com/office/officeart/2005/8/layout/default"/>
    <dgm:cxn modelId="{60011849-5534-464D-B3BA-828DAF92266D}" type="presParOf" srcId="{70B455E2-F909-425C-B274-4D025A5EE46F}" destId="{FB81B8DE-21C8-4DBE-83DD-441F7F5C269D}" srcOrd="8" destOrd="0" presId="urn:microsoft.com/office/officeart/2005/8/layout/default"/>
    <dgm:cxn modelId="{61B754F3-605C-4BCC-9276-719B5A8F5464}" type="presParOf" srcId="{70B455E2-F909-425C-B274-4D025A5EE46F}" destId="{988F28F6-57A4-415D-8F58-8F599BB3F760}" srcOrd="9" destOrd="0" presId="urn:microsoft.com/office/officeart/2005/8/layout/default"/>
    <dgm:cxn modelId="{46A632E1-45FA-4C25-AD8D-7FB657BE9328}" type="presParOf" srcId="{70B455E2-F909-425C-B274-4D025A5EE46F}" destId="{BEC60484-853A-4052-9D95-8788B5EB4AA5}" srcOrd="10" destOrd="0" presId="urn:microsoft.com/office/officeart/2005/8/layout/default"/>
    <dgm:cxn modelId="{B67F3A98-5C47-4E68-AE60-3D94DBCEBD12}" type="presParOf" srcId="{70B455E2-F909-425C-B274-4D025A5EE46F}" destId="{F3571824-D2AF-4FE2-936B-52696297B0AC}" srcOrd="11" destOrd="0" presId="urn:microsoft.com/office/officeart/2005/8/layout/default"/>
    <dgm:cxn modelId="{64CC8BD2-6D11-4C12-AAB0-2D6459021CD1}" type="presParOf" srcId="{70B455E2-F909-425C-B274-4D025A5EE46F}" destId="{A651B9D3-0F30-427C-9315-5493E24473F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97644-DCEE-46A0-9791-B224B462CB1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D30688E-1383-4608-87D5-1CFDFE2CF043}">
      <dgm:prSet/>
      <dgm:spPr/>
      <dgm:t>
        <a:bodyPr/>
        <a:lstStyle/>
        <a:p>
          <a:r>
            <a:rPr lang="hu-HU"/>
            <a:t>Egészen 1839-től napjainkig szinte minden évben megrendezésre került a Bánk bán. </a:t>
          </a:r>
          <a:endParaRPr lang="en-US"/>
        </a:p>
      </dgm:t>
    </dgm:pt>
    <dgm:pt modelId="{B80E92E4-7345-48DA-BF79-A875C7D4B810}" type="parTrans" cxnId="{1E6E40F0-38A8-4F86-A2B6-2C0E77F033C4}">
      <dgm:prSet/>
      <dgm:spPr/>
      <dgm:t>
        <a:bodyPr/>
        <a:lstStyle/>
        <a:p>
          <a:endParaRPr lang="en-US"/>
        </a:p>
      </dgm:t>
    </dgm:pt>
    <dgm:pt modelId="{F7EB7C57-641B-4492-91EA-549A4058B728}" type="sibTrans" cxnId="{1E6E40F0-38A8-4F86-A2B6-2C0E77F033C4}">
      <dgm:prSet/>
      <dgm:spPr/>
      <dgm:t>
        <a:bodyPr/>
        <a:lstStyle/>
        <a:p>
          <a:endParaRPr lang="en-US"/>
        </a:p>
      </dgm:t>
    </dgm:pt>
    <dgm:pt modelId="{BC448FCB-DC6E-400B-A9A3-3ACE7275FC24}">
      <dgm:prSet/>
      <dgm:spPr/>
      <dgm:t>
        <a:bodyPr/>
        <a:lstStyle/>
        <a:p>
          <a:r>
            <a:rPr lang="hu-HU"/>
            <a:t>Először a Pesti Magyar Színházban mutatták be.</a:t>
          </a:r>
          <a:endParaRPr lang="en-US"/>
        </a:p>
      </dgm:t>
    </dgm:pt>
    <dgm:pt modelId="{1158AAFB-AE9D-4791-8642-D4AF39A159DB}" type="parTrans" cxnId="{2196A213-CDD0-4DCA-A5B1-991EF4F4C57D}">
      <dgm:prSet/>
      <dgm:spPr/>
      <dgm:t>
        <a:bodyPr/>
        <a:lstStyle/>
        <a:p>
          <a:endParaRPr lang="en-US"/>
        </a:p>
      </dgm:t>
    </dgm:pt>
    <dgm:pt modelId="{E1CEA234-280D-48AC-9450-EE6904153BFA}" type="sibTrans" cxnId="{2196A213-CDD0-4DCA-A5B1-991EF4F4C57D}">
      <dgm:prSet/>
      <dgm:spPr/>
      <dgm:t>
        <a:bodyPr/>
        <a:lstStyle/>
        <a:p>
          <a:endParaRPr lang="en-US"/>
        </a:p>
      </dgm:t>
    </dgm:pt>
    <dgm:pt modelId="{2AF3C3A0-250F-442C-9D25-80978ED5FF43}">
      <dgm:prSet/>
      <dgm:spPr/>
      <dgm:t>
        <a:bodyPr/>
        <a:lstStyle/>
        <a:p>
          <a:r>
            <a:rPr lang="hu-HU"/>
            <a:t>1840-től Nemzeti Színház lett az intézmény neve.</a:t>
          </a:r>
          <a:endParaRPr lang="en-US"/>
        </a:p>
      </dgm:t>
    </dgm:pt>
    <dgm:pt modelId="{3C280919-C3D0-4659-A546-9798C6F61B28}" type="parTrans" cxnId="{5CCE8648-17A6-4054-A8D2-9A7E3C20BD05}">
      <dgm:prSet/>
      <dgm:spPr/>
      <dgm:t>
        <a:bodyPr/>
        <a:lstStyle/>
        <a:p>
          <a:endParaRPr lang="en-US"/>
        </a:p>
      </dgm:t>
    </dgm:pt>
    <dgm:pt modelId="{75107981-61E7-4FE7-89EA-AAD78A8AE05A}" type="sibTrans" cxnId="{5CCE8648-17A6-4054-A8D2-9A7E3C20BD05}">
      <dgm:prSet/>
      <dgm:spPr/>
      <dgm:t>
        <a:bodyPr/>
        <a:lstStyle/>
        <a:p>
          <a:endParaRPr lang="en-US"/>
        </a:p>
      </dgm:t>
    </dgm:pt>
    <dgm:pt modelId="{21818827-3963-48B1-A568-137DDB24E027}">
      <dgm:prSet/>
      <dgm:spPr/>
      <dgm:t>
        <a:bodyPr/>
        <a:lstStyle/>
        <a:p>
          <a:r>
            <a:rPr lang="hu-HU"/>
            <a:t>1848. március 15-én félbeszakadt az előadás, melyet teljes egészében március 23-án lehetett megtekinteni.</a:t>
          </a:r>
          <a:endParaRPr lang="en-US"/>
        </a:p>
      </dgm:t>
    </dgm:pt>
    <dgm:pt modelId="{8F368251-E2EC-4D56-8BEA-C1D20060DE7C}" type="parTrans" cxnId="{40B3DF63-2F0B-485A-B4AA-3B0BCB19B4B8}">
      <dgm:prSet/>
      <dgm:spPr/>
      <dgm:t>
        <a:bodyPr/>
        <a:lstStyle/>
        <a:p>
          <a:endParaRPr lang="en-US"/>
        </a:p>
      </dgm:t>
    </dgm:pt>
    <dgm:pt modelId="{3434987E-D83F-4CA7-89F2-85BB6CCFAE5E}" type="sibTrans" cxnId="{40B3DF63-2F0B-485A-B4AA-3B0BCB19B4B8}">
      <dgm:prSet/>
      <dgm:spPr/>
      <dgm:t>
        <a:bodyPr/>
        <a:lstStyle/>
        <a:p>
          <a:endParaRPr lang="en-US"/>
        </a:p>
      </dgm:t>
    </dgm:pt>
    <dgm:pt modelId="{38E994B8-BB18-4814-B161-3633DF42FDA8}">
      <dgm:prSet/>
      <dgm:spPr/>
      <dgm:t>
        <a:bodyPr/>
        <a:lstStyle/>
        <a:p>
          <a:r>
            <a:rPr lang="hu-HU"/>
            <a:t>Tóth József (1858), Szigligeti Ede(1861), Paulay Ede (1868) rendezésében volt még megtekinthető a darab.</a:t>
          </a:r>
          <a:endParaRPr lang="en-US"/>
        </a:p>
      </dgm:t>
    </dgm:pt>
    <dgm:pt modelId="{8E2B46AE-87FF-4ECD-869B-A8B6F8BA832D}" type="parTrans" cxnId="{EBF048A5-5A9F-43F9-9EE4-7ACA216FBDA2}">
      <dgm:prSet/>
      <dgm:spPr/>
      <dgm:t>
        <a:bodyPr/>
        <a:lstStyle/>
        <a:p>
          <a:endParaRPr lang="en-US"/>
        </a:p>
      </dgm:t>
    </dgm:pt>
    <dgm:pt modelId="{06109643-1ED9-42FF-8055-A09A8683E9C4}" type="sibTrans" cxnId="{EBF048A5-5A9F-43F9-9EE4-7ACA216FBDA2}">
      <dgm:prSet/>
      <dgm:spPr/>
      <dgm:t>
        <a:bodyPr/>
        <a:lstStyle/>
        <a:p>
          <a:endParaRPr lang="en-US"/>
        </a:p>
      </dgm:t>
    </dgm:pt>
    <dgm:pt modelId="{64B81296-7DA2-4A93-901B-CAC167ECE42F}" type="pres">
      <dgm:prSet presAssocID="{4CA97644-DCEE-46A0-9791-B224B462CB10}" presName="Name0" presStyleCnt="0">
        <dgm:presLayoutVars>
          <dgm:dir/>
          <dgm:resizeHandles val="exact"/>
        </dgm:presLayoutVars>
      </dgm:prSet>
      <dgm:spPr/>
    </dgm:pt>
    <dgm:pt modelId="{18219D0F-649D-479E-ADC5-4D30A723AF05}" type="pres">
      <dgm:prSet presAssocID="{4D30688E-1383-4608-87D5-1CFDFE2CF043}" presName="node" presStyleLbl="node1" presStyleIdx="0" presStyleCnt="5">
        <dgm:presLayoutVars>
          <dgm:bulletEnabled val="1"/>
        </dgm:presLayoutVars>
      </dgm:prSet>
      <dgm:spPr/>
    </dgm:pt>
    <dgm:pt modelId="{E4E98B3D-F922-49EC-AB63-CAC3843102EA}" type="pres">
      <dgm:prSet presAssocID="{F7EB7C57-641B-4492-91EA-549A4058B728}" presName="sibTrans" presStyleLbl="sibTrans1D1" presStyleIdx="0" presStyleCnt="4"/>
      <dgm:spPr/>
    </dgm:pt>
    <dgm:pt modelId="{821B5DE1-4C0D-4DBC-96ED-292DE775F08F}" type="pres">
      <dgm:prSet presAssocID="{F7EB7C57-641B-4492-91EA-549A4058B728}" presName="connectorText" presStyleLbl="sibTrans1D1" presStyleIdx="0" presStyleCnt="4"/>
      <dgm:spPr/>
    </dgm:pt>
    <dgm:pt modelId="{304EC1BB-D63C-4FB7-AD15-5CA4FC83ADE2}" type="pres">
      <dgm:prSet presAssocID="{BC448FCB-DC6E-400B-A9A3-3ACE7275FC24}" presName="node" presStyleLbl="node1" presStyleIdx="1" presStyleCnt="5">
        <dgm:presLayoutVars>
          <dgm:bulletEnabled val="1"/>
        </dgm:presLayoutVars>
      </dgm:prSet>
      <dgm:spPr/>
    </dgm:pt>
    <dgm:pt modelId="{9B481779-A5C0-4145-A883-DADD65EBFC50}" type="pres">
      <dgm:prSet presAssocID="{E1CEA234-280D-48AC-9450-EE6904153BFA}" presName="sibTrans" presStyleLbl="sibTrans1D1" presStyleIdx="1" presStyleCnt="4"/>
      <dgm:spPr/>
    </dgm:pt>
    <dgm:pt modelId="{DEAEBEEF-03F8-4CE2-97A9-4EE22AE335FC}" type="pres">
      <dgm:prSet presAssocID="{E1CEA234-280D-48AC-9450-EE6904153BFA}" presName="connectorText" presStyleLbl="sibTrans1D1" presStyleIdx="1" presStyleCnt="4"/>
      <dgm:spPr/>
    </dgm:pt>
    <dgm:pt modelId="{308BE642-3B51-4B23-B6C7-D47E3A764095}" type="pres">
      <dgm:prSet presAssocID="{2AF3C3A0-250F-442C-9D25-80978ED5FF43}" presName="node" presStyleLbl="node1" presStyleIdx="2" presStyleCnt="5">
        <dgm:presLayoutVars>
          <dgm:bulletEnabled val="1"/>
        </dgm:presLayoutVars>
      </dgm:prSet>
      <dgm:spPr/>
    </dgm:pt>
    <dgm:pt modelId="{69DFFEA0-A269-4F50-9739-698DB49A3F01}" type="pres">
      <dgm:prSet presAssocID="{75107981-61E7-4FE7-89EA-AAD78A8AE05A}" presName="sibTrans" presStyleLbl="sibTrans1D1" presStyleIdx="2" presStyleCnt="4"/>
      <dgm:spPr/>
    </dgm:pt>
    <dgm:pt modelId="{6762F954-EC5D-4DDA-A6EC-37A9D6650CF6}" type="pres">
      <dgm:prSet presAssocID="{75107981-61E7-4FE7-89EA-AAD78A8AE05A}" presName="connectorText" presStyleLbl="sibTrans1D1" presStyleIdx="2" presStyleCnt="4"/>
      <dgm:spPr/>
    </dgm:pt>
    <dgm:pt modelId="{B4ED8F70-7E67-4F73-8AA2-186A6C8996FE}" type="pres">
      <dgm:prSet presAssocID="{21818827-3963-48B1-A568-137DDB24E027}" presName="node" presStyleLbl="node1" presStyleIdx="3" presStyleCnt="5">
        <dgm:presLayoutVars>
          <dgm:bulletEnabled val="1"/>
        </dgm:presLayoutVars>
      </dgm:prSet>
      <dgm:spPr/>
    </dgm:pt>
    <dgm:pt modelId="{705A3C28-3C21-42A1-9A30-341A7BEF176C}" type="pres">
      <dgm:prSet presAssocID="{3434987E-D83F-4CA7-89F2-85BB6CCFAE5E}" presName="sibTrans" presStyleLbl="sibTrans1D1" presStyleIdx="3" presStyleCnt="4"/>
      <dgm:spPr/>
    </dgm:pt>
    <dgm:pt modelId="{B18803CD-A089-46D9-9229-27FFBF9F770D}" type="pres">
      <dgm:prSet presAssocID="{3434987E-D83F-4CA7-89F2-85BB6CCFAE5E}" presName="connectorText" presStyleLbl="sibTrans1D1" presStyleIdx="3" presStyleCnt="4"/>
      <dgm:spPr/>
    </dgm:pt>
    <dgm:pt modelId="{FC4183EA-DAA4-4CE5-BDA8-8307BA2C697E}" type="pres">
      <dgm:prSet presAssocID="{38E994B8-BB18-4814-B161-3633DF42FDA8}" presName="node" presStyleLbl="node1" presStyleIdx="4" presStyleCnt="5">
        <dgm:presLayoutVars>
          <dgm:bulletEnabled val="1"/>
        </dgm:presLayoutVars>
      </dgm:prSet>
      <dgm:spPr/>
    </dgm:pt>
  </dgm:ptLst>
  <dgm:cxnLst>
    <dgm:cxn modelId="{D6B95404-42F4-4216-9C1F-4B1AFB3197D9}" type="presOf" srcId="{3434987E-D83F-4CA7-89F2-85BB6CCFAE5E}" destId="{B18803CD-A089-46D9-9229-27FFBF9F770D}" srcOrd="1" destOrd="0" presId="urn:microsoft.com/office/officeart/2016/7/layout/RepeatingBendingProcessNew"/>
    <dgm:cxn modelId="{155C6611-740D-4A71-AFA3-88C3EE9CE1FA}" type="presOf" srcId="{BC448FCB-DC6E-400B-A9A3-3ACE7275FC24}" destId="{304EC1BB-D63C-4FB7-AD15-5CA4FC83ADE2}" srcOrd="0" destOrd="0" presId="urn:microsoft.com/office/officeart/2016/7/layout/RepeatingBendingProcessNew"/>
    <dgm:cxn modelId="{2196A213-CDD0-4DCA-A5B1-991EF4F4C57D}" srcId="{4CA97644-DCEE-46A0-9791-B224B462CB10}" destId="{BC448FCB-DC6E-400B-A9A3-3ACE7275FC24}" srcOrd="1" destOrd="0" parTransId="{1158AAFB-AE9D-4791-8642-D4AF39A159DB}" sibTransId="{E1CEA234-280D-48AC-9450-EE6904153BFA}"/>
    <dgm:cxn modelId="{5811E333-DE59-4130-860C-067D5ADDE274}" type="presOf" srcId="{4D30688E-1383-4608-87D5-1CFDFE2CF043}" destId="{18219D0F-649D-479E-ADC5-4D30A723AF05}" srcOrd="0" destOrd="0" presId="urn:microsoft.com/office/officeart/2016/7/layout/RepeatingBendingProcessNew"/>
    <dgm:cxn modelId="{64346F36-14A2-4B06-AF42-FB85D14F8017}" type="presOf" srcId="{3434987E-D83F-4CA7-89F2-85BB6CCFAE5E}" destId="{705A3C28-3C21-42A1-9A30-341A7BEF176C}" srcOrd="0" destOrd="0" presId="urn:microsoft.com/office/officeart/2016/7/layout/RepeatingBendingProcessNew"/>
    <dgm:cxn modelId="{40B3DF63-2F0B-485A-B4AA-3B0BCB19B4B8}" srcId="{4CA97644-DCEE-46A0-9791-B224B462CB10}" destId="{21818827-3963-48B1-A568-137DDB24E027}" srcOrd="3" destOrd="0" parTransId="{8F368251-E2EC-4D56-8BEA-C1D20060DE7C}" sibTransId="{3434987E-D83F-4CA7-89F2-85BB6CCFAE5E}"/>
    <dgm:cxn modelId="{5CCE8648-17A6-4054-A8D2-9A7E3C20BD05}" srcId="{4CA97644-DCEE-46A0-9791-B224B462CB10}" destId="{2AF3C3A0-250F-442C-9D25-80978ED5FF43}" srcOrd="2" destOrd="0" parTransId="{3C280919-C3D0-4659-A546-9798C6F61B28}" sibTransId="{75107981-61E7-4FE7-89EA-AAD78A8AE05A}"/>
    <dgm:cxn modelId="{4FDE2B4B-F8C1-45A7-8385-6DD452E48724}" type="presOf" srcId="{E1CEA234-280D-48AC-9450-EE6904153BFA}" destId="{DEAEBEEF-03F8-4CE2-97A9-4EE22AE335FC}" srcOrd="1" destOrd="0" presId="urn:microsoft.com/office/officeart/2016/7/layout/RepeatingBendingProcessNew"/>
    <dgm:cxn modelId="{70E44270-11D2-4866-A409-59938D1C26CB}" type="presOf" srcId="{2AF3C3A0-250F-442C-9D25-80978ED5FF43}" destId="{308BE642-3B51-4B23-B6C7-D47E3A764095}" srcOrd="0" destOrd="0" presId="urn:microsoft.com/office/officeart/2016/7/layout/RepeatingBendingProcessNew"/>
    <dgm:cxn modelId="{7BD64358-C54B-43CE-AA87-99D8D2B660D3}" type="presOf" srcId="{E1CEA234-280D-48AC-9450-EE6904153BFA}" destId="{9B481779-A5C0-4145-A883-DADD65EBFC50}" srcOrd="0" destOrd="0" presId="urn:microsoft.com/office/officeart/2016/7/layout/RepeatingBendingProcessNew"/>
    <dgm:cxn modelId="{ADD98986-677D-4A78-8C11-F9A6963A122C}" type="presOf" srcId="{75107981-61E7-4FE7-89EA-AAD78A8AE05A}" destId="{69DFFEA0-A269-4F50-9739-698DB49A3F01}" srcOrd="0" destOrd="0" presId="urn:microsoft.com/office/officeart/2016/7/layout/RepeatingBendingProcessNew"/>
    <dgm:cxn modelId="{EBF048A5-5A9F-43F9-9EE4-7ACA216FBDA2}" srcId="{4CA97644-DCEE-46A0-9791-B224B462CB10}" destId="{38E994B8-BB18-4814-B161-3633DF42FDA8}" srcOrd="4" destOrd="0" parTransId="{8E2B46AE-87FF-4ECD-869B-A8B6F8BA832D}" sibTransId="{06109643-1ED9-42FF-8055-A09A8683E9C4}"/>
    <dgm:cxn modelId="{9CB8C6D2-7A8F-4CB5-8AF9-909C7B5DE9A5}" type="presOf" srcId="{21818827-3963-48B1-A568-137DDB24E027}" destId="{B4ED8F70-7E67-4F73-8AA2-186A6C8996FE}" srcOrd="0" destOrd="0" presId="urn:microsoft.com/office/officeart/2016/7/layout/RepeatingBendingProcessNew"/>
    <dgm:cxn modelId="{948665D4-E860-4289-983B-E0AD01442C1D}" type="presOf" srcId="{F7EB7C57-641B-4492-91EA-549A4058B728}" destId="{821B5DE1-4C0D-4DBC-96ED-292DE775F08F}" srcOrd="1" destOrd="0" presId="urn:microsoft.com/office/officeart/2016/7/layout/RepeatingBendingProcessNew"/>
    <dgm:cxn modelId="{E190CCD5-5E92-4CE5-811C-B3344CA7C965}" type="presOf" srcId="{38E994B8-BB18-4814-B161-3633DF42FDA8}" destId="{FC4183EA-DAA4-4CE5-BDA8-8307BA2C697E}" srcOrd="0" destOrd="0" presId="urn:microsoft.com/office/officeart/2016/7/layout/RepeatingBendingProcessNew"/>
    <dgm:cxn modelId="{2A84E2EA-30CD-4073-8E40-79B91AD91B8A}" type="presOf" srcId="{F7EB7C57-641B-4492-91EA-549A4058B728}" destId="{E4E98B3D-F922-49EC-AB63-CAC3843102EA}" srcOrd="0" destOrd="0" presId="urn:microsoft.com/office/officeart/2016/7/layout/RepeatingBendingProcessNew"/>
    <dgm:cxn modelId="{1E6E40F0-38A8-4F86-A2B6-2C0E77F033C4}" srcId="{4CA97644-DCEE-46A0-9791-B224B462CB10}" destId="{4D30688E-1383-4608-87D5-1CFDFE2CF043}" srcOrd="0" destOrd="0" parTransId="{B80E92E4-7345-48DA-BF79-A875C7D4B810}" sibTransId="{F7EB7C57-641B-4492-91EA-549A4058B728}"/>
    <dgm:cxn modelId="{727639FA-9422-49B4-A135-0DBD574845F0}" type="presOf" srcId="{4CA97644-DCEE-46A0-9791-B224B462CB10}" destId="{64B81296-7DA2-4A93-901B-CAC167ECE42F}" srcOrd="0" destOrd="0" presId="urn:microsoft.com/office/officeart/2016/7/layout/RepeatingBendingProcessNew"/>
    <dgm:cxn modelId="{47A43AFE-60F0-4BA2-B6CD-AF99EA1ED7CC}" type="presOf" srcId="{75107981-61E7-4FE7-89EA-AAD78A8AE05A}" destId="{6762F954-EC5D-4DDA-A6EC-37A9D6650CF6}" srcOrd="1" destOrd="0" presId="urn:microsoft.com/office/officeart/2016/7/layout/RepeatingBendingProcessNew"/>
    <dgm:cxn modelId="{2DEC38FC-25CB-45A9-A21D-DF2B3418E3C8}" type="presParOf" srcId="{64B81296-7DA2-4A93-901B-CAC167ECE42F}" destId="{18219D0F-649D-479E-ADC5-4D30A723AF05}" srcOrd="0" destOrd="0" presId="urn:microsoft.com/office/officeart/2016/7/layout/RepeatingBendingProcessNew"/>
    <dgm:cxn modelId="{81AE4FAD-72CF-4921-BB4E-25CA5D7BA13B}" type="presParOf" srcId="{64B81296-7DA2-4A93-901B-CAC167ECE42F}" destId="{E4E98B3D-F922-49EC-AB63-CAC3843102EA}" srcOrd="1" destOrd="0" presId="urn:microsoft.com/office/officeart/2016/7/layout/RepeatingBendingProcessNew"/>
    <dgm:cxn modelId="{8BFE1A9A-2F7D-4D1E-8968-3385BE78EAA7}" type="presParOf" srcId="{E4E98B3D-F922-49EC-AB63-CAC3843102EA}" destId="{821B5DE1-4C0D-4DBC-96ED-292DE775F08F}" srcOrd="0" destOrd="0" presId="urn:microsoft.com/office/officeart/2016/7/layout/RepeatingBendingProcessNew"/>
    <dgm:cxn modelId="{0254072D-D666-4B99-949E-81B1CE8D2D62}" type="presParOf" srcId="{64B81296-7DA2-4A93-901B-CAC167ECE42F}" destId="{304EC1BB-D63C-4FB7-AD15-5CA4FC83ADE2}" srcOrd="2" destOrd="0" presId="urn:microsoft.com/office/officeart/2016/7/layout/RepeatingBendingProcessNew"/>
    <dgm:cxn modelId="{E92A028B-EE3C-4271-9BD8-E956BC77178E}" type="presParOf" srcId="{64B81296-7DA2-4A93-901B-CAC167ECE42F}" destId="{9B481779-A5C0-4145-A883-DADD65EBFC50}" srcOrd="3" destOrd="0" presId="urn:microsoft.com/office/officeart/2016/7/layout/RepeatingBendingProcessNew"/>
    <dgm:cxn modelId="{553EEBFE-5D69-4833-A073-AC4B52501432}" type="presParOf" srcId="{9B481779-A5C0-4145-A883-DADD65EBFC50}" destId="{DEAEBEEF-03F8-4CE2-97A9-4EE22AE335FC}" srcOrd="0" destOrd="0" presId="urn:microsoft.com/office/officeart/2016/7/layout/RepeatingBendingProcessNew"/>
    <dgm:cxn modelId="{912C76F8-682A-41AA-BBC5-777B432E6EE6}" type="presParOf" srcId="{64B81296-7DA2-4A93-901B-CAC167ECE42F}" destId="{308BE642-3B51-4B23-B6C7-D47E3A764095}" srcOrd="4" destOrd="0" presId="urn:microsoft.com/office/officeart/2016/7/layout/RepeatingBendingProcessNew"/>
    <dgm:cxn modelId="{CF294CCC-A872-46C5-9AAE-E15E4F18AFF3}" type="presParOf" srcId="{64B81296-7DA2-4A93-901B-CAC167ECE42F}" destId="{69DFFEA0-A269-4F50-9739-698DB49A3F01}" srcOrd="5" destOrd="0" presId="urn:microsoft.com/office/officeart/2016/7/layout/RepeatingBendingProcessNew"/>
    <dgm:cxn modelId="{F06D1445-1DBE-4F1C-9946-FFB2CFBF83C9}" type="presParOf" srcId="{69DFFEA0-A269-4F50-9739-698DB49A3F01}" destId="{6762F954-EC5D-4DDA-A6EC-37A9D6650CF6}" srcOrd="0" destOrd="0" presId="urn:microsoft.com/office/officeart/2016/7/layout/RepeatingBendingProcessNew"/>
    <dgm:cxn modelId="{86CA8983-69F7-49FB-9C80-FA2C70783D61}" type="presParOf" srcId="{64B81296-7DA2-4A93-901B-CAC167ECE42F}" destId="{B4ED8F70-7E67-4F73-8AA2-186A6C8996FE}" srcOrd="6" destOrd="0" presId="urn:microsoft.com/office/officeart/2016/7/layout/RepeatingBendingProcessNew"/>
    <dgm:cxn modelId="{BC10A61E-D480-4D81-9C55-289FE17F1E29}" type="presParOf" srcId="{64B81296-7DA2-4A93-901B-CAC167ECE42F}" destId="{705A3C28-3C21-42A1-9A30-341A7BEF176C}" srcOrd="7" destOrd="0" presId="urn:microsoft.com/office/officeart/2016/7/layout/RepeatingBendingProcessNew"/>
    <dgm:cxn modelId="{B75EA508-D314-4C43-9990-A421E2E39708}" type="presParOf" srcId="{705A3C28-3C21-42A1-9A30-341A7BEF176C}" destId="{B18803CD-A089-46D9-9229-27FFBF9F770D}" srcOrd="0" destOrd="0" presId="urn:microsoft.com/office/officeart/2016/7/layout/RepeatingBendingProcessNew"/>
    <dgm:cxn modelId="{FCC62A36-8B5E-49F9-8D6D-7A99A77C3EC9}" type="presParOf" srcId="{64B81296-7DA2-4A93-901B-CAC167ECE42F}" destId="{FC4183EA-DAA4-4CE5-BDA8-8307BA2C697E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81748E-E7D6-4FAD-944E-06FFE233D137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BE72F92-7935-47F5-A852-33E503DFD9A5}">
      <dgm:prSet/>
      <dgm:spPr/>
      <dgm:t>
        <a:bodyPr/>
        <a:lstStyle/>
        <a:p>
          <a:r>
            <a:rPr lang="hu-HU" dirty="0"/>
            <a:t>Az 1900-as években Hevesi Sándor rendezte meg több évadon keresztül is, majd 1938-ban Németh Antal.</a:t>
          </a:r>
          <a:endParaRPr lang="en-US" dirty="0"/>
        </a:p>
      </dgm:t>
    </dgm:pt>
    <dgm:pt modelId="{149FCA5E-D7B6-4283-A137-CBECA1E3359F}" type="parTrans" cxnId="{9A577B6B-458F-4175-9D2C-8B5E64F99B1A}">
      <dgm:prSet/>
      <dgm:spPr/>
      <dgm:t>
        <a:bodyPr/>
        <a:lstStyle/>
        <a:p>
          <a:endParaRPr lang="en-US"/>
        </a:p>
      </dgm:t>
    </dgm:pt>
    <dgm:pt modelId="{88797EED-C882-44C1-80F7-DCA73101A851}" type="sibTrans" cxnId="{9A577B6B-458F-4175-9D2C-8B5E64F99B1A}">
      <dgm:prSet/>
      <dgm:spPr/>
      <dgm:t>
        <a:bodyPr/>
        <a:lstStyle/>
        <a:p>
          <a:endParaRPr lang="en-US"/>
        </a:p>
      </dgm:t>
    </dgm:pt>
    <dgm:pt modelId="{97493112-DC80-4D7C-B76D-5E209F3E7A1F}">
      <dgm:prSet/>
      <dgm:spPr/>
      <dgm:t>
        <a:bodyPr/>
        <a:lstStyle/>
        <a:p>
          <a:r>
            <a:rPr lang="hu-HU"/>
            <a:t>Major Tamás, Vámos László, Both Béla és Marton Endre  is rendeztek még ezekben az években. Végül a 90-es évek elején Iglódi István is színpadra vitte az alkotást.</a:t>
          </a:r>
          <a:endParaRPr lang="en-US"/>
        </a:p>
      </dgm:t>
    </dgm:pt>
    <dgm:pt modelId="{8D2AC538-C1DF-4C38-A3B8-8ED87131C88C}" type="parTrans" cxnId="{B8A5EE76-838A-4E56-BA39-939DCA62E5F9}">
      <dgm:prSet/>
      <dgm:spPr/>
      <dgm:t>
        <a:bodyPr/>
        <a:lstStyle/>
        <a:p>
          <a:endParaRPr lang="en-US"/>
        </a:p>
      </dgm:t>
    </dgm:pt>
    <dgm:pt modelId="{371C7549-6EA8-421D-9F6E-9B885FF1418F}" type="sibTrans" cxnId="{B8A5EE76-838A-4E56-BA39-939DCA62E5F9}">
      <dgm:prSet/>
      <dgm:spPr/>
      <dgm:t>
        <a:bodyPr/>
        <a:lstStyle/>
        <a:p>
          <a:endParaRPr lang="en-US"/>
        </a:p>
      </dgm:t>
    </dgm:pt>
    <dgm:pt modelId="{A06730C3-5A96-45FC-BA56-3A4E662B40E5}">
      <dgm:prSet/>
      <dgm:spPr/>
      <dgm:t>
        <a:bodyPr/>
        <a:lstStyle/>
        <a:p>
          <a:r>
            <a:rPr lang="hu-HU"/>
            <a:t>2002-ben Vidnyánszky Attila rendezett már a mai színház épületében, majd őt követte Alföldi Róbert akik a Gobbi Hilda Színpadra rendezhették meg a drámát</a:t>
          </a:r>
          <a:endParaRPr lang="en-US"/>
        </a:p>
      </dgm:t>
    </dgm:pt>
    <dgm:pt modelId="{05AFE244-4C5C-4348-8F74-D65663A074BD}" type="parTrans" cxnId="{89119278-7624-46BC-B355-7DDCF9A55DAE}">
      <dgm:prSet/>
      <dgm:spPr/>
      <dgm:t>
        <a:bodyPr/>
        <a:lstStyle/>
        <a:p>
          <a:endParaRPr lang="en-US"/>
        </a:p>
      </dgm:t>
    </dgm:pt>
    <dgm:pt modelId="{7D6D8CE9-1C10-4689-A735-B52AA8B46AD4}" type="sibTrans" cxnId="{89119278-7624-46BC-B355-7DDCF9A55DAE}">
      <dgm:prSet/>
      <dgm:spPr/>
      <dgm:t>
        <a:bodyPr/>
        <a:lstStyle/>
        <a:p>
          <a:endParaRPr lang="en-US"/>
        </a:p>
      </dgm:t>
    </dgm:pt>
    <dgm:pt modelId="{022EB3D7-C19A-4506-879D-7C352E05EC9D}">
      <dgm:prSet/>
      <dgm:spPr/>
      <dgm:t>
        <a:bodyPr/>
        <a:lstStyle/>
        <a:p>
          <a:r>
            <a:rPr lang="hu-HU"/>
            <a:t>Vidnyánky Attila alkotását 2023-ban is meg tudták tekinteni a nézők.</a:t>
          </a:r>
          <a:endParaRPr lang="en-US"/>
        </a:p>
      </dgm:t>
    </dgm:pt>
    <dgm:pt modelId="{9AEF7637-7FC3-47BB-9A26-D8C1692765CB}" type="parTrans" cxnId="{88A67878-0ED6-4474-91F3-F81120CA7140}">
      <dgm:prSet/>
      <dgm:spPr/>
      <dgm:t>
        <a:bodyPr/>
        <a:lstStyle/>
        <a:p>
          <a:endParaRPr lang="en-US"/>
        </a:p>
      </dgm:t>
    </dgm:pt>
    <dgm:pt modelId="{674A53E8-4CE1-4250-8FC4-2884A85D7B3D}" type="sibTrans" cxnId="{88A67878-0ED6-4474-91F3-F81120CA7140}">
      <dgm:prSet/>
      <dgm:spPr/>
      <dgm:t>
        <a:bodyPr/>
        <a:lstStyle/>
        <a:p>
          <a:endParaRPr lang="en-US"/>
        </a:p>
      </dgm:t>
    </dgm:pt>
    <dgm:pt modelId="{66156E23-A815-4BC1-9240-22F81A0AEDD1}" type="pres">
      <dgm:prSet presAssocID="{EF81748E-E7D6-4FAD-944E-06FFE233D137}" presName="vert0" presStyleCnt="0">
        <dgm:presLayoutVars>
          <dgm:dir/>
          <dgm:animOne val="branch"/>
          <dgm:animLvl val="lvl"/>
        </dgm:presLayoutVars>
      </dgm:prSet>
      <dgm:spPr/>
    </dgm:pt>
    <dgm:pt modelId="{631E3E7F-BA85-42E6-B810-913DBC4B739D}" type="pres">
      <dgm:prSet presAssocID="{4BE72F92-7935-47F5-A852-33E503DFD9A5}" presName="thickLine" presStyleLbl="alignNode1" presStyleIdx="0" presStyleCnt="4"/>
      <dgm:spPr/>
    </dgm:pt>
    <dgm:pt modelId="{700FF1B2-EFE7-457D-A8B2-045777697D36}" type="pres">
      <dgm:prSet presAssocID="{4BE72F92-7935-47F5-A852-33E503DFD9A5}" presName="horz1" presStyleCnt="0"/>
      <dgm:spPr/>
    </dgm:pt>
    <dgm:pt modelId="{A5D2FE15-5F92-4BD5-A0B0-E35A38D38389}" type="pres">
      <dgm:prSet presAssocID="{4BE72F92-7935-47F5-A852-33E503DFD9A5}" presName="tx1" presStyleLbl="revTx" presStyleIdx="0" presStyleCnt="4"/>
      <dgm:spPr/>
    </dgm:pt>
    <dgm:pt modelId="{760A473A-9CC5-42EA-B939-0849B67DD7DA}" type="pres">
      <dgm:prSet presAssocID="{4BE72F92-7935-47F5-A852-33E503DFD9A5}" presName="vert1" presStyleCnt="0"/>
      <dgm:spPr/>
    </dgm:pt>
    <dgm:pt modelId="{91768C2D-28C3-442C-957B-46A1316D811F}" type="pres">
      <dgm:prSet presAssocID="{97493112-DC80-4D7C-B76D-5E209F3E7A1F}" presName="thickLine" presStyleLbl="alignNode1" presStyleIdx="1" presStyleCnt="4"/>
      <dgm:spPr/>
    </dgm:pt>
    <dgm:pt modelId="{359385AC-B16E-440B-B2BD-869AE1F92F72}" type="pres">
      <dgm:prSet presAssocID="{97493112-DC80-4D7C-B76D-5E209F3E7A1F}" presName="horz1" presStyleCnt="0"/>
      <dgm:spPr/>
    </dgm:pt>
    <dgm:pt modelId="{2177DBFC-35C3-4100-A89A-B58B30DB559C}" type="pres">
      <dgm:prSet presAssocID="{97493112-DC80-4D7C-B76D-5E209F3E7A1F}" presName="tx1" presStyleLbl="revTx" presStyleIdx="1" presStyleCnt="4"/>
      <dgm:spPr/>
    </dgm:pt>
    <dgm:pt modelId="{08ABCD19-223D-4665-A392-546217622526}" type="pres">
      <dgm:prSet presAssocID="{97493112-DC80-4D7C-B76D-5E209F3E7A1F}" presName="vert1" presStyleCnt="0"/>
      <dgm:spPr/>
    </dgm:pt>
    <dgm:pt modelId="{F5F77107-7039-4DF5-8469-A024729CB2D0}" type="pres">
      <dgm:prSet presAssocID="{A06730C3-5A96-45FC-BA56-3A4E662B40E5}" presName="thickLine" presStyleLbl="alignNode1" presStyleIdx="2" presStyleCnt="4"/>
      <dgm:spPr/>
    </dgm:pt>
    <dgm:pt modelId="{F6ADF7AC-5B6E-49B3-AB20-93DA34269510}" type="pres">
      <dgm:prSet presAssocID="{A06730C3-5A96-45FC-BA56-3A4E662B40E5}" presName="horz1" presStyleCnt="0"/>
      <dgm:spPr/>
    </dgm:pt>
    <dgm:pt modelId="{6BEA8129-AACF-4FFB-9179-BD9F20B5966B}" type="pres">
      <dgm:prSet presAssocID="{A06730C3-5A96-45FC-BA56-3A4E662B40E5}" presName="tx1" presStyleLbl="revTx" presStyleIdx="2" presStyleCnt="4"/>
      <dgm:spPr/>
    </dgm:pt>
    <dgm:pt modelId="{0E446C07-6EAA-4889-8C04-AFA084386EBE}" type="pres">
      <dgm:prSet presAssocID="{A06730C3-5A96-45FC-BA56-3A4E662B40E5}" presName="vert1" presStyleCnt="0"/>
      <dgm:spPr/>
    </dgm:pt>
    <dgm:pt modelId="{2C1EF9EA-0F96-4A4D-ADEE-05B4DBFBDF94}" type="pres">
      <dgm:prSet presAssocID="{022EB3D7-C19A-4506-879D-7C352E05EC9D}" presName="thickLine" presStyleLbl="alignNode1" presStyleIdx="3" presStyleCnt="4"/>
      <dgm:spPr/>
    </dgm:pt>
    <dgm:pt modelId="{D9F1B9F7-C080-4385-B007-750D8B46CBF6}" type="pres">
      <dgm:prSet presAssocID="{022EB3D7-C19A-4506-879D-7C352E05EC9D}" presName="horz1" presStyleCnt="0"/>
      <dgm:spPr/>
    </dgm:pt>
    <dgm:pt modelId="{08C85B8A-9184-4F13-888D-E856F510107E}" type="pres">
      <dgm:prSet presAssocID="{022EB3D7-C19A-4506-879D-7C352E05EC9D}" presName="tx1" presStyleLbl="revTx" presStyleIdx="3" presStyleCnt="4"/>
      <dgm:spPr/>
    </dgm:pt>
    <dgm:pt modelId="{BAC3E89C-F54F-471A-97E3-98816ED4879B}" type="pres">
      <dgm:prSet presAssocID="{022EB3D7-C19A-4506-879D-7C352E05EC9D}" presName="vert1" presStyleCnt="0"/>
      <dgm:spPr/>
    </dgm:pt>
  </dgm:ptLst>
  <dgm:cxnLst>
    <dgm:cxn modelId="{9A577B6B-458F-4175-9D2C-8B5E64F99B1A}" srcId="{EF81748E-E7D6-4FAD-944E-06FFE233D137}" destId="{4BE72F92-7935-47F5-A852-33E503DFD9A5}" srcOrd="0" destOrd="0" parTransId="{149FCA5E-D7B6-4283-A137-CBECA1E3359F}" sibTransId="{88797EED-C882-44C1-80F7-DCA73101A851}"/>
    <dgm:cxn modelId="{B8A5EE76-838A-4E56-BA39-939DCA62E5F9}" srcId="{EF81748E-E7D6-4FAD-944E-06FFE233D137}" destId="{97493112-DC80-4D7C-B76D-5E209F3E7A1F}" srcOrd="1" destOrd="0" parTransId="{8D2AC538-C1DF-4C38-A3B8-8ED87131C88C}" sibTransId="{371C7549-6EA8-421D-9F6E-9B885FF1418F}"/>
    <dgm:cxn modelId="{88A67878-0ED6-4474-91F3-F81120CA7140}" srcId="{EF81748E-E7D6-4FAD-944E-06FFE233D137}" destId="{022EB3D7-C19A-4506-879D-7C352E05EC9D}" srcOrd="3" destOrd="0" parTransId="{9AEF7637-7FC3-47BB-9A26-D8C1692765CB}" sibTransId="{674A53E8-4CE1-4250-8FC4-2884A85D7B3D}"/>
    <dgm:cxn modelId="{89119278-7624-46BC-B355-7DDCF9A55DAE}" srcId="{EF81748E-E7D6-4FAD-944E-06FFE233D137}" destId="{A06730C3-5A96-45FC-BA56-3A4E662B40E5}" srcOrd="2" destOrd="0" parTransId="{05AFE244-4C5C-4348-8F74-D65663A074BD}" sibTransId="{7D6D8CE9-1C10-4689-A735-B52AA8B46AD4}"/>
    <dgm:cxn modelId="{5A3BCE9B-2DDB-4833-903B-87DBFB516583}" type="presOf" srcId="{97493112-DC80-4D7C-B76D-5E209F3E7A1F}" destId="{2177DBFC-35C3-4100-A89A-B58B30DB559C}" srcOrd="0" destOrd="0" presId="urn:microsoft.com/office/officeart/2008/layout/LinedList"/>
    <dgm:cxn modelId="{49FD2EAA-47B3-4231-9FF5-404340A87D85}" type="presOf" srcId="{4BE72F92-7935-47F5-A852-33E503DFD9A5}" destId="{A5D2FE15-5F92-4BD5-A0B0-E35A38D38389}" srcOrd="0" destOrd="0" presId="urn:microsoft.com/office/officeart/2008/layout/LinedList"/>
    <dgm:cxn modelId="{7AEE82AD-C9F9-4FA1-86D1-95EB0095CFB9}" type="presOf" srcId="{022EB3D7-C19A-4506-879D-7C352E05EC9D}" destId="{08C85B8A-9184-4F13-888D-E856F510107E}" srcOrd="0" destOrd="0" presId="urn:microsoft.com/office/officeart/2008/layout/LinedList"/>
    <dgm:cxn modelId="{507DFCB9-6AFC-427D-A42A-B852FDE28B4E}" type="presOf" srcId="{A06730C3-5A96-45FC-BA56-3A4E662B40E5}" destId="{6BEA8129-AACF-4FFB-9179-BD9F20B5966B}" srcOrd="0" destOrd="0" presId="urn:microsoft.com/office/officeart/2008/layout/LinedList"/>
    <dgm:cxn modelId="{5A11E9E4-B5C8-4968-BE7E-8F422981C4EE}" type="presOf" srcId="{EF81748E-E7D6-4FAD-944E-06FFE233D137}" destId="{66156E23-A815-4BC1-9240-22F81A0AEDD1}" srcOrd="0" destOrd="0" presId="urn:microsoft.com/office/officeart/2008/layout/LinedList"/>
    <dgm:cxn modelId="{ECD4E2F7-8243-401F-9D85-5711BDE05DA0}" type="presParOf" srcId="{66156E23-A815-4BC1-9240-22F81A0AEDD1}" destId="{631E3E7F-BA85-42E6-B810-913DBC4B739D}" srcOrd="0" destOrd="0" presId="urn:microsoft.com/office/officeart/2008/layout/LinedList"/>
    <dgm:cxn modelId="{66C4FF98-83AB-4AC1-B7F0-E86F294F7129}" type="presParOf" srcId="{66156E23-A815-4BC1-9240-22F81A0AEDD1}" destId="{700FF1B2-EFE7-457D-A8B2-045777697D36}" srcOrd="1" destOrd="0" presId="urn:microsoft.com/office/officeart/2008/layout/LinedList"/>
    <dgm:cxn modelId="{05B64968-E087-4E39-B6F2-EF062F669BC6}" type="presParOf" srcId="{700FF1B2-EFE7-457D-A8B2-045777697D36}" destId="{A5D2FE15-5F92-4BD5-A0B0-E35A38D38389}" srcOrd="0" destOrd="0" presId="urn:microsoft.com/office/officeart/2008/layout/LinedList"/>
    <dgm:cxn modelId="{6F8A9E8E-2444-4AF7-B15B-EF9FB6EE2546}" type="presParOf" srcId="{700FF1B2-EFE7-457D-A8B2-045777697D36}" destId="{760A473A-9CC5-42EA-B939-0849B67DD7DA}" srcOrd="1" destOrd="0" presId="urn:microsoft.com/office/officeart/2008/layout/LinedList"/>
    <dgm:cxn modelId="{E0CB91CA-3DB7-49A6-9AD1-0E3D1686D318}" type="presParOf" srcId="{66156E23-A815-4BC1-9240-22F81A0AEDD1}" destId="{91768C2D-28C3-442C-957B-46A1316D811F}" srcOrd="2" destOrd="0" presId="urn:microsoft.com/office/officeart/2008/layout/LinedList"/>
    <dgm:cxn modelId="{75354F09-3237-4A81-A12B-3A871FDEB843}" type="presParOf" srcId="{66156E23-A815-4BC1-9240-22F81A0AEDD1}" destId="{359385AC-B16E-440B-B2BD-869AE1F92F72}" srcOrd="3" destOrd="0" presId="urn:microsoft.com/office/officeart/2008/layout/LinedList"/>
    <dgm:cxn modelId="{B861EDDF-1F92-45C9-BD4A-4661EFD21012}" type="presParOf" srcId="{359385AC-B16E-440B-B2BD-869AE1F92F72}" destId="{2177DBFC-35C3-4100-A89A-B58B30DB559C}" srcOrd="0" destOrd="0" presId="urn:microsoft.com/office/officeart/2008/layout/LinedList"/>
    <dgm:cxn modelId="{FCE4BFE8-6337-41A0-A0F8-E9CA5E0831A9}" type="presParOf" srcId="{359385AC-B16E-440B-B2BD-869AE1F92F72}" destId="{08ABCD19-223D-4665-A392-546217622526}" srcOrd="1" destOrd="0" presId="urn:microsoft.com/office/officeart/2008/layout/LinedList"/>
    <dgm:cxn modelId="{E431E94A-FD75-4AD8-86CD-F210A2A0AE6E}" type="presParOf" srcId="{66156E23-A815-4BC1-9240-22F81A0AEDD1}" destId="{F5F77107-7039-4DF5-8469-A024729CB2D0}" srcOrd="4" destOrd="0" presId="urn:microsoft.com/office/officeart/2008/layout/LinedList"/>
    <dgm:cxn modelId="{D1C191C4-524A-482A-A198-E79C28D70398}" type="presParOf" srcId="{66156E23-A815-4BC1-9240-22F81A0AEDD1}" destId="{F6ADF7AC-5B6E-49B3-AB20-93DA34269510}" srcOrd="5" destOrd="0" presId="urn:microsoft.com/office/officeart/2008/layout/LinedList"/>
    <dgm:cxn modelId="{A44DAE2D-3E2D-4D7C-B1EB-3A86530D86B7}" type="presParOf" srcId="{F6ADF7AC-5B6E-49B3-AB20-93DA34269510}" destId="{6BEA8129-AACF-4FFB-9179-BD9F20B5966B}" srcOrd="0" destOrd="0" presId="urn:microsoft.com/office/officeart/2008/layout/LinedList"/>
    <dgm:cxn modelId="{3DEFECF4-7815-4C4E-84E2-E45985CD5BE8}" type="presParOf" srcId="{F6ADF7AC-5B6E-49B3-AB20-93DA34269510}" destId="{0E446C07-6EAA-4889-8C04-AFA084386EBE}" srcOrd="1" destOrd="0" presId="urn:microsoft.com/office/officeart/2008/layout/LinedList"/>
    <dgm:cxn modelId="{C10F896A-9511-4B93-A124-84EF436D59C8}" type="presParOf" srcId="{66156E23-A815-4BC1-9240-22F81A0AEDD1}" destId="{2C1EF9EA-0F96-4A4D-ADEE-05B4DBFBDF94}" srcOrd="6" destOrd="0" presId="urn:microsoft.com/office/officeart/2008/layout/LinedList"/>
    <dgm:cxn modelId="{2DF0486E-4A0B-43EE-B6E6-371A91AB2084}" type="presParOf" srcId="{66156E23-A815-4BC1-9240-22F81A0AEDD1}" destId="{D9F1B9F7-C080-4385-B007-750D8B46CBF6}" srcOrd="7" destOrd="0" presId="urn:microsoft.com/office/officeart/2008/layout/LinedList"/>
    <dgm:cxn modelId="{C50715B0-A0EC-4E3F-A89C-66B3B353E8D3}" type="presParOf" srcId="{D9F1B9F7-C080-4385-B007-750D8B46CBF6}" destId="{08C85B8A-9184-4F13-888D-E856F510107E}" srcOrd="0" destOrd="0" presId="urn:microsoft.com/office/officeart/2008/layout/LinedList"/>
    <dgm:cxn modelId="{136ED89D-FAFC-4C00-B9FB-F8DC203C0160}" type="presParOf" srcId="{D9F1B9F7-C080-4385-B007-750D8B46CBF6}" destId="{BAC3E89C-F54F-471A-97E3-98816ED487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6BA035-A378-4A3B-A59C-D8C3CAA90DD2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8896D728-1E8E-4CA8-80AC-2D01E79FAB84}">
      <dgm:prSet/>
      <dgm:spPr/>
      <dgm:t>
        <a:bodyPr/>
        <a:lstStyle/>
        <a:p>
          <a:r>
            <a:rPr lang="hu-HU" baseline="0"/>
            <a:t>Fehér Tibor(Bánk bán): </a:t>
          </a:r>
          <a:r>
            <a:rPr lang="hu-HU" i="1" baseline="0"/>
            <a:t>külsőre átlagos tinédzsernek tűnt a színpadon, és játékában is csak onnan lehetett tudni a tekintélyt parancsoló karakterét, hogy a többiek néha nagyúrnak szólítják. </a:t>
          </a:r>
          <a:endParaRPr lang="en-US"/>
        </a:p>
      </dgm:t>
    </dgm:pt>
    <dgm:pt modelId="{EE590340-026F-45C0-99D0-26A52D9688E9}" type="parTrans" cxnId="{6D728232-220E-47E3-8966-8FA9BE277E31}">
      <dgm:prSet/>
      <dgm:spPr/>
      <dgm:t>
        <a:bodyPr/>
        <a:lstStyle/>
        <a:p>
          <a:endParaRPr lang="en-US"/>
        </a:p>
      </dgm:t>
    </dgm:pt>
    <dgm:pt modelId="{7A6683D8-8E58-4F4D-B857-6C2FC32BCF57}" type="sibTrans" cxnId="{6D728232-220E-47E3-8966-8FA9BE277E31}">
      <dgm:prSet/>
      <dgm:spPr/>
      <dgm:t>
        <a:bodyPr/>
        <a:lstStyle/>
        <a:p>
          <a:endParaRPr lang="en-US"/>
        </a:p>
      </dgm:t>
    </dgm:pt>
    <dgm:pt modelId="{3DB26064-A6FC-45CE-AD6B-D37AC9C2B91D}">
      <dgm:prSet/>
      <dgm:spPr/>
      <dgm:t>
        <a:bodyPr/>
        <a:lstStyle/>
        <a:p>
          <a:r>
            <a:rPr lang="hu-HU" baseline="0"/>
            <a:t>Makranczy Zalán (Petúr) Földi Ádám (Biberach):</a:t>
          </a:r>
          <a:r>
            <a:rPr lang="hu-HU" i="1" baseline="0"/>
            <a:t>nagyon jól nyomták, mindkettő pontosan eltalálta a szerepét. Petúrt ráadásul némi iróniával ábrázolták</a:t>
          </a:r>
          <a:endParaRPr lang="en-US"/>
        </a:p>
      </dgm:t>
    </dgm:pt>
    <dgm:pt modelId="{8FCEE5B3-9A60-4C45-A01C-7C6C62D6F3E5}" type="parTrans" cxnId="{C777128A-6DA8-40CC-A831-D475C43EB4E0}">
      <dgm:prSet/>
      <dgm:spPr/>
      <dgm:t>
        <a:bodyPr/>
        <a:lstStyle/>
        <a:p>
          <a:endParaRPr lang="en-US"/>
        </a:p>
      </dgm:t>
    </dgm:pt>
    <dgm:pt modelId="{3F226DA0-EBF1-4009-89E6-9BC4D1DA8151}" type="sibTrans" cxnId="{C777128A-6DA8-40CC-A831-D475C43EB4E0}">
      <dgm:prSet/>
      <dgm:spPr/>
      <dgm:t>
        <a:bodyPr/>
        <a:lstStyle/>
        <a:p>
          <a:endParaRPr lang="en-US"/>
        </a:p>
      </dgm:t>
    </dgm:pt>
    <dgm:pt modelId="{F85B536C-0EFC-45EE-8C19-E7EDDD20D0AC}">
      <dgm:prSet/>
      <dgm:spPr/>
      <dgm:t>
        <a:bodyPr/>
        <a:lstStyle/>
        <a:p>
          <a:r>
            <a:rPr lang="hu-HU" baseline="0"/>
            <a:t>Radnai Csilla: (Melinda</a:t>
          </a:r>
          <a:r>
            <a:rPr lang="hu-HU" i="1" baseline="0"/>
            <a:t>) egyáltalán nem volt rossz, bár érezhetően meg kellett magát erőszakolnia a puritán erkölcsű Melinda szerepéhez</a:t>
          </a:r>
          <a:endParaRPr lang="en-US"/>
        </a:p>
      </dgm:t>
    </dgm:pt>
    <dgm:pt modelId="{2E3B3546-4738-4290-B1A3-37E6E74D42C5}" type="parTrans" cxnId="{A6D957F1-BABE-418E-BB96-EDB0B6B69C75}">
      <dgm:prSet/>
      <dgm:spPr/>
      <dgm:t>
        <a:bodyPr/>
        <a:lstStyle/>
        <a:p>
          <a:endParaRPr lang="en-US"/>
        </a:p>
      </dgm:t>
    </dgm:pt>
    <dgm:pt modelId="{7AD184E6-E78F-4F8C-BD84-54DFB586FC77}" type="sibTrans" cxnId="{A6D957F1-BABE-418E-BB96-EDB0B6B69C75}">
      <dgm:prSet/>
      <dgm:spPr/>
      <dgm:t>
        <a:bodyPr/>
        <a:lstStyle/>
        <a:p>
          <a:endParaRPr lang="en-US"/>
        </a:p>
      </dgm:t>
    </dgm:pt>
    <dgm:pt modelId="{E3995E7C-2C07-418A-8A7B-26ACE09EE6A0}" type="pres">
      <dgm:prSet presAssocID="{B26BA035-A378-4A3B-A59C-D8C3CAA90DD2}" presName="outerComposite" presStyleCnt="0">
        <dgm:presLayoutVars>
          <dgm:chMax val="5"/>
          <dgm:dir/>
          <dgm:resizeHandles val="exact"/>
        </dgm:presLayoutVars>
      </dgm:prSet>
      <dgm:spPr/>
    </dgm:pt>
    <dgm:pt modelId="{353228E4-0746-4474-A2D3-BA5465CC8597}" type="pres">
      <dgm:prSet presAssocID="{B26BA035-A378-4A3B-A59C-D8C3CAA90DD2}" presName="dummyMaxCanvas" presStyleCnt="0">
        <dgm:presLayoutVars/>
      </dgm:prSet>
      <dgm:spPr/>
    </dgm:pt>
    <dgm:pt modelId="{96BF02FB-B9F2-48BE-ABCA-21E959F1A053}" type="pres">
      <dgm:prSet presAssocID="{B26BA035-A378-4A3B-A59C-D8C3CAA90DD2}" presName="ThreeNodes_1" presStyleLbl="node1" presStyleIdx="0" presStyleCnt="3">
        <dgm:presLayoutVars>
          <dgm:bulletEnabled val="1"/>
        </dgm:presLayoutVars>
      </dgm:prSet>
      <dgm:spPr/>
    </dgm:pt>
    <dgm:pt modelId="{A0CE8A95-2E05-4E66-BED5-AAC3799D500B}" type="pres">
      <dgm:prSet presAssocID="{B26BA035-A378-4A3B-A59C-D8C3CAA90DD2}" presName="ThreeNodes_2" presStyleLbl="node1" presStyleIdx="1" presStyleCnt="3">
        <dgm:presLayoutVars>
          <dgm:bulletEnabled val="1"/>
        </dgm:presLayoutVars>
      </dgm:prSet>
      <dgm:spPr/>
    </dgm:pt>
    <dgm:pt modelId="{A15A3C18-E357-4A5D-B7D2-EC75885B248C}" type="pres">
      <dgm:prSet presAssocID="{B26BA035-A378-4A3B-A59C-D8C3CAA90DD2}" presName="ThreeNodes_3" presStyleLbl="node1" presStyleIdx="2" presStyleCnt="3">
        <dgm:presLayoutVars>
          <dgm:bulletEnabled val="1"/>
        </dgm:presLayoutVars>
      </dgm:prSet>
      <dgm:spPr/>
    </dgm:pt>
    <dgm:pt modelId="{DD165D83-BDC7-4D36-9A73-9EBA5C13A806}" type="pres">
      <dgm:prSet presAssocID="{B26BA035-A378-4A3B-A59C-D8C3CAA90DD2}" presName="ThreeConn_1-2" presStyleLbl="fgAccFollowNode1" presStyleIdx="0" presStyleCnt="2">
        <dgm:presLayoutVars>
          <dgm:bulletEnabled val="1"/>
        </dgm:presLayoutVars>
      </dgm:prSet>
      <dgm:spPr/>
    </dgm:pt>
    <dgm:pt modelId="{A196685C-B673-4D61-8D95-6B84E33F9A9D}" type="pres">
      <dgm:prSet presAssocID="{B26BA035-A378-4A3B-A59C-D8C3CAA90DD2}" presName="ThreeConn_2-3" presStyleLbl="fgAccFollowNode1" presStyleIdx="1" presStyleCnt="2">
        <dgm:presLayoutVars>
          <dgm:bulletEnabled val="1"/>
        </dgm:presLayoutVars>
      </dgm:prSet>
      <dgm:spPr/>
    </dgm:pt>
    <dgm:pt modelId="{5CF2992F-1C7F-4A99-B3CE-A1B22927C041}" type="pres">
      <dgm:prSet presAssocID="{B26BA035-A378-4A3B-A59C-D8C3CAA90DD2}" presName="ThreeNodes_1_text" presStyleLbl="node1" presStyleIdx="2" presStyleCnt="3">
        <dgm:presLayoutVars>
          <dgm:bulletEnabled val="1"/>
        </dgm:presLayoutVars>
      </dgm:prSet>
      <dgm:spPr/>
    </dgm:pt>
    <dgm:pt modelId="{D974B581-31D3-4AB1-87F4-D5E9826A6A1D}" type="pres">
      <dgm:prSet presAssocID="{B26BA035-A378-4A3B-A59C-D8C3CAA90DD2}" presName="ThreeNodes_2_text" presStyleLbl="node1" presStyleIdx="2" presStyleCnt="3">
        <dgm:presLayoutVars>
          <dgm:bulletEnabled val="1"/>
        </dgm:presLayoutVars>
      </dgm:prSet>
      <dgm:spPr/>
    </dgm:pt>
    <dgm:pt modelId="{C49670AC-DF6E-4C5C-A3DB-D48EF0118B39}" type="pres">
      <dgm:prSet presAssocID="{B26BA035-A378-4A3B-A59C-D8C3CAA90DD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B287A1A-F0B9-47AE-AF67-E817CA2CF03D}" type="presOf" srcId="{3F226DA0-EBF1-4009-89E6-9BC4D1DA8151}" destId="{A196685C-B673-4D61-8D95-6B84E33F9A9D}" srcOrd="0" destOrd="0" presId="urn:microsoft.com/office/officeart/2005/8/layout/vProcess5"/>
    <dgm:cxn modelId="{37C6BB1E-B391-495B-B408-D6A7A87A3F66}" type="presOf" srcId="{B26BA035-A378-4A3B-A59C-D8C3CAA90DD2}" destId="{E3995E7C-2C07-418A-8A7B-26ACE09EE6A0}" srcOrd="0" destOrd="0" presId="urn:microsoft.com/office/officeart/2005/8/layout/vProcess5"/>
    <dgm:cxn modelId="{6D728232-220E-47E3-8966-8FA9BE277E31}" srcId="{B26BA035-A378-4A3B-A59C-D8C3CAA90DD2}" destId="{8896D728-1E8E-4CA8-80AC-2D01E79FAB84}" srcOrd="0" destOrd="0" parTransId="{EE590340-026F-45C0-99D0-26A52D9688E9}" sibTransId="{7A6683D8-8E58-4F4D-B857-6C2FC32BCF57}"/>
    <dgm:cxn modelId="{77E27754-E102-4284-886A-10F3B8E87704}" type="presOf" srcId="{F85B536C-0EFC-45EE-8C19-E7EDDD20D0AC}" destId="{A15A3C18-E357-4A5D-B7D2-EC75885B248C}" srcOrd="0" destOrd="0" presId="urn:microsoft.com/office/officeart/2005/8/layout/vProcess5"/>
    <dgm:cxn modelId="{0CC6E37F-3EFE-49ED-9579-62DC7CEE525A}" type="presOf" srcId="{7A6683D8-8E58-4F4D-B857-6C2FC32BCF57}" destId="{DD165D83-BDC7-4D36-9A73-9EBA5C13A806}" srcOrd="0" destOrd="0" presId="urn:microsoft.com/office/officeart/2005/8/layout/vProcess5"/>
    <dgm:cxn modelId="{3DD40885-82D4-483C-BC1B-880065F0968B}" type="presOf" srcId="{F85B536C-0EFC-45EE-8C19-E7EDDD20D0AC}" destId="{C49670AC-DF6E-4C5C-A3DB-D48EF0118B39}" srcOrd="1" destOrd="0" presId="urn:microsoft.com/office/officeart/2005/8/layout/vProcess5"/>
    <dgm:cxn modelId="{C777128A-6DA8-40CC-A831-D475C43EB4E0}" srcId="{B26BA035-A378-4A3B-A59C-D8C3CAA90DD2}" destId="{3DB26064-A6FC-45CE-AD6B-D37AC9C2B91D}" srcOrd="1" destOrd="0" parTransId="{8FCEE5B3-9A60-4C45-A01C-7C6C62D6F3E5}" sibTransId="{3F226DA0-EBF1-4009-89E6-9BC4D1DA8151}"/>
    <dgm:cxn modelId="{0C2D7BA6-4698-4601-9380-0BC923251EFE}" type="presOf" srcId="{8896D728-1E8E-4CA8-80AC-2D01E79FAB84}" destId="{5CF2992F-1C7F-4A99-B3CE-A1B22927C041}" srcOrd="1" destOrd="0" presId="urn:microsoft.com/office/officeart/2005/8/layout/vProcess5"/>
    <dgm:cxn modelId="{1AE0D4BB-3C66-476E-9421-AF1A58A13251}" type="presOf" srcId="{3DB26064-A6FC-45CE-AD6B-D37AC9C2B91D}" destId="{D974B581-31D3-4AB1-87F4-D5E9826A6A1D}" srcOrd="1" destOrd="0" presId="urn:microsoft.com/office/officeart/2005/8/layout/vProcess5"/>
    <dgm:cxn modelId="{952CAED6-5B7E-41D5-862A-40965FDC45C3}" type="presOf" srcId="{8896D728-1E8E-4CA8-80AC-2D01E79FAB84}" destId="{96BF02FB-B9F2-48BE-ABCA-21E959F1A053}" srcOrd="0" destOrd="0" presId="urn:microsoft.com/office/officeart/2005/8/layout/vProcess5"/>
    <dgm:cxn modelId="{A6D957F1-BABE-418E-BB96-EDB0B6B69C75}" srcId="{B26BA035-A378-4A3B-A59C-D8C3CAA90DD2}" destId="{F85B536C-0EFC-45EE-8C19-E7EDDD20D0AC}" srcOrd="2" destOrd="0" parTransId="{2E3B3546-4738-4290-B1A3-37E6E74D42C5}" sibTransId="{7AD184E6-E78F-4F8C-BD84-54DFB586FC77}"/>
    <dgm:cxn modelId="{36C5CAF7-9C2D-4F3E-AFFB-22E8630354D3}" type="presOf" srcId="{3DB26064-A6FC-45CE-AD6B-D37AC9C2B91D}" destId="{A0CE8A95-2E05-4E66-BED5-AAC3799D500B}" srcOrd="0" destOrd="0" presId="urn:microsoft.com/office/officeart/2005/8/layout/vProcess5"/>
    <dgm:cxn modelId="{2B09F7D6-5348-46E1-B7C8-150BC9D56EBF}" type="presParOf" srcId="{E3995E7C-2C07-418A-8A7B-26ACE09EE6A0}" destId="{353228E4-0746-4474-A2D3-BA5465CC8597}" srcOrd="0" destOrd="0" presId="urn:microsoft.com/office/officeart/2005/8/layout/vProcess5"/>
    <dgm:cxn modelId="{595548CD-6F9F-453F-A5A1-536A4B187485}" type="presParOf" srcId="{E3995E7C-2C07-418A-8A7B-26ACE09EE6A0}" destId="{96BF02FB-B9F2-48BE-ABCA-21E959F1A053}" srcOrd="1" destOrd="0" presId="urn:microsoft.com/office/officeart/2005/8/layout/vProcess5"/>
    <dgm:cxn modelId="{A6BC9D14-E187-45FD-BD8B-21F450C27E71}" type="presParOf" srcId="{E3995E7C-2C07-418A-8A7B-26ACE09EE6A0}" destId="{A0CE8A95-2E05-4E66-BED5-AAC3799D500B}" srcOrd="2" destOrd="0" presId="urn:microsoft.com/office/officeart/2005/8/layout/vProcess5"/>
    <dgm:cxn modelId="{36BB941E-AC08-441A-8AE5-826C14357824}" type="presParOf" srcId="{E3995E7C-2C07-418A-8A7B-26ACE09EE6A0}" destId="{A15A3C18-E357-4A5D-B7D2-EC75885B248C}" srcOrd="3" destOrd="0" presId="urn:microsoft.com/office/officeart/2005/8/layout/vProcess5"/>
    <dgm:cxn modelId="{0F62235B-414A-47A7-B98A-37E4B15912A8}" type="presParOf" srcId="{E3995E7C-2C07-418A-8A7B-26ACE09EE6A0}" destId="{DD165D83-BDC7-4D36-9A73-9EBA5C13A806}" srcOrd="4" destOrd="0" presId="urn:microsoft.com/office/officeart/2005/8/layout/vProcess5"/>
    <dgm:cxn modelId="{5F4CB2FC-4049-4FA5-B683-433DAB894F6A}" type="presParOf" srcId="{E3995E7C-2C07-418A-8A7B-26ACE09EE6A0}" destId="{A196685C-B673-4D61-8D95-6B84E33F9A9D}" srcOrd="5" destOrd="0" presId="urn:microsoft.com/office/officeart/2005/8/layout/vProcess5"/>
    <dgm:cxn modelId="{E8B95B93-76CA-4C04-B283-97521FDC00C0}" type="presParOf" srcId="{E3995E7C-2C07-418A-8A7B-26ACE09EE6A0}" destId="{5CF2992F-1C7F-4A99-B3CE-A1B22927C041}" srcOrd="6" destOrd="0" presId="urn:microsoft.com/office/officeart/2005/8/layout/vProcess5"/>
    <dgm:cxn modelId="{2D88D9CE-1EC7-44A3-96C2-97F9C18AECF3}" type="presParOf" srcId="{E3995E7C-2C07-418A-8A7B-26ACE09EE6A0}" destId="{D974B581-31D3-4AB1-87F4-D5E9826A6A1D}" srcOrd="7" destOrd="0" presId="urn:microsoft.com/office/officeart/2005/8/layout/vProcess5"/>
    <dgm:cxn modelId="{DB16DA75-73A3-4303-AD15-168509CB9C23}" type="presParOf" srcId="{E3995E7C-2C07-418A-8A7B-26ACE09EE6A0}" destId="{C49670AC-DF6E-4C5C-A3DB-D48EF0118B3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4B7769-0703-46FD-8D82-88E58EC9258D}" type="doc">
      <dgm:prSet loTypeId="urn:microsoft.com/office/officeart/2005/8/layout/default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E373FFB0-D029-4719-BE51-34923C8DD73B}">
      <dgm:prSet/>
      <dgm:spPr/>
      <dgm:t>
        <a:bodyPr/>
        <a:lstStyle/>
        <a:p>
          <a:r>
            <a:rPr lang="hu-HU"/>
            <a:t>Alföldi Róbert „Bánk bán junior” c. előadásának eredeti bemutatója egykor (2009. július 11.) Szentendrén volt a Művészetmalomban. Ez a nagy visszhangot keltő „medencés verzió” gyorsan átkerült a Nemzeti Gobbi Hilda Színpadára.</a:t>
          </a:r>
          <a:endParaRPr lang="en-US"/>
        </a:p>
      </dgm:t>
    </dgm:pt>
    <dgm:pt modelId="{D2130E27-6741-4BBC-A4CA-A7766458F12B}" type="parTrans" cxnId="{DAFD619D-3A6F-488D-B798-3B33D84AB0C2}">
      <dgm:prSet/>
      <dgm:spPr/>
      <dgm:t>
        <a:bodyPr/>
        <a:lstStyle/>
        <a:p>
          <a:endParaRPr lang="en-US"/>
        </a:p>
      </dgm:t>
    </dgm:pt>
    <dgm:pt modelId="{012DE686-0823-4688-8002-2EBA25D7E8BE}" type="sibTrans" cxnId="{DAFD619D-3A6F-488D-B798-3B33D84AB0C2}">
      <dgm:prSet/>
      <dgm:spPr/>
      <dgm:t>
        <a:bodyPr/>
        <a:lstStyle/>
        <a:p>
          <a:endParaRPr lang="en-US"/>
        </a:p>
      </dgm:t>
    </dgm:pt>
    <dgm:pt modelId="{79DC7C00-596F-47E5-A6FF-DCBCE028F8AF}">
      <dgm:prSet/>
      <dgm:spPr/>
      <dgm:t>
        <a:bodyPr/>
        <a:lstStyle/>
        <a:p>
          <a:r>
            <a:rPr lang="hu-HU" i="1"/>
            <a:t>A  végeredmény szerintem egész ígéretes, bár azért vannak az előadásnak gyengéi is pl: szörnyen egybemosódnak a karakterek</a:t>
          </a:r>
          <a:endParaRPr lang="en-US"/>
        </a:p>
      </dgm:t>
    </dgm:pt>
    <dgm:pt modelId="{51F975FB-42E2-477A-8E6B-3EEA52A0CBED}" type="parTrans" cxnId="{96923D89-3551-42A1-8E62-EF9F11AE8ECF}">
      <dgm:prSet/>
      <dgm:spPr/>
      <dgm:t>
        <a:bodyPr/>
        <a:lstStyle/>
        <a:p>
          <a:endParaRPr lang="en-US"/>
        </a:p>
      </dgm:t>
    </dgm:pt>
    <dgm:pt modelId="{5AAD51B8-4152-4030-8456-F13F4FBF4F43}" type="sibTrans" cxnId="{96923D89-3551-42A1-8E62-EF9F11AE8ECF}">
      <dgm:prSet/>
      <dgm:spPr/>
      <dgm:t>
        <a:bodyPr/>
        <a:lstStyle/>
        <a:p>
          <a:endParaRPr lang="en-US"/>
        </a:p>
      </dgm:t>
    </dgm:pt>
    <dgm:pt modelId="{9F29096A-EA5F-4693-A55A-F0583AED89D8}">
      <dgm:prSet/>
      <dgm:spPr/>
      <dgm:t>
        <a:bodyPr/>
        <a:lstStyle/>
        <a:p>
          <a:r>
            <a:rPr lang="hu-HU" i="1"/>
            <a:t>Pozitívum: a végén Endre érkezése után hamar rövidre zárták a sztorit, jól bekalibrálva, hogy mennyit bír el az előadás, a végén duettben a’capella elénekelt Szózat pedig kifejezetten hatásos lezárása volt az estének.</a:t>
          </a:r>
          <a:endParaRPr lang="en-US"/>
        </a:p>
      </dgm:t>
    </dgm:pt>
    <dgm:pt modelId="{D66A2CE7-651E-45B4-8A8D-8173FC8DEEF0}" type="parTrans" cxnId="{BAA36423-5758-4A0C-9B4D-00BB1C9AA6CF}">
      <dgm:prSet/>
      <dgm:spPr/>
      <dgm:t>
        <a:bodyPr/>
        <a:lstStyle/>
        <a:p>
          <a:endParaRPr lang="en-US"/>
        </a:p>
      </dgm:t>
    </dgm:pt>
    <dgm:pt modelId="{8D858FEB-912C-4CBF-864A-E249A419AD63}" type="sibTrans" cxnId="{BAA36423-5758-4A0C-9B4D-00BB1C9AA6CF}">
      <dgm:prSet/>
      <dgm:spPr/>
      <dgm:t>
        <a:bodyPr/>
        <a:lstStyle/>
        <a:p>
          <a:endParaRPr lang="en-US"/>
        </a:p>
      </dgm:t>
    </dgm:pt>
    <dgm:pt modelId="{2B5F0C64-312B-4A94-BE4A-07EFE9B05F9A}">
      <dgm:prSet/>
      <dgm:spPr/>
      <dgm:t>
        <a:bodyPr/>
        <a:lstStyle/>
        <a:p>
          <a:r>
            <a:rPr lang="hu-HU" i="1"/>
            <a:t>Összeségében a kritikák alapján nem volt rossz előadás, látványos volt a medence a színpadon, viszont ezekhez képest nem játszottak túl sokáig a Nemzeti Színház szinpadán.</a:t>
          </a:r>
          <a:endParaRPr lang="en-US"/>
        </a:p>
      </dgm:t>
    </dgm:pt>
    <dgm:pt modelId="{A7AB0852-D33A-45ED-870A-45507F487107}" type="parTrans" cxnId="{FE42F813-5E61-4B16-A64B-BEC515044B96}">
      <dgm:prSet/>
      <dgm:spPr/>
      <dgm:t>
        <a:bodyPr/>
        <a:lstStyle/>
        <a:p>
          <a:endParaRPr lang="en-US"/>
        </a:p>
      </dgm:t>
    </dgm:pt>
    <dgm:pt modelId="{5480C8E6-4841-49F9-B6AD-F65B3C49C56A}" type="sibTrans" cxnId="{FE42F813-5E61-4B16-A64B-BEC515044B96}">
      <dgm:prSet/>
      <dgm:spPr/>
      <dgm:t>
        <a:bodyPr/>
        <a:lstStyle/>
        <a:p>
          <a:endParaRPr lang="en-US"/>
        </a:p>
      </dgm:t>
    </dgm:pt>
    <dgm:pt modelId="{543D24A3-0474-4702-BD8B-C95CAA050AD0}" type="pres">
      <dgm:prSet presAssocID="{5E4B7769-0703-46FD-8D82-88E58EC9258D}" presName="diagram" presStyleCnt="0">
        <dgm:presLayoutVars>
          <dgm:dir/>
          <dgm:resizeHandles val="exact"/>
        </dgm:presLayoutVars>
      </dgm:prSet>
      <dgm:spPr/>
    </dgm:pt>
    <dgm:pt modelId="{E9021EE5-87E1-41B8-9B73-8CFF16FA26D7}" type="pres">
      <dgm:prSet presAssocID="{E373FFB0-D029-4719-BE51-34923C8DD73B}" presName="node" presStyleLbl="node1" presStyleIdx="0" presStyleCnt="4">
        <dgm:presLayoutVars>
          <dgm:bulletEnabled val="1"/>
        </dgm:presLayoutVars>
      </dgm:prSet>
      <dgm:spPr/>
    </dgm:pt>
    <dgm:pt modelId="{4E80C327-5FA4-4A45-9FFD-81D4D972ECCB}" type="pres">
      <dgm:prSet presAssocID="{012DE686-0823-4688-8002-2EBA25D7E8BE}" presName="sibTrans" presStyleCnt="0"/>
      <dgm:spPr/>
    </dgm:pt>
    <dgm:pt modelId="{66A47367-88CB-41B8-95D5-86305F0D1E65}" type="pres">
      <dgm:prSet presAssocID="{79DC7C00-596F-47E5-A6FF-DCBCE028F8AF}" presName="node" presStyleLbl="node1" presStyleIdx="1" presStyleCnt="4">
        <dgm:presLayoutVars>
          <dgm:bulletEnabled val="1"/>
        </dgm:presLayoutVars>
      </dgm:prSet>
      <dgm:spPr/>
    </dgm:pt>
    <dgm:pt modelId="{AAB975A3-482E-4985-8412-97ECF5E4D2BF}" type="pres">
      <dgm:prSet presAssocID="{5AAD51B8-4152-4030-8456-F13F4FBF4F43}" presName="sibTrans" presStyleCnt="0"/>
      <dgm:spPr/>
    </dgm:pt>
    <dgm:pt modelId="{39328091-F7FA-43CD-B88A-35AA6356529A}" type="pres">
      <dgm:prSet presAssocID="{9F29096A-EA5F-4693-A55A-F0583AED89D8}" presName="node" presStyleLbl="node1" presStyleIdx="2" presStyleCnt="4">
        <dgm:presLayoutVars>
          <dgm:bulletEnabled val="1"/>
        </dgm:presLayoutVars>
      </dgm:prSet>
      <dgm:spPr/>
    </dgm:pt>
    <dgm:pt modelId="{5D87BEBD-F7AE-418D-9878-4EE424B54D9D}" type="pres">
      <dgm:prSet presAssocID="{8D858FEB-912C-4CBF-864A-E249A419AD63}" presName="sibTrans" presStyleCnt="0"/>
      <dgm:spPr/>
    </dgm:pt>
    <dgm:pt modelId="{C41B611A-E230-4DAE-889D-CC630D2C1B23}" type="pres">
      <dgm:prSet presAssocID="{2B5F0C64-312B-4A94-BE4A-07EFE9B05F9A}" presName="node" presStyleLbl="node1" presStyleIdx="3" presStyleCnt="4">
        <dgm:presLayoutVars>
          <dgm:bulletEnabled val="1"/>
        </dgm:presLayoutVars>
      </dgm:prSet>
      <dgm:spPr/>
    </dgm:pt>
  </dgm:ptLst>
  <dgm:cxnLst>
    <dgm:cxn modelId="{FE42F813-5E61-4B16-A64B-BEC515044B96}" srcId="{5E4B7769-0703-46FD-8D82-88E58EC9258D}" destId="{2B5F0C64-312B-4A94-BE4A-07EFE9B05F9A}" srcOrd="3" destOrd="0" parTransId="{A7AB0852-D33A-45ED-870A-45507F487107}" sibTransId="{5480C8E6-4841-49F9-B6AD-F65B3C49C56A}"/>
    <dgm:cxn modelId="{BAA36423-5758-4A0C-9B4D-00BB1C9AA6CF}" srcId="{5E4B7769-0703-46FD-8D82-88E58EC9258D}" destId="{9F29096A-EA5F-4693-A55A-F0583AED89D8}" srcOrd="2" destOrd="0" parTransId="{D66A2CE7-651E-45B4-8A8D-8173FC8DEEF0}" sibTransId="{8D858FEB-912C-4CBF-864A-E249A419AD63}"/>
    <dgm:cxn modelId="{6FA40924-43CD-46B0-AE45-E7E5EA543374}" type="presOf" srcId="{5E4B7769-0703-46FD-8D82-88E58EC9258D}" destId="{543D24A3-0474-4702-BD8B-C95CAA050AD0}" srcOrd="0" destOrd="0" presId="urn:microsoft.com/office/officeart/2005/8/layout/default"/>
    <dgm:cxn modelId="{D1F9F385-FB61-4014-A700-DD7E014B318F}" type="presOf" srcId="{2B5F0C64-312B-4A94-BE4A-07EFE9B05F9A}" destId="{C41B611A-E230-4DAE-889D-CC630D2C1B23}" srcOrd="0" destOrd="0" presId="urn:microsoft.com/office/officeart/2005/8/layout/default"/>
    <dgm:cxn modelId="{96923D89-3551-42A1-8E62-EF9F11AE8ECF}" srcId="{5E4B7769-0703-46FD-8D82-88E58EC9258D}" destId="{79DC7C00-596F-47E5-A6FF-DCBCE028F8AF}" srcOrd="1" destOrd="0" parTransId="{51F975FB-42E2-477A-8E6B-3EEA52A0CBED}" sibTransId="{5AAD51B8-4152-4030-8456-F13F4FBF4F43}"/>
    <dgm:cxn modelId="{DAFD619D-3A6F-488D-B798-3B33D84AB0C2}" srcId="{5E4B7769-0703-46FD-8D82-88E58EC9258D}" destId="{E373FFB0-D029-4719-BE51-34923C8DD73B}" srcOrd="0" destOrd="0" parTransId="{D2130E27-6741-4BBC-A4CA-A7766458F12B}" sibTransId="{012DE686-0823-4688-8002-2EBA25D7E8BE}"/>
    <dgm:cxn modelId="{1220C2AB-FEE0-4CAC-8D73-14976F71CC27}" type="presOf" srcId="{9F29096A-EA5F-4693-A55A-F0583AED89D8}" destId="{39328091-F7FA-43CD-B88A-35AA6356529A}" srcOrd="0" destOrd="0" presId="urn:microsoft.com/office/officeart/2005/8/layout/default"/>
    <dgm:cxn modelId="{E1DE1CB3-741C-4C08-AAFE-5ACCB0B6E2C7}" type="presOf" srcId="{79DC7C00-596F-47E5-A6FF-DCBCE028F8AF}" destId="{66A47367-88CB-41B8-95D5-86305F0D1E65}" srcOrd="0" destOrd="0" presId="urn:microsoft.com/office/officeart/2005/8/layout/default"/>
    <dgm:cxn modelId="{6BCEC4D3-4C69-4E8C-BB98-D90CBD80EABA}" type="presOf" srcId="{E373FFB0-D029-4719-BE51-34923C8DD73B}" destId="{E9021EE5-87E1-41B8-9B73-8CFF16FA26D7}" srcOrd="0" destOrd="0" presId="urn:microsoft.com/office/officeart/2005/8/layout/default"/>
    <dgm:cxn modelId="{62A88969-0FE3-4198-8EB5-96015EB030E2}" type="presParOf" srcId="{543D24A3-0474-4702-BD8B-C95CAA050AD0}" destId="{E9021EE5-87E1-41B8-9B73-8CFF16FA26D7}" srcOrd="0" destOrd="0" presId="urn:microsoft.com/office/officeart/2005/8/layout/default"/>
    <dgm:cxn modelId="{55C7C80D-7E29-4DA7-9EB6-EE939399CA9D}" type="presParOf" srcId="{543D24A3-0474-4702-BD8B-C95CAA050AD0}" destId="{4E80C327-5FA4-4A45-9FFD-81D4D972ECCB}" srcOrd="1" destOrd="0" presId="urn:microsoft.com/office/officeart/2005/8/layout/default"/>
    <dgm:cxn modelId="{1E542A80-CA1D-4B42-BC33-EA2B37F5FC5E}" type="presParOf" srcId="{543D24A3-0474-4702-BD8B-C95CAA050AD0}" destId="{66A47367-88CB-41B8-95D5-86305F0D1E65}" srcOrd="2" destOrd="0" presId="urn:microsoft.com/office/officeart/2005/8/layout/default"/>
    <dgm:cxn modelId="{831E4C11-4867-411D-8451-27753E0192F7}" type="presParOf" srcId="{543D24A3-0474-4702-BD8B-C95CAA050AD0}" destId="{AAB975A3-482E-4985-8412-97ECF5E4D2BF}" srcOrd="3" destOrd="0" presId="urn:microsoft.com/office/officeart/2005/8/layout/default"/>
    <dgm:cxn modelId="{559DECA3-E2D2-44D7-9601-50A66795AD82}" type="presParOf" srcId="{543D24A3-0474-4702-BD8B-C95CAA050AD0}" destId="{39328091-F7FA-43CD-B88A-35AA6356529A}" srcOrd="4" destOrd="0" presId="urn:microsoft.com/office/officeart/2005/8/layout/default"/>
    <dgm:cxn modelId="{4B958EB8-16CB-4112-94AF-03354DC3B44F}" type="presParOf" srcId="{543D24A3-0474-4702-BD8B-C95CAA050AD0}" destId="{5D87BEBD-F7AE-418D-9878-4EE424B54D9D}" srcOrd="5" destOrd="0" presId="urn:microsoft.com/office/officeart/2005/8/layout/default"/>
    <dgm:cxn modelId="{653E3C88-DC75-4ACF-9842-E8481CC679B6}" type="presParOf" srcId="{543D24A3-0474-4702-BD8B-C95CAA050AD0}" destId="{C41B611A-E230-4DAE-889D-CC630D2C1B2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BE107-B49B-4897-B639-A2603FC08E43}">
      <dsp:nvSpPr>
        <dsp:cNvPr id="0" name=""/>
        <dsp:cNvSpPr/>
      </dsp:nvSpPr>
      <dsp:spPr>
        <a:xfrm>
          <a:off x="751272" y="2478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A </a:t>
          </a:r>
          <a:r>
            <a:rPr lang="hu-HU" sz="1100" b="0" i="0" kern="1200" dirty="0"/>
            <a:t>Nemzeti Színházat először gróf Széchenyi István álmodta meg a Duna partjára</a:t>
          </a:r>
          <a:r>
            <a:rPr lang="hu-HU" sz="1100" kern="1200" dirty="0"/>
            <a:t>. Az évek során több helyen és néven működött.</a:t>
          </a:r>
          <a:endParaRPr lang="en-US" sz="1100" kern="1200" dirty="0"/>
        </a:p>
      </dsp:txBody>
      <dsp:txXfrm>
        <a:off x="751272" y="2478"/>
        <a:ext cx="1973617" cy="1184170"/>
      </dsp:txXfrm>
    </dsp:sp>
    <dsp:sp modelId="{6ED511F8-45CF-4069-9C8A-53E0A222CAA4}">
      <dsp:nvSpPr>
        <dsp:cNvPr id="0" name=""/>
        <dsp:cNvSpPr/>
      </dsp:nvSpPr>
      <dsp:spPr>
        <a:xfrm>
          <a:off x="2922251" y="2478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1837. augusztus 22-től 1840-ig Pesti Magyar Színház, majd 1840-től Nemzeti Színház néven működött. Az épületet, amely a Rákóczi út és a Múzeum körút sarkán állt, 1913-ban lebontották.</a:t>
          </a:r>
          <a:endParaRPr lang="en-US" sz="1100" kern="1200" dirty="0"/>
        </a:p>
      </dsp:txBody>
      <dsp:txXfrm>
        <a:off x="2922251" y="2478"/>
        <a:ext cx="1973617" cy="1184170"/>
      </dsp:txXfrm>
    </dsp:sp>
    <dsp:sp modelId="{58155A03-CD4D-4326-BE5B-DB2AB1B45130}">
      <dsp:nvSpPr>
        <dsp:cNvPr id="0" name=""/>
        <dsp:cNvSpPr/>
      </dsp:nvSpPr>
      <dsp:spPr>
        <a:xfrm>
          <a:off x="5093230" y="2478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A társulat ezután a Blaha Lujza téri Népszínház épületét használta 1964-ig, ezt az épületet 1965 április 23-án felrobbantották a metró építése miatt.</a:t>
          </a:r>
          <a:endParaRPr lang="en-US" sz="1100" kern="1200" dirty="0"/>
        </a:p>
      </dsp:txBody>
      <dsp:txXfrm>
        <a:off x="5093230" y="2478"/>
        <a:ext cx="1973617" cy="1184170"/>
      </dsp:txXfrm>
    </dsp:sp>
    <dsp:sp modelId="{72430518-B82D-4B14-BE6F-8BBE33C68172}">
      <dsp:nvSpPr>
        <dsp:cNvPr id="0" name=""/>
        <dsp:cNvSpPr/>
      </dsp:nvSpPr>
      <dsp:spPr>
        <a:xfrm>
          <a:off x="751272" y="1384010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1964-től a mai Thália Színház épületébe (Nagymező utca) költözött a társulat.</a:t>
          </a:r>
          <a:endParaRPr lang="en-US" sz="1100" kern="1200"/>
        </a:p>
      </dsp:txBody>
      <dsp:txXfrm>
        <a:off x="751272" y="1384010"/>
        <a:ext cx="1973617" cy="1184170"/>
      </dsp:txXfrm>
    </dsp:sp>
    <dsp:sp modelId="{FB81B8DE-21C8-4DBE-83DD-441F7F5C269D}">
      <dsp:nvSpPr>
        <dsp:cNvPr id="0" name=""/>
        <dsp:cNvSpPr/>
      </dsp:nvSpPr>
      <dsp:spPr>
        <a:xfrm>
          <a:off x="2922251" y="1384010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Két évvel később a Magyar Színház épülete adott otthont a társulatnak a Hevesi Sándor téren.</a:t>
          </a:r>
          <a:endParaRPr lang="en-US" sz="1100" kern="1200"/>
        </a:p>
      </dsp:txBody>
      <dsp:txXfrm>
        <a:off x="2922251" y="1384010"/>
        <a:ext cx="1973617" cy="1184170"/>
      </dsp:txXfrm>
    </dsp:sp>
    <dsp:sp modelId="{BEC60484-853A-4052-9D95-8788B5EB4AA5}">
      <dsp:nvSpPr>
        <dsp:cNvPr id="0" name=""/>
        <dsp:cNvSpPr/>
      </dsp:nvSpPr>
      <dsp:spPr>
        <a:xfrm>
          <a:off x="5093230" y="1384010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A mai, új Nemzeti Színház 2002. március 15-én nyitotta meg kapuit, és adott végleges otthont a hányatott sorsú társulatnak.</a:t>
          </a:r>
          <a:endParaRPr lang="en-US" sz="1100" kern="1200"/>
        </a:p>
      </dsp:txBody>
      <dsp:txXfrm>
        <a:off x="5093230" y="1384010"/>
        <a:ext cx="1973617" cy="1184170"/>
      </dsp:txXfrm>
    </dsp:sp>
    <dsp:sp modelId="{A651B9D3-0F30-427C-9315-5493E24473FB}">
      <dsp:nvSpPr>
        <dsp:cNvPr id="0" name=""/>
        <dsp:cNvSpPr/>
      </dsp:nvSpPr>
      <dsp:spPr>
        <a:xfrm>
          <a:off x="2922251" y="2765542"/>
          <a:ext cx="1973617" cy="118417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Ez az oka annak, hogy a Bánk bán előadásait az emberek több helyen láthatták az elmúlt évtizedekben.</a:t>
          </a:r>
          <a:endParaRPr lang="en-US" sz="1100" kern="1200"/>
        </a:p>
      </dsp:txBody>
      <dsp:txXfrm>
        <a:off x="2922251" y="2765542"/>
        <a:ext cx="1973617" cy="11841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98B3D-F922-49EC-AB63-CAC3843102EA}">
      <dsp:nvSpPr>
        <dsp:cNvPr id="0" name=""/>
        <dsp:cNvSpPr/>
      </dsp:nvSpPr>
      <dsp:spPr>
        <a:xfrm>
          <a:off x="2178724" y="1312553"/>
          <a:ext cx="4695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959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1015" y="1355772"/>
        <a:ext cx="25009" cy="5001"/>
      </dsp:txXfrm>
    </dsp:sp>
    <dsp:sp modelId="{18219D0F-649D-479E-ADC5-4D30A723AF05}">
      <dsp:nvSpPr>
        <dsp:cNvPr id="0" name=""/>
        <dsp:cNvSpPr/>
      </dsp:nvSpPr>
      <dsp:spPr>
        <a:xfrm>
          <a:off x="5777" y="705849"/>
          <a:ext cx="2174747" cy="130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64" tIns="111858" rIns="106564" bIns="11185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Egészen 1839-től napjainkig szinte minden évben megrendezésre került a Bánk bán. </a:t>
          </a:r>
          <a:endParaRPr lang="en-US" sz="1400" kern="1200"/>
        </a:p>
      </dsp:txBody>
      <dsp:txXfrm>
        <a:off x="5777" y="705849"/>
        <a:ext cx="2174747" cy="1304848"/>
      </dsp:txXfrm>
    </dsp:sp>
    <dsp:sp modelId="{9B481779-A5C0-4145-A883-DADD65EBFC50}">
      <dsp:nvSpPr>
        <dsp:cNvPr id="0" name=""/>
        <dsp:cNvSpPr/>
      </dsp:nvSpPr>
      <dsp:spPr>
        <a:xfrm>
          <a:off x="4853663" y="1312553"/>
          <a:ext cx="4695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959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5954" y="1355772"/>
        <a:ext cx="25009" cy="5001"/>
      </dsp:txXfrm>
    </dsp:sp>
    <dsp:sp modelId="{304EC1BB-D63C-4FB7-AD15-5CA4FC83ADE2}">
      <dsp:nvSpPr>
        <dsp:cNvPr id="0" name=""/>
        <dsp:cNvSpPr/>
      </dsp:nvSpPr>
      <dsp:spPr>
        <a:xfrm>
          <a:off x="2680716" y="705849"/>
          <a:ext cx="2174747" cy="130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64" tIns="111858" rIns="106564" bIns="11185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Először a Pesti Magyar Színházban mutatták be.</a:t>
          </a:r>
          <a:endParaRPr lang="en-US" sz="1400" kern="1200"/>
        </a:p>
      </dsp:txBody>
      <dsp:txXfrm>
        <a:off x="2680716" y="705849"/>
        <a:ext cx="2174747" cy="1304848"/>
      </dsp:txXfrm>
    </dsp:sp>
    <dsp:sp modelId="{69DFFEA0-A269-4F50-9739-698DB49A3F01}">
      <dsp:nvSpPr>
        <dsp:cNvPr id="0" name=""/>
        <dsp:cNvSpPr/>
      </dsp:nvSpPr>
      <dsp:spPr>
        <a:xfrm>
          <a:off x="1093150" y="2008898"/>
          <a:ext cx="5349878" cy="469591"/>
        </a:xfrm>
        <a:custGeom>
          <a:avLst/>
          <a:gdLst/>
          <a:ahLst/>
          <a:cxnLst/>
          <a:rect l="0" t="0" r="0" b="0"/>
          <a:pathLst>
            <a:path>
              <a:moveTo>
                <a:pt x="5349878" y="0"/>
              </a:moveTo>
              <a:lnTo>
                <a:pt x="5349878" y="251895"/>
              </a:lnTo>
              <a:lnTo>
                <a:pt x="0" y="251895"/>
              </a:lnTo>
              <a:lnTo>
                <a:pt x="0" y="469591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3759" y="2241193"/>
        <a:ext cx="268660" cy="5001"/>
      </dsp:txXfrm>
    </dsp:sp>
    <dsp:sp modelId="{308BE642-3B51-4B23-B6C7-D47E3A764095}">
      <dsp:nvSpPr>
        <dsp:cNvPr id="0" name=""/>
        <dsp:cNvSpPr/>
      </dsp:nvSpPr>
      <dsp:spPr>
        <a:xfrm>
          <a:off x="5355655" y="705849"/>
          <a:ext cx="2174747" cy="130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64" tIns="111858" rIns="106564" bIns="11185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1840-től Nemzeti Színház lett az intézmény neve.</a:t>
          </a:r>
          <a:endParaRPr lang="en-US" sz="1400" kern="1200"/>
        </a:p>
      </dsp:txBody>
      <dsp:txXfrm>
        <a:off x="5355655" y="705849"/>
        <a:ext cx="2174747" cy="1304848"/>
      </dsp:txXfrm>
    </dsp:sp>
    <dsp:sp modelId="{705A3C28-3C21-42A1-9A30-341A7BEF176C}">
      <dsp:nvSpPr>
        <dsp:cNvPr id="0" name=""/>
        <dsp:cNvSpPr/>
      </dsp:nvSpPr>
      <dsp:spPr>
        <a:xfrm>
          <a:off x="2178724" y="3117594"/>
          <a:ext cx="4695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9591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1015" y="3160813"/>
        <a:ext cx="25009" cy="5001"/>
      </dsp:txXfrm>
    </dsp:sp>
    <dsp:sp modelId="{B4ED8F70-7E67-4F73-8AA2-186A6C8996FE}">
      <dsp:nvSpPr>
        <dsp:cNvPr id="0" name=""/>
        <dsp:cNvSpPr/>
      </dsp:nvSpPr>
      <dsp:spPr>
        <a:xfrm>
          <a:off x="5777" y="2510889"/>
          <a:ext cx="2174747" cy="130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64" tIns="111858" rIns="106564" bIns="11185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1848. március 15-én félbeszakadt az előadás, melyet teljes egészében március 23-án lehetett megtekinteni.</a:t>
          </a:r>
          <a:endParaRPr lang="en-US" sz="1400" kern="1200"/>
        </a:p>
      </dsp:txBody>
      <dsp:txXfrm>
        <a:off x="5777" y="2510889"/>
        <a:ext cx="2174747" cy="1304848"/>
      </dsp:txXfrm>
    </dsp:sp>
    <dsp:sp modelId="{FC4183EA-DAA4-4CE5-BDA8-8307BA2C697E}">
      <dsp:nvSpPr>
        <dsp:cNvPr id="0" name=""/>
        <dsp:cNvSpPr/>
      </dsp:nvSpPr>
      <dsp:spPr>
        <a:xfrm>
          <a:off x="2680716" y="2510889"/>
          <a:ext cx="2174747" cy="130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64" tIns="111858" rIns="106564" bIns="11185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Tóth József (1858), Szigligeti Ede(1861), Paulay Ede (1868) rendezésében volt még megtekinthető a darab.</a:t>
          </a:r>
          <a:endParaRPr lang="en-US" sz="1400" kern="1200"/>
        </a:p>
      </dsp:txBody>
      <dsp:txXfrm>
        <a:off x="2680716" y="2510889"/>
        <a:ext cx="2174747" cy="1304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E3E7F-BA85-42E6-B810-913DBC4B739D}">
      <dsp:nvSpPr>
        <dsp:cNvPr id="0" name=""/>
        <dsp:cNvSpPr/>
      </dsp:nvSpPr>
      <dsp:spPr>
        <a:xfrm>
          <a:off x="0" y="0"/>
          <a:ext cx="557062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D2FE15-5F92-4BD5-A0B0-E35A38D38389}">
      <dsp:nvSpPr>
        <dsp:cNvPr id="0" name=""/>
        <dsp:cNvSpPr/>
      </dsp:nvSpPr>
      <dsp:spPr>
        <a:xfrm>
          <a:off x="0" y="0"/>
          <a:ext cx="5570621" cy="112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Az 1900-as években Hevesi Sándor rendezte meg több évadon keresztül is, majd 1938-ban Németh Antal.</a:t>
          </a:r>
          <a:endParaRPr lang="en-US" sz="1800" kern="1200" dirty="0"/>
        </a:p>
      </dsp:txBody>
      <dsp:txXfrm>
        <a:off x="0" y="0"/>
        <a:ext cx="5570621" cy="1127960"/>
      </dsp:txXfrm>
    </dsp:sp>
    <dsp:sp modelId="{91768C2D-28C3-442C-957B-46A1316D811F}">
      <dsp:nvSpPr>
        <dsp:cNvPr id="0" name=""/>
        <dsp:cNvSpPr/>
      </dsp:nvSpPr>
      <dsp:spPr>
        <a:xfrm>
          <a:off x="0" y="1127960"/>
          <a:ext cx="557062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77DBFC-35C3-4100-A89A-B58B30DB559C}">
      <dsp:nvSpPr>
        <dsp:cNvPr id="0" name=""/>
        <dsp:cNvSpPr/>
      </dsp:nvSpPr>
      <dsp:spPr>
        <a:xfrm>
          <a:off x="0" y="1127960"/>
          <a:ext cx="5570621" cy="112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Major Tamás, Vámos László, Both Béla és Marton Endre  is rendeztek még ezekben az években. Végül a 90-es évek elején Iglódi István is színpadra vitte az alkotást.</a:t>
          </a:r>
          <a:endParaRPr lang="en-US" sz="1800" kern="1200"/>
        </a:p>
      </dsp:txBody>
      <dsp:txXfrm>
        <a:off x="0" y="1127960"/>
        <a:ext cx="5570621" cy="1127960"/>
      </dsp:txXfrm>
    </dsp:sp>
    <dsp:sp modelId="{F5F77107-7039-4DF5-8469-A024729CB2D0}">
      <dsp:nvSpPr>
        <dsp:cNvPr id="0" name=""/>
        <dsp:cNvSpPr/>
      </dsp:nvSpPr>
      <dsp:spPr>
        <a:xfrm>
          <a:off x="0" y="2255921"/>
          <a:ext cx="557062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EA8129-AACF-4FFB-9179-BD9F20B5966B}">
      <dsp:nvSpPr>
        <dsp:cNvPr id="0" name=""/>
        <dsp:cNvSpPr/>
      </dsp:nvSpPr>
      <dsp:spPr>
        <a:xfrm>
          <a:off x="0" y="2255920"/>
          <a:ext cx="5570621" cy="112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2002-ben Vidnyánszky Attila rendezett már a mai színház épületében, majd őt követte Alföldi Róbert akik a Gobbi Hilda Színpadra rendezhették meg a drámát</a:t>
          </a:r>
          <a:endParaRPr lang="en-US" sz="1800" kern="1200"/>
        </a:p>
      </dsp:txBody>
      <dsp:txXfrm>
        <a:off x="0" y="2255920"/>
        <a:ext cx="5570621" cy="1127960"/>
      </dsp:txXfrm>
    </dsp:sp>
    <dsp:sp modelId="{2C1EF9EA-0F96-4A4D-ADEE-05B4DBFBDF94}">
      <dsp:nvSpPr>
        <dsp:cNvPr id="0" name=""/>
        <dsp:cNvSpPr/>
      </dsp:nvSpPr>
      <dsp:spPr>
        <a:xfrm>
          <a:off x="0" y="3383881"/>
          <a:ext cx="557062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C85B8A-9184-4F13-888D-E856F510107E}">
      <dsp:nvSpPr>
        <dsp:cNvPr id="0" name=""/>
        <dsp:cNvSpPr/>
      </dsp:nvSpPr>
      <dsp:spPr>
        <a:xfrm>
          <a:off x="0" y="3383881"/>
          <a:ext cx="5570621" cy="112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Vidnyánky Attila alkotását 2023-ban is meg tudták tekinteni a nézők.</a:t>
          </a:r>
          <a:endParaRPr lang="en-US" sz="1800" kern="1200"/>
        </a:p>
      </dsp:txBody>
      <dsp:txXfrm>
        <a:off x="0" y="3383881"/>
        <a:ext cx="5570621" cy="1127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F02FB-B9F2-48BE-ABCA-21E959F1A053}">
      <dsp:nvSpPr>
        <dsp:cNvPr id="0" name=""/>
        <dsp:cNvSpPr/>
      </dsp:nvSpPr>
      <dsp:spPr>
        <a:xfrm>
          <a:off x="0" y="0"/>
          <a:ext cx="6391775" cy="11642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baseline="0"/>
            <a:t>Fehér Tibor(Bánk bán): </a:t>
          </a:r>
          <a:r>
            <a:rPr lang="hu-HU" sz="1700" i="1" kern="1200" baseline="0"/>
            <a:t>külsőre átlagos tinédzsernek tűnt a színpadon, és játékában is csak onnan lehetett tudni a tekintélyt parancsoló karakterét, hogy a többiek néha nagyúrnak szólítják. </a:t>
          </a:r>
          <a:endParaRPr lang="en-US" sz="1700" kern="1200"/>
        </a:p>
      </dsp:txBody>
      <dsp:txXfrm>
        <a:off x="34099" y="34099"/>
        <a:ext cx="5135481" cy="1096031"/>
      </dsp:txXfrm>
    </dsp:sp>
    <dsp:sp modelId="{A0CE8A95-2E05-4E66-BED5-AAC3799D500B}">
      <dsp:nvSpPr>
        <dsp:cNvPr id="0" name=""/>
        <dsp:cNvSpPr/>
      </dsp:nvSpPr>
      <dsp:spPr>
        <a:xfrm>
          <a:off x="563980" y="1358267"/>
          <a:ext cx="6391775" cy="11642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baseline="0"/>
            <a:t>Makranczy Zalán (Petúr) Földi Ádám (Biberach):</a:t>
          </a:r>
          <a:r>
            <a:rPr lang="hu-HU" sz="1700" i="1" kern="1200" baseline="0"/>
            <a:t>nagyon jól nyomták, mindkettő pontosan eltalálta a szerepét. Petúrt ráadásul némi iróniával ábrázolták</a:t>
          </a:r>
          <a:endParaRPr lang="en-US" sz="1700" kern="1200"/>
        </a:p>
      </dsp:txBody>
      <dsp:txXfrm>
        <a:off x="598079" y="1392366"/>
        <a:ext cx="5002848" cy="1096031"/>
      </dsp:txXfrm>
    </dsp:sp>
    <dsp:sp modelId="{A15A3C18-E357-4A5D-B7D2-EC75885B248C}">
      <dsp:nvSpPr>
        <dsp:cNvPr id="0" name=""/>
        <dsp:cNvSpPr/>
      </dsp:nvSpPr>
      <dsp:spPr>
        <a:xfrm>
          <a:off x="1127960" y="2716535"/>
          <a:ext cx="6391775" cy="11642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baseline="0"/>
            <a:t>Radnai Csilla: (Melinda</a:t>
          </a:r>
          <a:r>
            <a:rPr lang="hu-HU" sz="1700" i="1" kern="1200" baseline="0"/>
            <a:t>) egyáltalán nem volt rossz, bár érezhetően meg kellett magát erőszakolnia a puritán erkölcsű Melinda szerepéhez</a:t>
          </a:r>
          <a:endParaRPr lang="en-US" sz="1700" kern="1200"/>
        </a:p>
      </dsp:txBody>
      <dsp:txXfrm>
        <a:off x="1162059" y="2750634"/>
        <a:ext cx="5002848" cy="1096031"/>
      </dsp:txXfrm>
    </dsp:sp>
    <dsp:sp modelId="{DD165D83-BDC7-4D36-9A73-9EBA5C13A806}">
      <dsp:nvSpPr>
        <dsp:cNvPr id="0" name=""/>
        <dsp:cNvSpPr/>
      </dsp:nvSpPr>
      <dsp:spPr>
        <a:xfrm>
          <a:off x="5635026" y="882874"/>
          <a:ext cx="756749" cy="75674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805295" y="882874"/>
        <a:ext cx="416211" cy="569454"/>
      </dsp:txXfrm>
    </dsp:sp>
    <dsp:sp modelId="{A196685C-B673-4D61-8D95-6B84E33F9A9D}">
      <dsp:nvSpPr>
        <dsp:cNvPr id="0" name=""/>
        <dsp:cNvSpPr/>
      </dsp:nvSpPr>
      <dsp:spPr>
        <a:xfrm>
          <a:off x="6199006" y="2233380"/>
          <a:ext cx="756749" cy="75674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9275" y="2233380"/>
        <a:ext cx="416211" cy="569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21EE5-87E1-41B8-9B73-8CFF16FA26D7}">
      <dsp:nvSpPr>
        <dsp:cNvPr id="0" name=""/>
        <dsp:cNvSpPr/>
      </dsp:nvSpPr>
      <dsp:spPr>
        <a:xfrm>
          <a:off x="710" y="446373"/>
          <a:ext cx="2772315" cy="166338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Alföldi Róbert „Bánk bán junior” c. előadásának eredeti bemutatója egykor (2009. július 11.) Szentendrén volt a Művészetmalomban. Ez a nagy visszhangot keltő „medencés verzió” gyorsan átkerült a Nemzeti Gobbi Hilda Színpadára.</a:t>
          </a:r>
          <a:endParaRPr lang="en-US" sz="1400" kern="1200"/>
        </a:p>
      </dsp:txBody>
      <dsp:txXfrm>
        <a:off x="710" y="446373"/>
        <a:ext cx="2772315" cy="1663389"/>
      </dsp:txXfrm>
    </dsp:sp>
    <dsp:sp modelId="{66A47367-88CB-41B8-95D5-86305F0D1E65}">
      <dsp:nvSpPr>
        <dsp:cNvPr id="0" name=""/>
        <dsp:cNvSpPr/>
      </dsp:nvSpPr>
      <dsp:spPr>
        <a:xfrm>
          <a:off x="3050257" y="446373"/>
          <a:ext cx="2772315" cy="166338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i="1" kern="1200"/>
            <a:t>A  végeredmény szerintem egész ígéretes, bár azért vannak az előadásnak gyengéi is pl: szörnyen egybemosódnak a karakterek</a:t>
          </a:r>
          <a:endParaRPr lang="en-US" sz="1400" kern="1200"/>
        </a:p>
      </dsp:txBody>
      <dsp:txXfrm>
        <a:off x="3050257" y="446373"/>
        <a:ext cx="2772315" cy="1663389"/>
      </dsp:txXfrm>
    </dsp:sp>
    <dsp:sp modelId="{39328091-F7FA-43CD-B88A-35AA6356529A}">
      <dsp:nvSpPr>
        <dsp:cNvPr id="0" name=""/>
        <dsp:cNvSpPr/>
      </dsp:nvSpPr>
      <dsp:spPr>
        <a:xfrm>
          <a:off x="710" y="2386994"/>
          <a:ext cx="2772315" cy="166338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i="1" kern="1200"/>
            <a:t>Pozitívum: a végén Endre érkezése után hamar rövidre zárták a sztorit, jól bekalibrálva, hogy mennyit bír el az előadás, a végén duettben a’capella elénekelt Szózat pedig kifejezetten hatásos lezárása volt az estének.</a:t>
          </a:r>
          <a:endParaRPr lang="en-US" sz="1400" kern="1200"/>
        </a:p>
      </dsp:txBody>
      <dsp:txXfrm>
        <a:off x="710" y="2386994"/>
        <a:ext cx="2772315" cy="1663389"/>
      </dsp:txXfrm>
    </dsp:sp>
    <dsp:sp modelId="{C41B611A-E230-4DAE-889D-CC630D2C1B23}">
      <dsp:nvSpPr>
        <dsp:cNvPr id="0" name=""/>
        <dsp:cNvSpPr/>
      </dsp:nvSpPr>
      <dsp:spPr>
        <a:xfrm>
          <a:off x="3050257" y="2386994"/>
          <a:ext cx="2772315" cy="166338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i="1" kern="1200"/>
            <a:t>Összeségében a kritikák alapján nem volt rossz előadás, látványos volt a medence a színpadon, viszont ezekhez képest nem játszottak túl sokáig a Nemzeti Színház szinpadán.</a:t>
          </a:r>
          <a:endParaRPr lang="en-US" sz="1400" kern="1200"/>
        </a:p>
      </dsp:txBody>
      <dsp:txXfrm>
        <a:off x="3050257" y="2386994"/>
        <a:ext cx="2772315" cy="1663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2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1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1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7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8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268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7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7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134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22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5/20/2024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2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29" r:id="rId6"/>
    <p:sldLayoutId id="2147483825" r:id="rId7"/>
    <p:sldLayoutId id="2147483826" r:id="rId8"/>
    <p:sldLayoutId id="2147483827" r:id="rId9"/>
    <p:sldLayoutId id="2147483828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.jpe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6.pn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6360CF-26CB-B289-E83E-F891CFC5C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46E4A85-42D7-4113-D1D0-F62FE0F5A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/>
          <a:p>
            <a:r>
              <a:rPr lang="hu-HU"/>
              <a:t>Nemzeti Színház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6FF2C75-5E51-5F4A-8621-02FBDDB38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 anchor="t">
            <a:normAutofit fontScale="92500" lnSpcReduction="10000"/>
          </a:bodyPr>
          <a:lstStyle/>
          <a:p>
            <a:r>
              <a:rPr lang="hu-HU" dirty="0">
                <a:solidFill>
                  <a:schemeClr val="tx1"/>
                </a:solidFill>
              </a:rPr>
              <a:t>Bánk bán</a:t>
            </a:r>
          </a:p>
          <a:p>
            <a:r>
              <a:rPr lang="hu-HU" sz="5400" i="1" dirty="0">
                <a:solidFill>
                  <a:schemeClr val="tx1"/>
                </a:solidFill>
                <a:latin typeface="Bembo" panose="02020502050201020203" pitchFamily="18" charset="0"/>
              </a:rPr>
              <a:t>Kezdetektől napjainkig</a:t>
            </a:r>
          </a:p>
        </p:txBody>
      </p:sp>
    </p:spTree>
    <p:extLst>
      <p:ext uri="{BB962C8B-B14F-4D97-AF65-F5344CB8AC3E}">
        <p14:creationId xmlns:p14="http://schemas.microsoft.com/office/powerpoint/2010/main" val="3240875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BCD9823-529C-E829-4CAE-A0A27D87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hu-HU"/>
              <a:t>Történelmi Bevezető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Kép 6" descr="A képen épület, kültéri, ablak, ég látható&#10;&#10;Automatikusan generált leírás">
            <a:extLst>
              <a:ext uri="{FF2B5EF4-FFF2-40B4-BE49-F238E27FC236}">
                <a16:creationId xmlns:a16="http://schemas.microsoft.com/office/drawing/2014/main" id="{F1DC1642-00B9-B961-CED6-91894D50F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0" r="-1" b="22089"/>
          <a:stretch/>
        </p:blipFill>
        <p:spPr>
          <a:xfrm>
            <a:off x="7821168" y="2264988"/>
            <a:ext cx="4370832" cy="1975104"/>
          </a:xfrm>
          <a:prstGeom prst="rect">
            <a:avLst/>
          </a:prstGeom>
        </p:spPr>
      </p:pic>
      <p:pic>
        <p:nvPicPr>
          <p:cNvPr id="5" name="Kép 4" descr="A képen kültéri, épület, ég, szobor látható&#10;&#10;Automatikusan generált leírás">
            <a:extLst>
              <a:ext uri="{FF2B5EF4-FFF2-40B4-BE49-F238E27FC236}">
                <a16:creationId xmlns:a16="http://schemas.microsoft.com/office/drawing/2014/main" id="{6A8379F0-2D0E-D713-915E-937ACA0FE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4" r="-1" b="30974"/>
          <a:stretch/>
        </p:blipFill>
        <p:spPr>
          <a:xfrm>
            <a:off x="7821168" y="4240093"/>
            <a:ext cx="4370832" cy="1977086"/>
          </a:xfrm>
          <a:prstGeom prst="rect">
            <a:avLst/>
          </a:prstGeom>
        </p:spPr>
      </p:pic>
      <p:graphicFrame>
        <p:nvGraphicFramePr>
          <p:cNvPr id="21" name="Tartalom helye 2">
            <a:extLst>
              <a:ext uri="{FF2B5EF4-FFF2-40B4-BE49-F238E27FC236}">
                <a16:creationId xmlns:a16="http://schemas.microsoft.com/office/drawing/2014/main" id="{591D3781-CC2E-2921-A156-FBB1D1B09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011928"/>
              </p:ext>
            </p:extLst>
          </p:nvPr>
        </p:nvGraphicFramePr>
        <p:xfrm>
          <a:off x="0" y="2264987"/>
          <a:ext cx="7818120" cy="3952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3944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6DD98-B0FA-BB6F-9CE1-80CCA238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hu-HU" dirty="0"/>
              <a:t>19. század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FEB9573-4D2E-DC71-8376-EFC75DEB9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3" r="15457" b="1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</p:spPr>
      </p:pic>
      <p:graphicFrame>
        <p:nvGraphicFramePr>
          <p:cNvPr id="15" name="Tartalom helye 2">
            <a:extLst>
              <a:ext uri="{FF2B5EF4-FFF2-40B4-BE49-F238E27FC236}">
                <a16:creationId xmlns:a16="http://schemas.microsoft.com/office/drawing/2014/main" id="{8D0675D2-3831-BEBD-C2DD-650C7CE1E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001328"/>
              </p:ext>
            </p:extLst>
          </p:nvPr>
        </p:nvGraphicFramePr>
        <p:xfrm>
          <a:off x="0" y="2336412"/>
          <a:ext cx="7536180" cy="452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30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78" name="Rectangle 2077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5A69D50-1013-59CD-6C7A-D161A5A2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00" y="517358"/>
            <a:ext cx="4642675" cy="120316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20. század</a:t>
            </a: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8444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Szegedi Nemzeti Színház - Szeged Tourinform">
            <a:extLst>
              <a:ext uri="{FF2B5EF4-FFF2-40B4-BE49-F238E27FC236}">
                <a16:creationId xmlns:a16="http://schemas.microsoft.com/office/drawing/2014/main" id="{B126F780-0483-87FF-5C77-10B7E6D24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r="25595" b="3"/>
          <a:stretch/>
        </p:blipFill>
        <p:spPr bwMode="auto">
          <a:xfrm>
            <a:off x="6909379" y="639233"/>
            <a:ext cx="1864180" cy="25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C9E2952-F489-1A0E-48B1-1318A7E3C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2" r="22742" b="3"/>
          <a:stretch/>
        </p:blipFill>
        <p:spPr>
          <a:xfrm>
            <a:off x="9500885" y="639232"/>
            <a:ext cx="1872615" cy="2547453"/>
          </a:xfrm>
          <a:prstGeom prst="rect">
            <a:avLst/>
          </a:prstGeom>
        </p:spPr>
      </p:pic>
      <p:pic>
        <p:nvPicPr>
          <p:cNvPr id="2050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3800FABC-9496-B913-442A-1708D50D0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r="1606" b="-1"/>
          <a:stretch/>
        </p:blipFill>
        <p:spPr bwMode="auto">
          <a:xfrm>
            <a:off x="7270318" y="3671314"/>
            <a:ext cx="3738027" cy="25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71" name="Tartalom helye 2">
            <a:extLst>
              <a:ext uri="{FF2B5EF4-FFF2-40B4-BE49-F238E27FC236}">
                <a16:creationId xmlns:a16="http://schemas.microsoft.com/office/drawing/2014/main" id="{23A6C461-3CC3-AFE7-7DC7-3DEF9AB6B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967514"/>
              </p:ext>
            </p:extLst>
          </p:nvPr>
        </p:nvGraphicFramePr>
        <p:xfrm>
          <a:off x="348915" y="2033338"/>
          <a:ext cx="5570621" cy="4511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76404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5FA3139-9C73-92F7-5625-4BC9F860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100"/>
            </a:br>
            <a:r>
              <a:rPr lang="en-US" sz="3100"/>
              <a:t>Mikor ki játszotta Bánk bán szerepét?</a:t>
            </a:r>
            <a:br>
              <a:rPr lang="en-US" sz="3100"/>
            </a:br>
            <a:endParaRPr lang="en-US" sz="310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8AB5EECF-4EC3-C43C-40AD-804D71626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85065"/>
              </p:ext>
            </p:extLst>
          </p:nvPr>
        </p:nvGraphicFramePr>
        <p:xfrm>
          <a:off x="6077012" y="0"/>
          <a:ext cx="6114984" cy="6942223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{1FECB4D8-DB02-4DC6-A0A2-4F2EBAE1DC90}</a:tableStyleId>
              </a:tblPr>
              <a:tblGrid>
                <a:gridCol w="2161304">
                  <a:extLst>
                    <a:ext uri="{9D8B030D-6E8A-4147-A177-3AD203B41FA5}">
                      <a16:colId xmlns:a16="http://schemas.microsoft.com/office/drawing/2014/main" val="2771362393"/>
                    </a:ext>
                  </a:extLst>
                </a:gridCol>
                <a:gridCol w="2328516">
                  <a:extLst>
                    <a:ext uri="{9D8B030D-6E8A-4147-A177-3AD203B41FA5}">
                      <a16:colId xmlns:a16="http://schemas.microsoft.com/office/drawing/2014/main" val="3285330060"/>
                    </a:ext>
                  </a:extLst>
                </a:gridCol>
                <a:gridCol w="1625164">
                  <a:extLst>
                    <a:ext uri="{9D8B030D-6E8A-4147-A177-3AD203B41FA5}">
                      <a16:colId xmlns:a16="http://schemas.microsoft.com/office/drawing/2014/main" val="2022312552"/>
                    </a:ext>
                  </a:extLst>
                </a:gridCol>
              </a:tblGrid>
              <a:tr h="940863">
                <a:tc>
                  <a:txBody>
                    <a:bodyPr/>
                    <a:lstStyle/>
                    <a:p>
                      <a:r>
                        <a:rPr lang="hu-HU" sz="1400" b="0" cap="none" spc="0" dirty="0">
                          <a:solidFill>
                            <a:schemeClr val="bg1"/>
                          </a:solidFill>
                        </a:rPr>
                        <a:t>Rendező</a:t>
                      </a:r>
                    </a:p>
                  </a:txBody>
                  <a:tcPr marL="116531" marR="89638" marT="89638" marB="8963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cap="none" spc="0">
                          <a:solidFill>
                            <a:schemeClr val="bg1"/>
                          </a:solidFill>
                        </a:rPr>
                        <a:t>Főszereplő</a:t>
                      </a:r>
                    </a:p>
                  </a:txBody>
                  <a:tcPr marL="116531" marR="89638" marT="89638" marB="8963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cap="none" spc="0">
                          <a:solidFill>
                            <a:schemeClr val="bg1"/>
                          </a:solidFill>
                        </a:rPr>
                        <a:t>Bemutatás éve</a:t>
                      </a:r>
                    </a:p>
                  </a:txBody>
                  <a:tcPr marL="116531" marR="89638" marT="89638" marB="8963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459295"/>
                  </a:ext>
                </a:extLst>
              </a:tr>
              <a:tr h="635754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Márkus László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Básti Lajos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1948.03.14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376293"/>
                  </a:ext>
                </a:extLst>
              </a:tr>
              <a:tr h="940863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Major Tamás-Vámos László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Rajczy Lajos-Bessenyei Ferenc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1951.05.30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67764"/>
                  </a:ext>
                </a:extLst>
              </a:tr>
              <a:tr h="635754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Major Tamás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Kállai Ferenc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1962.10.12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241586"/>
                  </a:ext>
                </a:extLst>
              </a:tr>
              <a:tr h="635754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Both Béla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Bessenyei Ferenc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1970.02.20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29499"/>
                  </a:ext>
                </a:extLst>
              </a:tr>
              <a:tr h="635754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Marton Endre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Sinkovits Imre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1975.03.22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452524"/>
                  </a:ext>
                </a:extLst>
              </a:tr>
              <a:tr h="635754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Iglódi István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Kozák András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1992.11.06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447312"/>
                  </a:ext>
                </a:extLst>
              </a:tr>
              <a:tr h="1245973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Vidnyászki Attila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László Zsolt,</a:t>
                      </a:r>
                    </a:p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Mátray László</a:t>
                      </a:r>
                    </a:p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Berettyán Sándor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2002.12.14</a:t>
                      </a:r>
                    </a:p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2017.09.21</a:t>
                      </a:r>
                    </a:p>
                    <a:p>
                      <a:r>
                        <a:rPr lang="hu-HU" sz="14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2023.09.03</a:t>
                      </a:r>
                      <a:endParaRPr lang="hu-HU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176303"/>
                  </a:ext>
                </a:extLst>
              </a:tr>
              <a:tr h="635754"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Alföldi Róbert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>
                          <a:solidFill>
                            <a:schemeClr val="tx1"/>
                          </a:solidFill>
                        </a:rPr>
                        <a:t>FehérTibor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i="0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2009.07.11</a:t>
                      </a:r>
                    </a:p>
                  </a:txBody>
                  <a:tcPr marL="116531" marR="89638" marT="89638" marB="89638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597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94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BA8B1667-B6FA-2D27-23BF-A44E14B6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65801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51A5E27-826B-D2E9-7C18-D3CBAEAC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Alföldi Róbert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5376A92-DFDF-C6ED-67DC-4DDDD4944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5569" y="2587625"/>
            <a:ext cx="2397687" cy="3594100"/>
          </a:xfrm>
          <a:prstGeom prst="rect">
            <a:avLst/>
          </a:prstGeom>
        </p:spPr>
      </p:pic>
      <p:sp>
        <p:nvSpPr>
          <p:cNvPr id="5" name="Beszédbuborék: ellipszis 4">
            <a:extLst>
              <a:ext uri="{FF2B5EF4-FFF2-40B4-BE49-F238E27FC236}">
                <a16:creationId xmlns:a16="http://schemas.microsoft.com/office/drawing/2014/main" id="{0A088F0A-666D-4D7E-5ED4-014CB895DC4B}"/>
              </a:ext>
            </a:extLst>
          </p:cNvPr>
          <p:cNvSpPr/>
          <p:nvPr/>
        </p:nvSpPr>
        <p:spPr>
          <a:xfrm>
            <a:off x="7543800" y="2334126"/>
            <a:ext cx="1816768" cy="128737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1967-ben született Kalocsán</a:t>
            </a:r>
            <a:endParaRPr lang="hu-HU" dirty="0"/>
          </a:p>
        </p:txBody>
      </p:sp>
      <p:sp>
        <p:nvSpPr>
          <p:cNvPr id="6" name="Beszédbuborék: ellipszis 5">
            <a:extLst>
              <a:ext uri="{FF2B5EF4-FFF2-40B4-BE49-F238E27FC236}">
                <a16:creationId xmlns:a16="http://schemas.microsoft.com/office/drawing/2014/main" id="{FAA88E14-C4F8-67A2-A306-A9FAFBF10BF6}"/>
              </a:ext>
            </a:extLst>
          </p:cNvPr>
          <p:cNvSpPr/>
          <p:nvPr/>
        </p:nvSpPr>
        <p:spPr>
          <a:xfrm>
            <a:off x="7844588" y="4384675"/>
            <a:ext cx="2397687" cy="147470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Nemzeti-Színház igazgatója 2008 és 2013 között </a:t>
            </a:r>
            <a:endParaRPr lang="hu-HU" dirty="0"/>
          </a:p>
        </p:txBody>
      </p:sp>
      <p:sp>
        <p:nvSpPr>
          <p:cNvPr id="7" name="Beszédbuborék: ellipszis 6">
            <a:extLst>
              <a:ext uri="{FF2B5EF4-FFF2-40B4-BE49-F238E27FC236}">
                <a16:creationId xmlns:a16="http://schemas.microsoft.com/office/drawing/2014/main" id="{5D1BD5BA-646F-E26A-127A-A10C164AA436}"/>
              </a:ext>
            </a:extLst>
          </p:cNvPr>
          <p:cNvSpPr/>
          <p:nvPr/>
        </p:nvSpPr>
        <p:spPr>
          <a:xfrm flipH="1">
            <a:off x="2598821" y="2367513"/>
            <a:ext cx="2046204" cy="130482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Jászai Mari-díjas színész</a:t>
            </a:r>
          </a:p>
        </p:txBody>
      </p:sp>
      <p:sp>
        <p:nvSpPr>
          <p:cNvPr id="8" name="Beszédbuborék: ellipszis 7">
            <a:extLst>
              <a:ext uri="{FF2B5EF4-FFF2-40B4-BE49-F238E27FC236}">
                <a16:creationId xmlns:a16="http://schemas.microsoft.com/office/drawing/2014/main" id="{0CB4115F-4C46-B321-AB40-793C17FCE842}"/>
              </a:ext>
            </a:extLst>
          </p:cNvPr>
          <p:cNvSpPr/>
          <p:nvPr/>
        </p:nvSpPr>
        <p:spPr>
          <a:xfrm flipH="1">
            <a:off x="1142998" y="3672340"/>
            <a:ext cx="2046202" cy="130482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X-faktor zsűritag</a:t>
            </a:r>
            <a:endParaRPr lang="hu-HU" dirty="0"/>
          </a:p>
        </p:txBody>
      </p:sp>
      <p:sp>
        <p:nvSpPr>
          <p:cNvPr id="9" name="Beszédbuborék: ellipszis 8">
            <a:extLst>
              <a:ext uri="{FF2B5EF4-FFF2-40B4-BE49-F238E27FC236}">
                <a16:creationId xmlns:a16="http://schemas.microsoft.com/office/drawing/2014/main" id="{FC9B0576-0063-79D3-C1C4-448E358C6D3C}"/>
              </a:ext>
            </a:extLst>
          </p:cNvPr>
          <p:cNvSpPr/>
          <p:nvPr/>
        </p:nvSpPr>
        <p:spPr>
          <a:xfrm flipH="1">
            <a:off x="2118393" y="5134978"/>
            <a:ext cx="2526632" cy="1507963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2009-ben rendezte meg a Bánk bán junior darabot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535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603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7C86BBD-0496-CA18-E272-00C983FD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2016268"/>
          </a:xfrm>
        </p:spPr>
        <p:txBody>
          <a:bodyPr>
            <a:normAutofit/>
          </a:bodyPr>
          <a:lstStyle/>
          <a:p>
            <a:r>
              <a:rPr lang="hu-HU" sz="4600" b="1" i="1" u="sng"/>
              <a:t>Alföldi Róbert: Bánk bán-Junior</a:t>
            </a:r>
            <a:br>
              <a:rPr lang="hu-HU" sz="4600" b="1" i="1" u="sng"/>
            </a:br>
            <a:r>
              <a:rPr lang="hu-HU" sz="4600"/>
              <a:t>Koncepció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D8C243E-BFF2-7017-FA8B-5F67CC936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43" r="-3" b="-3"/>
          <a:stretch/>
        </p:blipFill>
        <p:spPr>
          <a:xfrm>
            <a:off x="20" y="1"/>
            <a:ext cx="4657324" cy="26033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5840C01-A5CF-1967-D19C-C40AEB5E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4" r="13165" b="-2"/>
          <a:stretch/>
        </p:blipFill>
        <p:spPr>
          <a:xfrm>
            <a:off x="-1523" y="2603362"/>
            <a:ext cx="4657344" cy="4254637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522531-8866-D580-B7C6-7FA1BCC5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580" y="2603362"/>
            <a:ext cx="6846367" cy="4134322"/>
          </a:xfrm>
        </p:spPr>
        <p:txBody>
          <a:bodyPr anchor="t">
            <a:normAutofit/>
          </a:bodyPr>
          <a:lstStyle/>
          <a:p>
            <a:pPr>
              <a:lnSpc>
                <a:spcPct val="91000"/>
              </a:lnSpc>
            </a:pPr>
            <a:r>
              <a:rPr lang="hu-HU" sz="2000" b="1" i="1" u="sng" dirty="0"/>
              <a:t>Elképzelés: 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modern Bánk bán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fiatal társaság megközelítése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medence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modern zene</a:t>
            </a:r>
          </a:p>
          <a:p>
            <a:pPr>
              <a:lnSpc>
                <a:spcPct val="91000"/>
              </a:lnSpc>
            </a:pPr>
            <a:r>
              <a:rPr lang="hu-HU" sz="2000" b="1" i="1" dirty="0">
                <a:latin typeface="Abadi Extra Light" panose="020F0502020204030204" pitchFamily="34" charset="0"/>
              </a:rPr>
              <a:t>,,Általában elég unalmas élményeink vannak a vele kapcsolatban. Nem színdarabként szokták kezelni pedig ha így tesszük kiderül, hogy a Bánk bán igen fontos része a magyar irodalomtörténetnek, egy nagyon jó darab”</a:t>
            </a:r>
          </a:p>
          <a:p>
            <a:pPr>
              <a:lnSpc>
                <a:spcPct val="91000"/>
              </a:lnSpc>
            </a:pPr>
            <a:r>
              <a:rPr lang="hu-HU" sz="2000" b="1" i="1" dirty="0">
                <a:latin typeface="Abadi Extra Light" panose="020F0502020204030204" pitchFamily="34" charset="0"/>
              </a:rPr>
              <a:t>			Alföldi Róbert</a:t>
            </a:r>
          </a:p>
          <a:p>
            <a:pPr>
              <a:lnSpc>
                <a:spcPct val="91000"/>
              </a:lnSpc>
            </a:pPr>
            <a:endParaRPr lang="hu-HU" sz="1200" dirty="0"/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hu-HU" sz="1200" dirty="0"/>
          </a:p>
          <a:p>
            <a:pPr>
              <a:lnSpc>
                <a:spcPct val="91000"/>
              </a:lnSpc>
            </a:pPr>
            <a:endParaRPr lang="hu-HU" sz="1200" b="1" i="1" u="sng" dirty="0"/>
          </a:p>
        </p:txBody>
      </p:sp>
    </p:spTree>
    <p:extLst>
      <p:ext uri="{BB962C8B-B14F-4D97-AF65-F5344CB8AC3E}">
        <p14:creationId xmlns:p14="http://schemas.microsoft.com/office/powerpoint/2010/main" val="301725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3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82FB5D0-6C8E-A8B9-9188-CD6F5707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hu-HU" dirty="0"/>
              <a:t>Színészek</a:t>
            </a:r>
          </a:p>
        </p:txBody>
      </p:sp>
      <p:sp>
        <p:nvSpPr>
          <p:cNvPr id="1043" name="Rectangle 103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77EE7A7-BBEA-B473-ABDF-CE96BA58A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44" r="-1" b="35293"/>
          <a:stretch/>
        </p:blipFill>
        <p:spPr>
          <a:xfrm>
            <a:off x="7821168" y="2264988"/>
            <a:ext cx="4370832" cy="1975104"/>
          </a:xfrm>
          <a:prstGeom prst="rect">
            <a:avLst/>
          </a:prstGeom>
        </p:spPr>
      </p:pic>
      <p:pic>
        <p:nvPicPr>
          <p:cNvPr id="1026" name="Picture 2" descr="Makranczi Zalán nyitott a világ, és az emberek felé - Glamour">
            <a:extLst>
              <a:ext uri="{FF2B5EF4-FFF2-40B4-BE49-F238E27FC236}">
                <a16:creationId xmlns:a16="http://schemas.microsoft.com/office/drawing/2014/main" id="{A04D2C21-EE64-8B2F-5D54-CD2617647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584"/>
          <a:stretch/>
        </p:blipFill>
        <p:spPr bwMode="auto">
          <a:xfrm>
            <a:off x="7821168" y="4240093"/>
            <a:ext cx="4370832" cy="19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rtalom helye 2">
            <a:extLst>
              <a:ext uri="{FF2B5EF4-FFF2-40B4-BE49-F238E27FC236}">
                <a16:creationId xmlns:a16="http://schemas.microsoft.com/office/drawing/2014/main" id="{1689347F-0411-CC9A-BC63-7CB5E6E32F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397079"/>
              </p:ext>
            </p:extLst>
          </p:nvPr>
        </p:nvGraphicFramePr>
        <p:xfrm>
          <a:off x="144380" y="2336412"/>
          <a:ext cx="7519736" cy="3880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381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93011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BCE4A3B-433B-BAE8-C69A-2FED0496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029200"/>
            <a:ext cx="10268712" cy="1327554"/>
          </a:xfrm>
        </p:spPr>
        <p:txBody>
          <a:bodyPr>
            <a:normAutofit/>
          </a:bodyPr>
          <a:lstStyle/>
          <a:p>
            <a:r>
              <a:rPr lang="hu-HU"/>
              <a:t>Kritika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0204A24-496B-3B80-BB8E-A464B10C2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" b="-6"/>
          <a:stretch/>
        </p:blipFill>
        <p:spPr>
          <a:xfrm>
            <a:off x="6092952" y="10"/>
            <a:ext cx="3044952" cy="229513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9EDD528-2025-CD9F-C2CE-D14E45C26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" r="13032" b="2"/>
          <a:stretch/>
        </p:blipFill>
        <p:spPr>
          <a:xfrm>
            <a:off x="6092953" y="2257348"/>
            <a:ext cx="3043428" cy="233566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BB2E250-C06E-8938-D8CF-E73DE337F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7" b="4"/>
          <a:stretch/>
        </p:blipFill>
        <p:spPr>
          <a:xfrm>
            <a:off x="9137904" y="10"/>
            <a:ext cx="3054096" cy="4593001"/>
          </a:xfrm>
          <a:prstGeom prst="rect">
            <a:avLst/>
          </a:prstGeom>
        </p:spPr>
      </p:pic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E3338D47-00B3-EA9B-1789-A0AE8E41D8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733883"/>
              </p:ext>
            </p:extLst>
          </p:nvPr>
        </p:nvGraphicFramePr>
        <p:xfrm>
          <a:off x="156411" y="48126"/>
          <a:ext cx="5823284" cy="4496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83504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665</Words>
  <Application>Microsoft Office PowerPoint</Application>
  <PresentationFormat>Szélesvásznú</PresentationFormat>
  <Paragraphs>78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6" baseType="lpstr">
      <vt:lpstr>Abadi Extra Light</vt:lpstr>
      <vt:lpstr>Arial</vt:lpstr>
      <vt:lpstr>Bembo</vt:lpstr>
      <vt:lpstr>Franklin Gothic Demi Cond</vt:lpstr>
      <vt:lpstr>Franklin Gothic Medium</vt:lpstr>
      <vt:lpstr>Wingdings</vt:lpstr>
      <vt:lpstr>JuxtaposeVTI</vt:lpstr>
      <vt:lpstr>Nemzeti Színház</vt:lpstr>
      <vt:lpstr>Történelmi Bevezető</vt:lpstr>
      <vt:lpstr>19. század</vt:lpstr>
      <vt:lpstr>20. század</vt:lpstr>
      <vt:lpstr> Mikor ki játszotta Bánk bán szerepét? </vt:lpstr>
      <vt:lpstr>Alföldi Róbert</vt:lpstr>
      <vt:lpstr>Alföldi Róbert: Bánk bán-Junior Koncepció</vt:lpstr>
      <vt:lpstr>Színészek</vt:lpstr>
      <vt:lpstr>Kritika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Nemzeti Színház</dc:title>
  <dc:creator>O365 felhasználó</dc:creator>
  <cp:lastModifiedBy>O365 felhasználó</cp:lastModifiedBy>
  <cp:revision>9</cp:revision>
  <dcterms:created xsi:type="dcterms:W3CDTF">2024-05-15T13:47:35Z</dcterms:created>
  <dcterms:modified xsi:type="dcterms:W3CDTF">2024-05-20T21:38:41Z</dcterms:modified>
</cp:coreProperties>
</file>