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528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3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A624-6DA8-41BC-BD04-0471439DE24A}" type="datetimeFigureOut">
              <a:rPr lang="hu-HU" smtClean="0"/>
              <a:pPr/>
              <a:t>2018.04.22.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2E12-FB6F-4ACA-BFDC-EF7EDD43FE2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8505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A624-6DA8-41BC-BD04-0471439DE24A}" type="datetimeFigureOut">
              <a:rPr lang="hu-HU" smtClean="0"/>
              <a:pPr/>
              <a:t>2018.04.22.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2E12-FB6F-4ACA-BFDC-EF7EDD43FE2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650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A624-6DA8-41BC-BD04-0471439DE24A}" type="datetimeFigureOut">
              <a:rPr lang="hu-HU" smtClean="0"/>
              <a:pPr/>
              <a:t>2018.04.22.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2E12-FB6F-4ACA-BFDC-EF7EDD43FE2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6330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A624-6DA8-41BC-BD04-0471439DE24A}" type="datetimeFigureOut">
              <a:rPr lang="hu-HU" smtClean="0"/>
              <a:pPr/>
              <a:t>2018.04.22.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2E12-FB6F-4ACA-BFDC-EF7EDD43FE2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3882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A624-6DA8-41BC-BD04-0471439DE24A}" type="datetimeFigureOut">
              <a:rPr lang="hu-HU" smtClean="0"/>
              <a:pPr/>
              <a:t>2018.04.22.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2E12-FB6F-4ACA-BFDC-EF7EDD43FE2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1971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A624-6DA8-41BC-BD04-0471439DE24A}" type="datetimeFigureOut">
              <a:rPr lang="hu-HU" smtClean="0"/>
              <a:pPr/>
              <a:t>2018.04.22.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2E12-FB6F-4ACA-BFDC-EF7EDD43FE2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1814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A624-6DA8-41BC-BD04-0471439DE24A}" type="datetimeFigureOut">
              <a:rPr lang="hu-HU" smtClean="0"/>
              <a:pPr/>
              <a:t>2018.04.22.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2E12-FB6F-4ACA-BFDC-EF7EDD43FE2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65985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A624-6DA8-41BC-BD04-0471439DE24A}" type="datetimeFigureOut">
              <a:rPr lang="hu-HU" smtClean="0"/>
              <a:pPr/>
              <a:t>2018.04.22.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2E12-FB6F-4ACA-BFDC-EF7EDD43FE2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1845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A624-6DA8-41BC-BD04-0471439DE24A}" type="datetimeFigureOut">
              <a:rPr lang="hu-HU" smtClean="0"/>
              <a:pPr/>
              <a:t>2018.04.22.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2E12-FB6F-4ACA-BFDC-EF7EDD43FE2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427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A624-6DA8-41BC-BD04-0471439DE24A}" type="datetimeFigureOut">
              <a:rPr lang="hu-HU" smtClean="0"/>
              <a:pPr/>
              <a:t>2018.04.22.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2E12-FB6F-4ACA-BFDC-EF7EDD43FE2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90360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A624-6DA8-41BC-BD04-0471439DE24A}" type="datetimeFigureOut">
              <a:rPr lang="hu-HU" smtClean="0"/>
              <a:pPr/>
              <a:t>2018.04.22.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2E12-FB6F-4ACA-BFDC-EF7EDD43FE2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3906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1A624-6DA8-41BC-BD04-0471439DE24A}" type="datetimeFigureOut">
              <a:rPr lang="hu-HU" smtClean="0"/>
              <a:pPr/>
              <a:t>2018.04.22.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D2E12-FB6F-4ACA-BFDC-EF7EDD43FE2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13322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8800" dirty="0" smtClean="0"/>
              <a:t>Németh Antal</a:t>
            </a:r>
            <a:endParaRPr lang="hu-HU" sz="88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Az ember tragédiája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04884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4">
                    <a:lumMod val="75000"/>
                  </a:schemeClr>
                </a:solidFill>
              </a:rPr>
              <a:t>Dr. Németh Antal</a:t>
            </a:r>
            <a:endParaRPr lang="hu-H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200" dirty="0" smtClean="0">
                <a:solidFill>
                  <a:schemeClr val="accent4">
                    <a:lumMod val="75000"/>
                  </a:schemeClr>
                </a:solidFill>
              </a:rPr>
              <a:t>Madách Imre Ember tragédiája </a:t>
            </a:r>
            <a:r>
              <a:rPr lang="hu-HU" sz="3200" dirty="0" smtClean="0">
                <a:solidFill>
                  <a:schemeClr val="accent4">
                    <a:lumMod val="75000"/>
                  </a:schemeClr>
                </a:solidFill>
              </a:rPr>
              <a:t>rendezője</a:t>
            </a:r>
          </a:p>
          <a:p>
            <a:r>
              <a:rPr lang="hu-HU" sz="3200" dirty="0" smtClean="0">
                <a:solidFill>
                  <a:schemeClr val="accent4">
                    <a:lumMod val="75000"/>
                  </a:schemeClr>
                </a:solidFill>
              </a:rPr>
              <a:t>1903. május 19. – 1968. október 28. </a:t>
            </a:r>
            <a:endParaRPr lang="hu-HU" sz="32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hu-HU" sz="3200" dirty="0" smtClean="0">
                <a:solidFill>
                  <a:schemeClr val="accent4">
                    <a:lumMod val="75000"/>
                  </a:schemeClr>
                </a:solidFill>
              </a:rPr>
              <a:t>Dr</a:t>
            </a:r>
            <a:r>
              <a:rPr lang="hu-HU" sz="3200" dirty="0">
                <a:solidFill>
                  <a:schemeClr val="accent4">
                    <a:lumMod val="75000"/>
                  </a:schemeClr>
                </a:solidFill>
              </a:rPr>
              <a:t>. Németh </a:t>
            </a:r>
            <a:r>
              <a:rPr lang="hu-HU" sz="3200" dirty="0" smtClean="0">
                <a:solidFill>
                  <a:schemeClr val="accent4">
                    <a:lumMod val="75000"/>
                  </a:schemeClr>
                </a:solidFill>
              </a:rPr>
              <a:t>Antal rendező</a:t>
            </a:r>
            <a:r>
              <a:rPr lang="hu-HU" sz="3200" dirty="0">
                <a:solidFill>
                  <a:schemeClr val="accent4">
                    <a:lumMod val="75000"/>
                  </a:schemeClr>
                </a:solidFill>
              </a:rPr>
              <a:t>, egyetemi tanár, színházigazgató, színháztörténeti </a:t>
            </a:r>
            <a:r>
              <a:rPr lang="hu-HU" sz="3200" dirty="0" smtClean="0">
                <a:solidFill>
                  <a:schemeClr val="accent4">
                    <a:lumMod val="75000"/>
                  </a:schemeClr>
                </a:solidFill>
              </a:rPr>
              <a:t>író.</a:t>
            </a:r>
          </a:p>
          <a:p>
            <a:r>
              <a:rPr lang="hu-HU" sz="3200" dirty="0">
                <a:solidFill>
                  <a:schemeClr val="accent4">
                    <a:lumMod val="75000"/>
                  </a:schemeClr>
                </a:solidFill>
              </a:rPr>
              <a:t>Első felesége </a:t>
            </a:r>
            <a:r>
              <a:rPr lang="hu-HU" sz="3200" dirty="0" err="1">
                <a:solidFill>
                  <a:schemeClr val="accent4">
                    <a:lumMod val="75000"/>
                  </a:schemeClr>
                </a:solidFill>
              </a:rPr>
              <a:t>Peéry</a:t>
            </a:r>
            <a:r>
              <a:rPr lang="hu-HU" sz="3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u-HU" sz="3200" dirty="0" smtClean="0">
                <a:solidFill>
                  <a:schemeClr val="accent4">
                    <a:lumMod val="75000"/>
                  </a:schemeClr>
                </a:solidFill>
              </a:rPr>
              <a:t>Piri színésznő </a:t>
            </a:r>
            <a:r>
              <a:rPr lang="hu-HU" sz="3200" dirty="0">
                <a:solidFill>
                  <a:schemeClr val="accent4">
                    <a:lumMod val="75000"/>
                  </a:schemeClr>
                </a:solidFill>
              </a:rPr>
              <a:t>volt</a:t>
            </a:r>
            <a:r>
              <a:rPr lang="hu-HU" sz="32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r>
              <a:rPr lang="hu-HU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u-HU" sz="3200" dirty="0">
                <a:solidFill>
                  <a:schemeClr val="accent4">
                    <a:lumMod val="75000"/>
                  </a:schemeClr>
                </a:solidFill>
              </a:rPr>
              <a:t>Második felesége Monori Kornélia volt</a:t>
            </a:r>
            <a:r>
              <a:rPr lang="hu-HU" sz="32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endParaRPr lang="hu-HU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30" name="Picture 6" descr="Németh Antal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41897" y="3558677"/>
            <a:ext cx="2168071" cy="289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91523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9005" y="169817"/>
            <a:ext cx="10515600" cy="1325563"/>
          </a:xfrm>
        </p:spPr>
        <p:txBody>
          <a:bodyPr>
            <a:normAutofit/>
          </a:bodyPr>
          <a:lstStyle/>
          <a:p>
            <a:r>
              <a:rPr lang="hu-HU" sz="4800" b="1" u="sng" dirty="0" smtClean="0"/>
              <a:t>É</a:t>
            </a:r>
            <a:r>
              <a:rPr lang="hu-HU" sz="4800" b="1" u="sng" dirty="0" smtClean="0"/>
              <a:t>letpályája:</a:t>
            </a:r>
            <a:endParaRPr lang="hu-HU" sz="4800" b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499052"/>
            <a:ext cx="12192000" cy="5358947"/>
          </a:xfrm>
        </p:spPr>
        <p:txBody>
          <a:bodyPr/>
          <a:lstStyle/>
          <a:p>
            <a:r>
              <a:rPr lang="hu-HU" dirty="0" smtClean="0">
                <a:solidFill>
                  <a:schemeClr val="accent4">
                    <a:lumMod val="75000"/>
                  </a:schemeClr>
                </a:solidFill>
              </a:rPr>
              <a:t>Irodalmi </a:t>
            </a: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és művészettörténeti egyetemi tanulmányait a budapesti és a berlini </a:t>
            </a:r>
            <a:r>
              <a:rPr lang="hu-HU" dirty="0" smtClean="0">
                <a:solidFill>
                  <a:schemeClr val="accent4">
                    <a:lumMod val="75000"/>
                  </a:schemeClr>
                </a:solidFill>
              </a:rPr>
              <a:t>egyetemen.</a:t>
            </a:r>
          </a:p>
          <a:p>
            <a:r>
              <a:rPr lang="hu-HU" u="sng" dirty="0">
                <a:solidFill>
                  <a:schemeClr val="accent4">
                    <a:lumMod val="75000"/>
                  </a:schemeClr>
                </a:solidFill>
              </a:rPr>
              <a:t>Országos Kamara Színház</a:t>
            </a: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 rendező-fordítója és a Színpadművészeti Stúdió alapító tagja lett</a:t>
            </a:r>
            <a:r>
              <a:rPr lang="hu-HU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r>
              <a:rPr lang="hu-HU" dirty="0" err="1">
                <a:solidFill>
                  <a:schemeClr val="accent4">
                    <a:lumMod val="75000"/>
                  </a:schemeClr>
                </a:solidFill>
              </a:rPr>
              <a:t>Tormay</a:t>
            </a: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u-HU" dirty="0" err="1">
                <a:solidFill>
                  <a:schemeClr val="accent4">
                    <a:lumMod val="75000"/>
                  </a:schemeClr>
                </a:solidFill>
              </a:rPr>
              <a:t>Cécile</a:t>
            </a: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 Napkelet című folyóiratának volt a szerkesztője</a:t>
            </a:r>
            <a:r>
              <a:rPr lang="hu-HU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 Nemzeti Színház igazgatója volt</a:t>
            </a:r>
            <a:r>
              <a:rPr lang="hu-HU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Az ember tragédiája (1937, 1939, 1942)</a:t>
            </a:r>
          </a:p>
        </p:txBody>
      </p:sp>
    </p:spTree>
    <p:extLst>
      <p:ext uri="{BB962C8B-B14F-4D97-AF65-F5344CB8AC3E}">
        <p14:creationId xmlns:p14="http://schemas.microsoft.com/office/powerpoint/2010/main" xmlns="" val="1449917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hu-HU" b="1" dirty="0" smtClean="0">
                <a:solidFill>
                  <a:schemeClr val="accent4">
                    <a:lumMod val="75000"/>
                  </a:schemeClr>
                </a:solidFill>
              </a:rPr>
              <a:t>zereplők</a:t>
            </a:r>
            <a:endParaRPr lang="hu-H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főszereplők: Abonyi </a:t>
            </a:r>
            <a:r>
              <a:rPr lang="hu-HU" dirty="0" smtClean="0">
                <a:solidFill>
                  <a:schemeClr val="accent4">
                    <a:lumMod val="75000"/>
                  </a:schemeClr>
                </a:solidFill>
              </a:rPr>
              <a:t>Géza</a:t>
            </a:r>
          </a:p>
          <a:p>
            <a:pPr lvl="4"/>
            <a:r>
              <a:rPr lang="hu-HU" sz="2800" dirty="0" smtClean="0">
                <a:solidFill>
                  <a:schemeClr val="accent4">
                    <a:lumMod val="75000"/>
                  </a:schemeClr>
                </a:solidFill>
              </a:rPr>
              <a:t>Tasnádi Ilona</a:t>
            </a:r>
          </a:p>
          <a:p>
            <a:pPr lvl="4"/>
            <a:r>
              <a:rPr lang="hu-HU" sz="2800" dirty="0" err="1" smtClean="0">
                <a:solidFill>
                  <a:schemeClr val="accent4">
                    <a:lumMod val="75000"/>
                  </a:schemeClr>
                </a:solidFill>
              </a:rPr>
              <a:t>Uray</a:t>
            </a:r>
            <a:r>
              <a:rPr lang="hu-HU" sz="2800" dirty="0" smtClean="0">
                <a:solidFill>
                  <a:schemeClr val="accent4">
                    <a:lumMod val="75000"/>
                  </a:schemeClr>
                </a:solidFill>
              </a:rPr>
              <a:t> Tivadar</a:t>
            </a:r>
          </a:p>
          <a:p>
            <a:pPr lvl="4"/>
            <a:r>
              <a:rPr lang="hu-HU" sz="28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hu-HU" sz="2800" dirty="0">
                <a:solidFill>
                  <a:schemeClr val="accent4">
                    <a:lumMod val="75000"/>
                  </a:schemeClr>
                </a:solidFill>
              </a:rPr>
              <a:t>kísérőzene: Farkas </a:t>
            </a:r>
            <a:r>
              <a:rPr lang="hu-HU" sz="2800" dirty="0" smtClean="0">
                <a:solidFill>
                  <a:schemeClr val="accent4">
                    <a:lumMod val="75000"/>
                  </a:schemeClr>
                </a:solidFill>
              </a:rPr>
              <a:t>Ferenc)</a:t>
            </a:r>
            <a:endParaRPr lang="hu-HU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9458" name="Picture 2" descr="KÃ©ptalÃ¡lat a kÃ¶vetkezÅre: âabonyi gÃ©zaâ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278" y="3631474"/>
            <a:ext cx="2234436" cy="3226526"/>
          </a:xfrm>
          <a:prstGeom prst="rect">
            <a:avLst/>
          </a:prstGeom>
          <a:noFill/>
        </p:spPr>
      </p:pic>
      <p:pic>
        <p:nvPicPr>
          <p:cNvPr id="19460" name="Picture 4" descr="KÃ©ptalÃ¡lat a kÃ¶vetkezÅre: âtasnÃ¡di ilonaâ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91106" y="3670662"/>
            <a:ext cx="2263010" cy="3187338"/>
          </a:xfrm>
          <a:prstGeom prst="rect">
            <a:avLst/>
          </a:prstGeom>
          <a:noFill/>
        </p:spPr>
      </p:pic>
      <p:pic>
        <p:nvPicPr>
          <p:cNvPr id="19462" name="Picture 6" descr="KÃ©ptalÃ¡lat a kÃ¶vetkezÅre: âuray tivadarâ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30250" y="3711314"/>
            <a:ext cx="2574561" cy="3146686"/>
          </a:xfrm>
          <a:prstGeom prst="rect">
            <a:avLst/>
          </a:prstGeom>
          <a:noFill/>
        </p:spPr>
      </p:pic>
      <p:pic>
        <p:nvPicPr>
          <p:cNvPr id="19464" name="Picture 8" descr="KÃ©ptalÃ¡lat a kÃ¶vetkezÅre: âfarkas ferencâ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482456" y="3729509"/>
            <a:ext cx="2091236" cy="31284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12872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4874" y="1420677"/>
            <a:ext cx="10515600" cy="4351338"/>
          </a:xfrm>
        </p:spPr>
        <p:txBody>
          <a:bodyPr/>
          <a:lstStyle/>
          <a:p>
            <a:r>
              <a:rPr lang="de-DE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1937. Hamburg, Frankfurt am Main, 1943, Bern: </a:t>
            </a:r>
            <a:r>
              <a:rPr lang="de-DE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Az</a:t>
            </a:r>
            <a:r>
              <a:rPr lang="de-DE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ember</a:t>
            </a:r>
            <a:r>
              <a:rPr lang="de-DE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tragédiája</a:t>
            </a:r>
            <a:endParaRPr lang="hu-HU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először 1956-ban rendezett a kaposvári Csiky Gergely Színházban </a:t>
            </a:r>
            <a:endParaRPr lang="hu-HU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 kultuszminisztérium ösztöndíjával Münchenben, Kölnben és Párizsban tanulmányozta a korszerű rendezést</a:t>
            </a:r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jún. 1-én a Nemzeti Színház ig.-ja lett. </a:t>
            </a:r>
            <a:endParaRPr lang="hu-HU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Friss műsorpolitikával, a magánszínházakból </a:t>
            </a:r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átszerződtetett</a:t>
            </a:r>
          </a:p>
          <a:p>
            <a:pPr>
              <a:buNone/>
            </a:pPr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művészek közreműködésével </a:t>
            </a:r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újrarendezett darabokat</a:t>
            </a:r>
            <a:endParaRPr lang="hu-H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811895" y="325035"/>
            <a:ext cx="90258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b="1" dirty="0" smtClean="0"/>
              <a:t>Rendezésének helyszíne és a körülményei</a:t>
            </a:r>
            <a:endParaRPr lang="hu-HU" sz="4000" b="1" dirty="0"/>
          </a:p>
        </p:txBody>
      </p:sp>
      <p:pic>
        <p:nvPicPr>
          <p:cNvPr id="18434" name="Picture 2" descr="KÃ©ptalÃ¡lat a kÃ¶vetkezÅre: ânÃ©meth antal az ember tragÃ©diÃ¡jaâ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75119" y="3250152"/>
            <a:ext cx="2707876" cy="36078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21651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 smtClean="0"/>
              <a:t>Németh Antal:</a:t>
            </a:r>
            <a:endParaRPr lang="hu-HU" b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 Színházi Adattárban regisztrált bemutatóinak száma: </a:t>
            </a:r>
            <a:r>
              <a:rPr lang="hu-H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111</a:t>
            </a:r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Madách Imre: Az ember tragédiája (1937, 1939, 1942</a:t>
            </a:r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Filmjei: </a:t>
            </a:r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Madách (1944)</a:t>
            </a:r>
          </a:p>
          <a:p>
            <a:pPr>
              <a:buNone/>
            </a:pPr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       Madách</a:t>
            </a:r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: Egy ember tragédiája (1949</a:t>
            </a:r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)</a:t>
            </a:r>
          </a:p>
          <a:p>
            <a:endParaRPr lang="hu-HU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hu-HU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hu-HU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hu-H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7410" name="Picture 2" descr="KÃ©ptalÃ¡lat a kÃ¶vetkezÅre: ânÃ©meth antal szÃ­nhÃ¡zâ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966652" y="3971109"/>
            <a:ext cx="2052321" cy="2886891"/>
          </a:xfrm>
          <a:prstGeom prst="rect">
            <a:avLst/>
          </a:prstGeom>
          <a:noFill/>
        </p:spPr>
      </p:pic>
      <p:pic>
        <p:nvPicPr>
          <p:cNvPr id="17412" name="Picture 4" descr="KÃ©ptalÃ¡lat a kÃ¶vetkezÅre: ânÃ©meth antal szÃ­nhÃ¡zâ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94627" y="2847702"/>
            <a:ext cx="2520876" cy="3474721"/>
          </a:xfrm>
          <a:prstGeom prst="rect">
            <a:avLst/>
          </a:prstGeom>
          <a:noFill/>
        </p:spPr>
      </p:pic>
      <p:pic>
        <p:nvPicPr>
          <p:cNvPr id="17414" name="Picture 6" descr="KÃ©ptalÃ¡lat a kÃ¶vetkezÅre: ânÃ©meth antal szÃ­nhÃ¡zâ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96947" y="3997234"/>
            <a:ext cx="2047252" cy="2860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4875" y="375647"/>
            <a:ext cx="10515600" cy="5646330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1934-ben részt vett az Olasz Tudományos Akadémia </a:t>
            </a:r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világkongresszusán</a:t>
            </a:r>
          </a:p>
          <a:p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1935-ben a Magyar Rádió drámai osztályának vezetője és a Debreceni Egyetem magántanára lett</a:t>
            </a:r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pt-B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1935-től 1944-ig a Nemzeti Színház igazgatója volt</a:t>
            </a:r>
            <a:r>
              <a:rPr lang="pt-B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  <a:endParaRPr lang="hu-HU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1944-ben Országos Magyar Királyi Színházvezető- és Rendezőképző Akadémiát indított</a:t>
            </a:r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1945–1956 között nem </a:t>
            </a:r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rendezhetett</a:t>
            </a:r>
          </a:p>
          <a:p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1950-től a Népművelési Intézetben a bábjáték elméletével és történetével foglalkozott. </a:t>
            </a:r>
            <a:endParaRPr lang="hu-HU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1956-tól színházban is dolgozott.</a:t>
            </a:r>
            <a:endParaRPr lang="hu-HU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1956–1957 között a kaposvári Csiky Gergely Színház rendezője volt.</a:t>
            </a:r>
            <a:endParaRPr lang="hu-HU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hu-HU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07126" y="532402"/>
            <a:ext cx="10515600" cy="4351338"/>
          </a:xfrm>
        </p:spPr>
        <p:txBody>
          <a:bodyPr/>
          <a:lstStyle/>
          <a:p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1957–1959 között a kecskeméti Katona József Színházban rendezett</a:t>
            </a:r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1959–1965 között a Pécsi Nemzeti Színházban dolgozott rendezőként</a:t>
            </a:r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1965-től az Országos Széchényi Könyvtár Színháztörténeti Osztályán </a:t>
            </a:r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dolgozott</a:t>
            </a:r>
          </a:p>
          <a:p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Tagja volt a lengyel–magyar kapcsolatok ápolását célul tűző Magyar Mickiewicz Társaságnak is</a:t>
            </a:r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Sírja a Farkasréti temetőben található</a:t>
            </a:r>
            <a:endParaRPr lang="hu-H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5362" name="Picture 2" descr="KÃ©ptalÃ¡lat a kÃ¶vetkezÅre: ânÃ©meth antal sÃ­rhelyeâ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0192" y="3840481"/>
            <a:ext cx="3727267" cy="2795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84</Words>
  <Application>Microsoft Office PowerPoint</Application>
  <PresentationFormat>Egyéni</PresentationFormat>
  <Paragraphs>49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Németh Antal</vt:lpstr>
      <vt:lpstr>Dr. Németh Antal</vt:lpstr>
      <vt:lpstr>Életpályája:</vt:lpstr>
      <vt:lpstr>Szereplők</vt:lpstr>
      <vt:lpstr> </vt:lpstr>
      <vt:lpstr>Németh Antal: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Filkor</dc:creator>
  <cp:lastModifiedBy>user</cp:lastModifiedBy>
  <cp:revision>9</cp:revision>
  <dcterms:created xsi:type="dcterms:W3CDTF">2018-04-21T21:08:20Z</dcterms:created>
  <dcterms:modified xsi:type="dcterms:W3CDTF">2018-04-22T19:23:17Z</dcterms:modified>
</cp:coreProperties>
</file>