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14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5E9097-023D-86E9-6F6A-98E2E278A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ECE7A31-1A03-9CAD-7C1A-6AB2378F1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341C64-4762-E024-1D18-81D93E24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761593-B685-2ACC-9C8A-28341C54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205A35-147C-F592-C903-19BDC882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55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2FB214-3ED8-685D-6C0D-B8AC44FA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CFEE7C-FC03-4A3B-276C-F8C0600A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0512DF-4121-5A5F-A5C6-D7A6DB16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50BA39-76EB-4BDD-BDF4-1FC4728C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5C2CDD-3D61-7C69-7F7A-72395AF3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50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26F3868-AD03-5F74-50E4-747E027D8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42862-B279-297B-C8D5-40050F9BC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C2F051-9751-3FB1-9CED-15E1C05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3D774C-007A-23B9-4F98-A938B6BA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239887-66E7-5AD1-4009-10F10145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99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433AA2-BE24-228E-C5BC-7580ACFC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37019F-5E1C-C56F-319B-AD2F2112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3EC38C-EC3A-52BA-2C8C-B6997969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E43400-BCDB-A25C-3F36-396CADBF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2F6D1E-6327-C103-2F55-211B8CD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3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958C09-634C-7B2A-B4FE-50B32D2C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D722FA-703B-C604-D348-6312A1E4B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E7FAF5-F5F8-1C04-DAC4-008A4A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372746-18B0-678A-1614-2FC103F5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5375F6-FB66-13BC-869A-291A9C7E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74EA3-2DBC-26E9-A2A9-6B7AAF58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C421FF-9401-FA95-EAFC-5B8E3D2A8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FBC2E57-D5BE-C0C1-6E69-BDCC316EF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AD4213-31B8-A5C8-D446-953BFE05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DA7D1D-F474-FC86-F0DE-046E7B09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8342FE-2F22-9ACB-6FDF-232B9A30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2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427FD6-656F-38F3-9A87-B9333686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B2E1EA-0091-D420-0643-E36FD538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3D66E33-A41F-B773-9DE1-941951AA3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1BC7B4-201D-1A2C-F21A-26C8EB58C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9D9C21C-8153-0057-F636-4341F8D9D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76A659A-1617-4728-7162-9E26B806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2E171CA-9CAA-E69C-688A-BD9F7FE9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3A04FBA-BEF4-08E6-58D6-87C730B0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12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7D06F5-7F0F-8FFF-9E6F-45056FFE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4539B2B-DABA-F2A6-53B3-B241C98A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A8CBB5E-343B-F1A0-7074-024470C9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EDFD333-0E07-BC53-B3C7-172A10C5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44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8DCB0C4-BB81-B088-A687-2628BC18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E113E-5A08-1EE3-7C3D-23CF24A7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7CFF80-351D-A809-3DCA-5262D0CC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42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163EEE-284A-D8B9-8760-7D75780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4233C1-35CD-9780-02E9-095AC3FC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16D0FA-325C-EE5C-1E64-396ACC183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99C0C63-B80C-269E-9B45-A087ACFF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9BE8371-4098-57A6-6CD4-43AF6CEE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065CEAD-F658-1FA9-819D-3B3EE5B3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25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7BAE75-5841-F3BB-F70A-327F085F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4CE87D7-1400-C15D-4D32-32F55DE44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751C78C-00AE-D239-3F5F-895722634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38E676-6668-A9F7-D274-DB7BCAA6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6240A4-66B2-E153-F978-4AF74B6B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E5A51F-62EE-156F-D49D-C5DB5274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75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B05B1F2-DDFE-6C63-02BE-8A7ABAA3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E1704F-39B9-D695-0969-EC348930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44E78E-DD63-D00E-6DE2-345DD63A8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219C-FDF8-46CA-B8FC-86BBF52826E8}" type="datetimeFigureOut">
              <a:rPr lang="hu-HU" smtClean="0"/>
              <a:t>2024.04.07.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DBC406-A88C-2437-B33E-B28D9AF2D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A20287-0DC4-7FCC-1E6A-3B8197C6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DC6D8-1263-4654-A56D-96B9DB769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37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sarnap.hu/2019/01/23/szindarab-leall/" TargetMode="External"/><Relationship Id="rId7" Type="http://schemas.openxmlformats.org/officeDocument/2006/relationships/hyperlink" Target="https://stukko.blogstar.hu/2019/09/21/belvaros-hires-lakoi-sinkovits-imre/7541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llaev.hu/hu/sinkovits-imre" TargetMode="External"/><Relationship Id="rId5" Type="http://schemas.openxmlformats.org/officeDocument/2006/relationships/hyperlink" Target="https://hu.wikipedia.org/wiki/Sinkovits_Imre" TargetMode="External"/><Relationship Id="rId4" Type="http://schemas.openxmlformats.org/officeDocument/2006/relationships/hyperlink" Target="https://www.oszk.hu/sites/default/files/virtualis_kiallitasok/bank_ban/lapok/nsz7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den szerettem volna lenni” – Sinkovits Imre élete képekben - Fidelio.hu">
            <a:extLst>
              <a:ext uri="{FF2B5EF4-FFF2-40B4-BE49-F238E27FC236}">
                <a16:creationId xmlns:a16="http://schemas.microsoft.com/office/drawing/2014/main" id="{50529819-B475-18D9-C3A9-4BAD39FA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F5E3CE8-49CA-ABAA-ED90-C9B492833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80DA709-FA6A-D0C1-22BC-3F33F7458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Sinkovits Imre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2D49A77-2EE2-80F5-8513-681981BC4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Készítették: „A Forradalmárok”</a:t>
            </a:r>
          </a:p>
        </p:txBody>
      </p:sp>
    </p:spTree>
    <p:extLst>
      <p:ext uri="{BB962C8B-B14F-4D97-AF65-F5344CB8AC3E}">
        <p14:creationId xmlns:p14="http://schemas.microsoft.com/office/powerpoint/2010/main" val="122684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kovits Imre és Gombos Kati: A halálukig imádták egymást | BorsOnline">
            <a:extLst>
              <a:ext uri="{FF2B5EF4-FFF2-40B4-BE49-F238E27FC236}">
                <a16:creationId xmlns:a16="http://schemas.microsoft.com/office/drawing/2014/main" id="{26D3199C-85AC-A20D-2CAC-2A0C4419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294B97E-1F51-5560-D593-C31FD7F085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6EC153-6E3F-CCFB-535A-6ECEB90C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Élete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653377-63EC-8D9E-680F-40ADC233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874"/>
            <a:ext cx="10515600" cy="516408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1928. szeptember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21-én </a:t>
            </a:r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született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– Kispesten.</a:t>
            </a:r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2001. január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18-án </a:t>
            </a:r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hunyt el –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Budapesten.</a:t>
            </a:r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hu-H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hu-H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hu-HU" sz="2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Élettársa Gombos Katalin volt (1929-2012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).</a:t>
            </a:r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Tanulmányait az óbudai Árpád Gimnáziumba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kezdte.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gimnáziumban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életre </a:t>
            </a:r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szóló barátságot kötött Szőnyi G.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Sándorral (aki </a:t>
            </a:r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televízió rendező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lett),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ezt követően vették fel  </a:t>
            </a:r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Színiakadémiára.</a:t>
            </a:r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7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nkovits Imre">
            <a:extLst>
              <a:ext uri="{FF2B5EF4-FFF2-40B4-BE49-F238E27FC236}">
                <a16:creationId xmlns:a16="http://schemas.microsoft.com/office/drawing/2014/main" id="{CE44511F-F2DD-A0DA-4388-571D4875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38FCA9B-4632-B222-87CD-43BE89FCD9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B06087E-DF7F-D53F-E007-B41B3FFB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Színészi pályája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5C9BC0-86CB-7F47-8678-3634430A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8972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1948-tól a Belvárosi Színházban </a:t>
            </a:r>
            <a:r>
              <a:rPr lang="hu-H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(Katona József </a:t>
            </a:r>
            <a:r>
              <a:rPr lang="hu-HU" sz="1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Színház</a:t>
            </a:r>
            <a:r>
              <a:rPr lang="hu-H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)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kezdte meg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karrierjét.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1949-től az Ifjúsági Színházban játszott, ahol megismerte Gombos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Katalint, élettársát.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1951-ben megszerezte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színészi diplomáját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és a Nemzeti Színházhoz csatlakozott, ahol 1956-ig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játszott.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A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igazi áttörés itt történt, amikor Madách Imre Mózes c. darabjában Mózest olyan drámaian játszotta el, hogy az ezt követő 22 évben 700-nál is több alkalommal lépett fel ebben a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szerepben.</a:t>
            </a:r>
          </a:p>
          <a:p>
            <a:pPr algn="just"/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Az 1956-os forradalomban jelentős szerepet </a:t>
            </a:r>
            <a:r>
              <a:rPr 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játszott:</a:t>
            </a:r>
            <a:endParaRPr 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Tízezres tömeg előtt szavalta el a Nemzeti dalt, amely meghatározó jelképpé vált a forradalom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alatt.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forradalom leverése után közel 2 évig nem játszhatott; első alkalommal a József Attila Színházban kapott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helyet.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Azt maga is elismerte, hogy felnőtt színészi pályája akkor indult, amikor 1963-ban végre visszatérhetett a Nemzeti Színházba, ahol évtizedekig meghatározó alak volt ; ahogyan egyik tisztelője írta róla: „maga volt a Nemzeti".</a:t>
            </a:r>
          </a:p>
          <a:p>
            <a:pPr lvl="1" algn="just"/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7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már 22 éve nincs köztünk: Sinkovits Imre, a Nemzet Színésze – ITT HONRÓL  HAZA">
            <a:extLst>
              <a:ext uri="{FF2B5EF4-FFF2-40B4-BE49-F238E27FC236}">
                <a16:creationId xmlns:a16="http://schemas.microsoft.com/office/drawing/2014/main" id="{F9F1832C-4D51-3B4D-504C-EED3AC7D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A6A7C65D-545E-EE90-B2E5-71831E3F40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4DE6D4B-F1A5-F139-34C2-3600CA05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Színészi pályája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FB1276-A5A8-E961-E7CA-C5DC0501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94375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Azt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maga is elismerte, hogy felnőtt színészi pályája akkor indult, amikor 1963-ban végre visszatérhetett a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Nemzeti Színházba,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ahol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évtizedekig meghatározó alak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volt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;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ahogyan egyik tisztelője írta róla: „maga volt a Nemzeti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".</a:t>
            </a:r>
          </a:p>
          <a:p>
            <a:pPr marL="457200" lvl="1" indent="0" algn="just">
              <a:buNone/>
            </a:pPr>
            <a:endParaRPr lang="hu-H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A Nemzeti végül Orbán Viktor első kormányzása idején, új helyszínen épült fel, s új társulattal nyílt meg. Schwajda György, a színház első igazgatója nevéhez fűződik </a:t>
            </a:r>
            <a:r>
              <a:rPr lang="hu-H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 Nemzet Színésze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 cím odaítélése, melyet Sinkovits Imre is megkapott. A színésznek mégis az az egyik legfájdalmasabb vallomása, amely erről a korszakról számol be. Úgy érzi, hogy a nemzeti színházi eszme végleg szertefoszlott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pPr marL="457200" lvl="1" indent="0" algn="just">
              <a:buNone/>
            </a:pPr>
            <a:endParaRPr lang="hu-H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P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ályája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során összesen 72 hangosfilmben szerepelt, közülük az egyik leghíresebb alakítását </a:t>
            </a:r>
            <a:r>
              <a:rPr lang="hu-H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A tizedes meg a többiek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 című filmben alakította. Életének utolsó napján is fellépett még a Nemzeti színpadán, Vörösmarty Mihály </a:t>
            </a:r>
            <a:r>
              <a:rPr lang="hu-H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Csongor és Tündéjének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 Tudósát játszotta.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1" indent="0">
              <a:buNone/>
            </a:pP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1" indent="0">
              <a:buNone/>
            </a:pPr>
            <a:endParaRPr lang="hu-HU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marL="457200" lvl="1" indent="0">
              <a:buNone/>
            </a:pPr>
            <a:endParaRPr lang="hu-HU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6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6334551C-B65A-0240-59AD-2477C8C4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076815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91A46D2-A53C-EEDE-DF26-4200491FD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0BC2D1-431D-38E2-FFE2-039BBD21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401053"/>
            <a:ext cx="10487526" cy="128963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Alakítása a Bánk bán darabban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C7CC12-FDCB-3CC8-6BF8-54A4E977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29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Sinkovits hitelesen ábrázolta a karakter belső konfliktusait, szenvedéseit és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döntéseit.</a:t>
            </a:r>
            <a:endParaRPr lang="hu-H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Képességei lehetővé tették számára, hogy a nézőkbe érzelmileg mély nyomot hagyjon azáltal, hogy hitelesen megjelenítette Bánk bán összetett jellemét.</a:t>
            </a:r>
          </a:p>
          <a:p>
            <a:pPr lvl="1"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Sinkovits egyszer megszakította az előadást a Nemzeti Színházban. A karzaton zajongtak a diákok, mire ő kiállt az előadásból, és rájuk szólt. Nem, mint Bánk bán, hanem az őt játszó színész, aki kénytelen volt a szerepéből kilépni.</a:t>
            </a:r>
          </a:p>
          <a:p>
            <a:pPr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A korabeli kritikák a darab rendezését úgy véleményezték; hogy a darab nem csak a régi idők  </a:t>
            </a:r>
            <a:r>
              <a:rPr lang="hu-H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nembeli öntudatát 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tudatát rögzíti, de a mai emberhez is szólni akar.</a:t>
            </a:r>
          </a:p>
        </p:txBody>
      </p:sp>
    </p:spTree>
    <p:extLst>
      <p:ext uri="{BB962C8B-B14F-4D97-AF65-F5344CB8AC3E}">
        <p14:creationId xmlns:p14="http://schemas.microsoft.com/office/powerpoint/2010/main" val="35570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inden szerettem volna lenni” – Sinkovits Imre élete képekben - Fidelio.hu">
            <a:extLst>
              <a:ext uri="{FF2B5EF4-FFF2-40B4-BE49-F238E27FC236}">
                <a16:creationId xmlns:a16="http://schemas.microsoft.com/office/drawing/2014/main" id="{61437B8D-673E-CA1E-1FD5-81F7EA91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FD8DA809-A00A-A241-7D9B-DB9E2868EA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A50F66-2CA2-6E9D-2C7A-88CF4A74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5" y="4042611"/>
            <a:ext cx="10515600" cy="834189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8313D0-A4B6-2DE0-5990-2367C5E0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0"/>
            <a:ext cx="10515600" cy="1981200"/>
          </a:xfrm>
        </p:spPr>
        <p:txBody>
          <a:bodyPr>
            <a:normAutofit fontScale="85000" lnSpcReduction="10000"/>
          </a:bodyPr>
          <a:lstStyle/>
          <a:p>
            <a:r>
              <a:rPr lang="hu-HU" sz="2100" dirty="0">
                <a:solidFill>
                  <a:schemeClr val="bg1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https://vasarnap.hu/2019/01/23/szindarab-leall/</a:t>
            </a:r>
            <a:endParaRPr lang="hu-HU" sz="21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sz="2100" dirty="0">
                <a:solidFill>
                  <a:schemeClr val="bg1"/>
                </a:solidFill>
                <a:latin typeface="Bookman Old Style" panose="02050604050505020204" pitchFamily="18" charset="0"/>
                <a:hlinkClick r:id="rId4"/>
              </a:rPr>
              <a:t>https://</a:t>
            </a:r>
            <a:r>
              <a:rPr lang="hu-HU" sz="21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4"/>
              </a:rPr>
              <a:t>www.oszk.hu/sites/default/files/virtualis_kiallitasok/bank_ban/lapok/nsz75.html</a:t>
            </a:r>
            <a:endParaRPr lang="hu-HU" sz="21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sz="21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hu-HU" sz="2100" dirty="0">
                <a:solidFill>
                  <a:schemeClr val="bg1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://hu.wikipedia.org/wiki/Sinkovits_Imre</a:t>
            </a:r>
            <a:r>
              <a:rPr lang="hu-HU" sz="21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hu-HU" sz="2100" dirty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https://</a:t>
            </a:r>
            <a:r>
              <a:rPr lang="hu-HU" sz="21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nullaev.hu/hu/sinkovits-imre</a:t>
            </a:r>
            <a:endParaRPr lang="hu-HU" sz="21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u-HU" sz="2100" dirty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https://stukko.blogstar.hu/2019/09/21/belvaros-hires-lakoi-sinkovits-imre/75417</a:t>
            </a:r>
            <a:r>
              <a:rPr lang="hu-HU" sz="21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/</a:t>
            </a:r>
            <a:endParaRPr lang="hu-HU" sz="21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hu-HU" sz="20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64531" y="0"/>
            <a:ext cx="10647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Köszönjük a figyelmet!</a:t>
            </a:r>
            <a:endParaRPr lang="hu-HU" sz="4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0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510</Words>
  <Application>Microsoft Office PowerPoint</Application>
  <PresentationFormat>Szélesvásznú</PresentationFormat>
  <Paragraphs>41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Aptos Narrow</vt:lpstr>
      <vt:lpstr>Arial</vt:lpstr>
      <vt:lpstr>Bookman Old Style</vt:lpstr>
      <vt:lpstr>Calibri</vt:lpstr>
      <vt:lpstr>Calibri Light</vt:lpstr>
      <vt:lpstr>Office-téma</vt:lpstr>
      <vt:lpstr>Sinkovits Imre</vt:lpstr>
      <vt:lpstr>Élete</vt:lpstr>
      <vt:lpstr>Színészi pályája</vt:lpstr>
      <vt:lpstr>Színészi pályája</vt:lpstr>
      <vt:lpstr>Alakítása a Bánk bán darabban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Sinkovits Imre</dc:title>
  <dc:creator>Dávid Pintyőke</dc:creator>
  <cp:lastModifiedBy>TANÁR</cp:lastModifiedBy>
  <cp:revision>9</cp:revision>
  <dcterms:created xsi:type="dcterms:W3CDTF">2024-04-07T09:28:03Z</dcterms:created>
  <dcterms:modified xsi:type="dcterms:W3CDTF">2024-04-07T19:10:17Z</dcterms:modified>
</cp:coreProperties>
</file>