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5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E9"/>
    <a:srgbClr val="EACCAA"/>
    <a:srgbClr val="FFCC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359547-110D-448E-96F9-FFEBE300F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95DE737-2426-439F-9947-7D3420E43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C97599-3219-4A85-81D6-B84BB94C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D5644A-1928-4A78-A04B-98D59705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3D5396-1ED3-40AF-B2A0-083632D3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91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674E61-8558-4D45-A708-0F1223F3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E71BB2-201B-4C37-9F25-F47B72F0E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D4D22C-F8CA-4548-AEB4-E84785BA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74EF86-97F5-43DA-A26F-7A81C5CE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E7E992-543C-4638-8063-AD84A0F0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92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405076D-DFD8-456A-B75F-EED29E6A2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385055D-6CD8-4E90-9207-99B8D3839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9D4A45-ADC8-4BAF-9A8E-40F6AAF7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A2C479-560F-4EF9-AC6D-116CE234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2E9940-BE16-42E7-8529-D47CBD0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13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35C732-2385-43CF-86A4-53124549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CF45F3-F8A9-4AA2-BAAC-89C5989F4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406179-78FC-4FA9-B77A-CE31EF9E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DF734F-B50A-4E3C-B8C5-AFC74979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AFA064-72BB-4840-8A16-DD33198B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88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79C3B3-9FC7-49A6-B838-26A23300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771B6B-38B5-40B2-AB4B-B041B6985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F9B332-7986-44F5-AA19-8786E347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71B058-BD6A-4A15-B162-A905ACB6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030761-2524-4170-83E5-1E028BD0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9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69903F-B654-4C08-90C2-56770ED9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735347-C4FB-4BD6-97F9-37BEA171B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4FDC586-109E-4842-AA98-6228686F0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189C4A6-5881-4C9D-A518-E8B77484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2CAC6D8-88D8-4826-A3BE-9B8F0CFC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ECCFF31-FF69-4429-897E-5B9553A0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130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553660-E8C4-4369-9B4A-09AE50C9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D13DE8-FD1C-40F8-AE5C-27530AA8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6EE5C59-8043-49DC-B879-C159EF388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B560B70-9292-4F12-8D2E-AFD60A8BC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2EBC5C9-6106-4B8F-B7E8-FD7BB5B9E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22ABA7F-FED5-4791-BA83-84720D2D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B6EE12C-F791-46C9-872F-3547F276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325891D-D67D-4D14-A336-1EFE3C94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0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C8D753-B21C-4067-A9A8-6949E4A8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C78390F-8501-4506-855A-236254EB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AAADB06-EE9D-44C0-B4E3-AE3AF83B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FA7BE43-7E56-4788-BD82-D53AE5D1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46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1756537-D902-4E07-91D7-D2B08325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FEAFA13-64C4-491B-853D-EDED4C1F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E99F8C-6F02-4582-8FDF-A0EF614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99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512759-433A-451A-BF45-D47E95C0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79E6D3-1D8B-40A9-86F3-75E96FFF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8418ECC-F3BF-4AB1-8362-813701CF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45EB39D-89A4-48A3-9C33-14F96AFD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FB5D2F7-312F-43C2-82F7-A04E9D2F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3F6A420-F975-4F26-9CBE-B7D07D50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3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6EFB0C-81C9-4273-A1C6-09A4A881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135000D-F8CB-4B78-9132-50A035CB5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561132-0297-4259-B4CA-C35F9089B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8D63418-29C4-405B-A481-534DD833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E1ECF98-7C5F-495B-B1AC-8DEDB3E5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7CBA0B8-2E55-401B-8E88-0DA2DCDB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03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5645B0A-A756-4EE5-BC1D-C77BEC09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C61AB5-67FC-4429-9098-39DBA2BDB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9C55FA-3E43-4977-A15A-AB0A171CE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24F53-805B-4D6E-ABFC-B6588C5D5873}" type="datetimeFigureOut">
              <a:rPr lang="hu-HU" smtClean="0"/>
              <a:t>2024. 04. 05.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FAECBC-1D1E-44C5-82FF-F8B247D8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92D894-C939-4E2A-9192-FEBE9A635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2973-7082-4066-B38C-B9D834300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9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Kép 96" descr="Hit, Hűség, Haza; Mózes, Bánk, Dobó, meg A tizedes... meg a többi szerepek  - Sinkovits Imre - ÉLETIGENLŐK">
            <a:extLst>
              <a:ext uri="{FF2B5EF4-FFF2-40B4-BE49-F238E27FC236}">
                <a16:creationId xmlns:a16="http://schemas.microsoft.com/office/drawing/2014/main" id="{422D5270-AF34-4206-BE6A-17FC84AA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734516" y="4955012"/>
                </a:moveTo>
                <a:cubicBezTo>
                  <a:pt x="3742432" y="4955012"/>
                  <a:pt x="3749143" y="4957766"/>
                  <a:pt x="3754650" y="4963272"/>
                </a:cubicBezTo>
                <a:cubicBezTo>
                  <a:pt x="3760156" y="4968779"/>
                  <a:pt x="3762910" y="4975433"/>
                  <a:pt x="3762910" y="4983234"/>
                </a:cubicBezTo>
                <a:cubicBezTo>
                  <a:pt x="3762910" y="4991035"/>
                  <a:pt x="3760128" y="4997689"/>
                  <a:pt x="3754563" y="5003196"/>
                </a:cubicBezTo>
                <a:cubicBezTo>
                  <a:pt x="3748999" y="5008702"/>
                  <a:pt x="3742317" y="5011456"/>
                  <a:pt x="3734516" y="5011456"/>
                </a:cubicBezTo>
                <a:cubicBezTo>
                  <a:pt x="3726715" y="5011456"/>
                  <a:pt x="3720061" y="5008702"/>
                  <a:pt x="3714554" y="5003196"/>
                </a:cubicBezTo>
                <a:cubicBezTo>
                  <a:pt x="3709048" y="4997689"/>
                  <a:pt x="3706294" y="4991035"/>
                  <a:pt x="3706294" y="4983234"/>
                </a:cubicBezTo>
                <a:cubicBezTo>
                  <a:pt x="3706294" y="4975433"/>
                  <a:pt x="3709048" y="4968779"/>
                  <a:pt x="3714554" y="4963272"/>
                </a:cubicBezTo>
                <a:cubicBezTo>
                  <a:pt x="3720061" y="4957766"/>
                  <a:pt x="3726715" y="4955012"/>
                  <a:pt x="3734516" y="4955012"/>
                </a:cubicBezTo>
                <a:close/>
                <a:moveTo>
                  <a:pt x="3169932" y="4858474"/>
                </a:moveTo>
                <a:cubicBezTo>
                  <a:pt x="3164425" y="4858474"/>
                  <a:pt x="3158230" y="4862317"/>
                  <a:pt x="3151347" y="4870004"/>
                </a:cubicBezTo>
                <a:cubicBezTo>
                  <a:pt x="3138727" y="4884000"/>
                  <a:pt x="3128230" y="4905051"/>
                  <a:pt x="3119856" y="4933158"/>
                </a:cubicBezTo>
                <a:cubicBezTo>
                  <a:pt x="3129951" y="4931667"/>
                  <a:pt x="3137781" y="4929630"/>
                  <a:pt x="3143345" y="4927049"/>
                </a:cubicBezTo>
                <a:cubicBezTo>
                  <a:pt x="3148909" y="4924468"/>
                  <a:pt x="3154358" y="4920338"/>
                  <a:pt x="3159693" y="4914659"/>
                </a:cubicBezTo>
                <a:cubicBezTo>
                  <a:pt x="3165027" y="4908980"/>
                  <a:pt x="3169645" y="4901810"/>
                  <a:pt x="3173546" y="4893149"/>
                </a:cubicBezTo>
                <a:cubicBezTo>
                  <a:pt x="3177446" y="4884487"/>
                  <a:pt x="3179396" y="4876371"/>
                  <a:pt x="3179396" y="4868799"/>
                </a:cubicBezTo>
                <a:cubicBezTo>
                  <a:pt x="3179396" y="4865587"/>
                  <a:pt x="3178507" y="4863063"/>
                  <a:pt x="3176729" y="4861228"/>
                </a:cubicBezTo>
                <a:cubicBezTo>
                  <a:pt x="3174951" y="4859392"/>
                  <a:pt x="3172685" y="4858474"/>
                  <a:pt x="3169932" y="4858474"/>
                </a:cubicBezTo>
                <a:close/>
                <a:moveTo>
                  <a:pt x="1626882" y="4858474"/>
                </a:moveTo>
                <a:cubicBezTo>
                  <a:pt x="1621375" y="4858474"/>
                  <a:pt x="1615180" y="4862317"/>
                  <a:pt x="1608297" y="4870004"/>
                </a:cubicBezTo>
                <a:cubicBezTo>
                  <a:pt x="1595678" y="4884000"/>
                  <a:pt x="1585180" y="4905051"/>
                  <a:pt x="1576806" y="4933158"/>
                </a:cubicBezTo>
                <a:cubicBezTo>
                  <a:pt x="1586901" y="4931667"/>
                  <a:pt x="1594731" y="4929630"/>
                  <a:pt x="1600295" y="4927049"/>
                </a:cubicBezTo>
                <a:cubicBezTo>
                  <a:pt x="1605859" y="4924468"/>
                  <a:pt x="1611308" y="4920338"/>
                  <a:pt x="1616643" y="4914659"/>
                </a:cubicBezTo>
                <a:cubicBezTo>
                  <a:pt x="1621977" y="4908980"/>
                  <a:pt x="1626595" y="4901810"/>
                  <a:pt x="1630496" y="4893149"/>
                </a:cubicBezTo>
                <a:cubicBezTo>
                  <a:pt x="1634396" y="4884487"/>
                  <a:pt x="1636346" y="4876371"/>
                  <a:pt x="1636346" y="4868799"/>
                </a:cubicBezTo>
                <a:cubicBezTo>
                  <a:pt x="1636346" y="4865587"/>
                  <a:pt x="1635457" y="4863063"/>
                  <a:pt x="1633679" y="4861228"/>
                </a:cubicBezTo>
                <a:cubicBezTo>
                  <a:pt x="1631901" y="4859392"/>
                  <a:pt x="1629635" y="4858474"/>
                  <a:pt x="1626882" y="4858474"/>
                </a:cubicBezTo>
                <a:close/>
                <a:moveTo>
                  <a:pt x="1283982" y="4858474"/>
                </a:moveTo>
                <a:cubicBezTo>
                  <a:pt x="1278475" y="4858474"/>
                  <a:pt x="1272280" y="4862317"/>
                  <a:pt x="1265397" y="4870004"/>
                </a:cubicBezTo>
                <a:cubicBezTo>
                  <a:pt x="1252777" y="4884000"/>
                  <a:pt x="1242280" y="4905051"/>
                  <a:pt x="1233906" y="4933158"/>
                </a:cubicBezTo>
                <a:cubicBezTo>
                  <a:pt x="1244001" y="4931667"/>
                  <a:pt x="1251831" y="4929630"/>
                  <a:pt x="1257395" y="4927049"/>
                </a:cubicBezTo>
                <a:cubicBezTo>
                  <a:pt x="1262959" y="4924468"/>
                  <a:pt x="1268408" y="4920338"/>
                  <a:pt x="1273743" y="4914659"/>
                </a:cubicBezTo>
                <a:cubicBezTo>
                  <a:pt x="1279078" y="4908980"/>
                  <a:pt x="1283695" y="4901810"/>
                  <a:pt x="1287596" y="4893149"/>
                </a:cubicBezTo>
                <a:cubicBezTo>
                  <a:pt x="1291496" y="4884487"/>
                  <a:pt x="1293446" y="4876371"/>
                  <a:pt x="1293446" y="4868799"/>
                </a:cubicBezTo>
                <a:cubicBezTo>
                  <a:pt x="1293446" y="4865587"/>
                  <a:pt x="1292557" y="4863063"/>
                  <a:pt x="1290779" y="4861228"/>
                </a:cubicBezTo>
                <a:cubicBezTo>
                  <a:pt x="1289001" y="4859392"/>
                  <a:pt x="1286735" y="4858474"/>
                  <a:pt x="1283982" y="4858474"/>
                </a:cubicBezTo>
                <a:close/>
                <a:moveTo>
                  <a:pt x="998232" y="4858474"/>
                </a:moveTo>
                <a:cubicBezTo>
                  <a:pt x="992725" y="4858474"/>
                  <a:pt x="986530" y="4862317"/>
                  <a:pt x="979647" y="4870004"/>
                </a:cubicBezTo>
                <a:cubicBezTo>
                  <a:pt x="967027" y="4884000"/>
                  <a:pt x="956530" y="4905051"/>
                  <a:pt x="948156" y="4933158"/>
                </a:cubicBezTo>
                <a:cubicBezTo>
                  <a:pt x="958251" y="4931667"/>
                  <a:pt x="966081" y="4929630"/>
                  <a:pt x="971645" y="4927049"/>
                </a:cubicBezTo>
                <a:cubicBezTo>
                  <a:pt x="977209" y="4924468"/>
                  <a:pt x="982658" y="4920338"/>
                  <a:pt x="987993" y="4914659"/>
                </a:cubicBezTo>
                <a:cubicBezTo>
                  <a:pt x="993327" y="4908980"/>
                  <a:pt x="997945" y="4901810"/>
                  <a:pt x="1001845" y="4893149"/>
                </a:cubicBezTo>
                <a:cubicBezTo>
                  <a:pt x="1005746" y="4884487"/>
                  <a:pt x="1007696" y="4876371"/>
                  <a:pt x="1007696" y="4868799"/>
                </a:cubicBezTo>
                <a:cubicBezTo>
                  <a:pt x="1007696" y="4865587"/>
                  <a:pt x="1006807" y="4863063"/>
                  <a:pt x="1005029" y="4861228"/>
                </a:cubicBezTo>
                <a:cubicBezTo>
                  <a:pt x="1003251" y="4859392"/>
                  <a:pt x="1000985" y="4858474"/>
                  <a:pt x="998232" y="4858474"/>
                </a:cubicBezTo>
                <a:close/>
                <a:moveTo>
                  <a:pt x="2802303" y="4857786"/>
                </a:moveTo>
                <a:cubicBezTo>
                  <a:pt x="2798746" y="4857786"/>
                  <a:pt x="2795076" y="4859507"/>
                  <a:pt x="2791290" y="4862948"/>
                </a:cubicBezTo>
                <a:cubicBezTo>
                  <a:pt x="2783603" y="4870061"/>
                  <a:pt x="2775315" y="4884487"/>
                  <a:pt x="2766424" y="4906227"/>
                </a:cubicBezTo>
                <a:cubicBezTo>
                  <a:pt x="2757533" y="4927967"/>
                  <a:pt x="2753088" y="4946753"/>
                  <a:pt x="2753088" y="4962584"/>
                </a:cubicBezTo>
                <a:cubicBezTo>
                  <a:pt x="2753088" y="4968664"/>
                  <a:pt x="2754091" y="4973052"/>
                  <a:pt x="2756099" y="4975748"/>
                </a:cubicBezTo>
                <a:cubicBezTo>
                  <a:pt x="2758106" y="4978444"/>
                  <a:pt x="2760315" y="4979792"/>
                  <a:pt x="2762724" y="4979792"/>
                </a:cubicBezTo>
                <a:cubicBezTo>
                  <a:pt x="2767887" y="4979792"/>
                  <a:pt x="2773106" y="4976810"/>
                  <a:pt x="2778384" y="4970844"/>
                </a:cubicBezTo>
                <a:cubicBezTo>
                  <a:pt x="2785955" y="4962355"/>
                  <a:pt x="2792781" y="4951972"/>
                  <a:pt x="2798861" y="4939697"/>
                </a:cubicBezTo>
                <a:cubicBezTo>
                  <a:pt x="2809645" y="4918129"/>
                  <a:pt x="2815037" y="4898971"/>
                  <a:pt x="2815037" y="4882222"/>
                </a:cubicBezTo>
                <a:cubicBezTo>
                  <a:pt x="2815037" y="4872929"/>
                  <a:pt x="2813603" y="4866218"/>
                  <a:pt x="2810735" y="4862088"/>
                </a:cubicBezTo>
                <a:cubicBezTo>
                  <a:pt x="2808670" y="4859220"/>
                  <a:pt x="2805860" y="4857786"/>
                  <a:pt x="2802303" y="4857786"/>
                </a:cubicBezTo>
                <a:close/>
                <a:moveTo>
                  <a:pt x="2333797" y="4856237"/>
                </a:moveTo>
                <a:cubicBezTo>
                  <a:pt x="2327717" y="4856237"/>
                  <a:pt x="2322669" y="4858015"/>
                  <a:pt x="2318653" y="4861572"/>
                </a:cubicBezTo>
                <a:cubicBezTo>
                  <a:pt x="2310623" y="4868799"/>
                  <a:pt x="2301560" y="4885692"/>
                  <a:pt x="2291465" y="4912250"/>
                </a:cubicBezTo>
                <a:cubicBezTo>
                  <a:pt x="2281369" y="4938808"/>
                  <a:pt x="2276321" y="4962756"/>
                  <a:pt x="2276321" y="4984094"/>
                </a:cubicBezTo>
                <a:cubicBezTo>
                  <a:pt x="2276321" y="4989372"/>
                  <a:pt x="2277927" y="4993731"/>
                  <a:pt x="2281140" y="4997173"/>
                </a:cubicBezTo>
                <a:cubicBezTo>
                  <a:pt x="2284352" y="5000614"/>
                  <a:pt x="2288138" y="5002335"/>
                  <a:pt x="2292497" y="5002335"/>
                </a:cubicBezTo>
                <a:cubicBezTo>
                  <a:pt x="2296971" y="5002335"/>
                  <a:pt x="2300929" y="5000959"/>
                  <a:pt x="2304371" y="4998205"/>
                </a:cubicBezTo>
                <a:cubicBezTo>
                  <a:pt x="2309419" y="4994075"/>
                  <a:pt x="2315614" y="4984811"/>
                  <a:pt x="2322956" y="4970414"/>
                </a:cubicBezTo>
                <a:cubicBezTo>
                  <a:pt x="2330298" y="4956016"/>
                  <a:pt x="2336320" y="4940127"/>
                  <a:pt x="2341024" y="4922747"/>
                </a:cubicBezTo>
                <a:cubicBezTo>
                  <a:pt x="2345728" y="4905367"/>
                  <a:pt x="2348080" y="4889449"/>
                  <a:pt x="2348080" y="4874994"/>
                </a:cubicBezTo>
                <a:cubicBezTo>
                  <a:pt x="2348080" y="4869029"/>
                  <a:pt x="2346646" y="4864411"/>
                  <a:pt x="2343777" y="4861141"/>
                </a:cubicBezTo>
                <a:cubicBezTo>
                  <a:pt x="2340910" y="4857872"/>
                  <a:pt x="2337583" y="4856237"/>
                  <a:pt x="2333797" y="4856237"/>
                </a:cubicBezTo>
                <a:close/>
                <a:moveTo>
                  <a:pt x="790542" y="4851935"/>
                </a:moveTo>
                <a:lnTo>
                  <a:pt x="898094" y="4851935"/>
                </a:lnTo>
                <a:lnTo>
                  <a:pt x="800351" y="4967402"/>
                </a:lnTo>
                <a:cubicBezTo>
                  <a:pt x="807693" y="4969582"/>
                  <a:pt x="813142" y="4972852"/>
                  <a:pt x="816699" y="4977211"/>
                </a:cubicBezTo>
                <a:cubicBezTo>
                  <a:pt x="821287" y="4982947"/>
                  <a:pt x="824614" y="4991523"/>
                  <a:pt x="826679" y="5002937"/>
                </a:cubicBezTo>
                <a:cubicBezTo>
                  <a:pt x="828744" y="5014352"/>
                  <a:pt x="831096" y="5021580"/>
                  <a:pt x="833735" y="5024620"/>
                </a:cubicBezTo>
                <a:cubicBezTo>
                  <a:pt x="836373" y="5027660"/>
                  <a:pt x="839069" y="5029180"/>
                  <a:pt x="841823" y="5029180"/>
                </a:cubicBezTo>
                <a:cubicBezTo>
                  <a:pt x="843658" y="5029180"/>
                  <a:pt x="845379" y="5028348"/>
                  <a:pt x="846985" y="5026685"/>
                </a:cubicBezTo>
                <a:cubicBezTo>
                  <a:pt x="848591" y="5025021"/>
                  <a:pt x="849394" y="5023157"/>
                  <a:pt x="849394" y="5021092"/>
                </a:cubicBezTo>
                <a:cubicBezTo>
                  <a:pt x="849394" y="5018912"/>
                  <a:pt x="848706" y="5015356"/>
                  <a:pt x="847329" y="5010423"/>
                </a:cubicBezTo>
                <a:cubicBezTo>
                  <a:pt x="846411" y="5007096"/>
                  <a:pt x="845953" y="5003884"/>
                  <a:pt x="845953" y="5000786"/>
                </a:cubicBezTo>
                <a:cubicBezTo>
                  <a:pt x="845953" y="4994362"/>
                  <a:pt x="847989" y="4988970"/>
                  <a:pt x="852062" y="4984611"/>
                </a:cubicBezTo>
                <a:cubicBezTo>
                  <a:pt x="856134" y="4980251"/>
                  <a:pt x="861038" y="4978072"/>
                  <a:pt x="866775" y="4978072"/>
                </a:cubicBezTo>
                <a:cubicBezTo>
                  <a:pt x="871937" y="4978072"/>
                  <a:pt x="876268" y="4979993"/>
                  <a:pt x="879767" y="4983836"/>
                </a:cubicBezTo>
                <a:cubicBezTo>
                  <a:pt x="883266" y="4987679"/>
                  <a:pt x="885015" y="4992699"/>
                  <a:pt x="885015" y="4998894"/>
                </a:cubicBezTo>
                <a:cubicBezTo>
                  <a:pt x="885015" y="5008415"/>
                  <a:pt x="880656" y="5017077"/>
                  <a:pt x="871937" y="5024878"/>
                </a:cubicBezTo>
                <a:cubicBezTo>
                  <a:pt x="863218" y="5032679"/>
                  <a:pt x="852492" y="5036580"/>
                  <a:pt x="839758" y="5036580"/>
                </a:cubicBezTo>
                <a:cubicBezTo>
                  <a:pt x="825073" y="5036580"/>
                  <a:pt x="810676" y="5029811"/>
                  <a:pt x="796565" y="5016274"/>
                </a:cubicBezTo>
                <a:cubicBezTo>
                  <a:pt x="790829" y="5010882"/>
                  <a:pt x="786183" y="5007211"/>
                  <a:pt x="782626" y="5005261"/>
                </a:cubicBezTo>
                <a:cubicBezTo>
                  <a:pt x="780561" y="5004228"/>
                  <a:pt x="777923" y="5003712"/>
                  <a:pt x="774711" y="5003712"/>
                </a:cubicBezTo>
                <a:cubicBezTo>
                  <a:pt x="771957" y="5003712"/>
                  <a:pt x="768917" y="5004687"/>
                  <a:pt x="765590" y="5006637"/>
                </a:cubicBezTo>
                <a:lnTo>
                  <a:pt x="754577" y="5006637"/>
                </a:lnTo>
                <a:lnTo>
                  <a:pt x="854385" y="4888244"/>
                </a:lnTo>
                <a:lnTo>
                  <a:pt x="818591" y="4888244"/>
                </a:lnTo>
                <a:cubicBezTo>
                  <a:pt x="808381" y="4888244"/>
                  <a:pt x="801010" y="4889506"/>
                  <a:pt x="796479" y="4892030"/>
                </a:cubicBezTo>
                <a:cubicBezTo>
                  <a:pt x="791947" y="4894554"/>
                  <a:pt x="787674" y="4899487"/>
                  <a:pt x="783659" y="4906829"/>
                </a:cubicBezTo>
                <a:lnTo>
                  <a:pt x="776259" y="4906829"/>
                </a:lnTo>
                <a:close/>
                <a:moveTo>
                  <a:pt x="3695193" y="4847117"/>
                </a:moveTo>
                <a:lnTo>
                  <a:pt x="3705518" y="4847117"/>
                </a:lnTo>
                <a:lnTo>
                  <a:pt x="3670241" y="4969467"/>
                </a:lnTo>
                <a:cubicBezTo>
                  <a:pt x="3668290" y="4976465"/>
                  <a:pt x="3667315" y="4981054"/>
                  <a:pt x="3667315" y="4983234"/>
                </a:cubicBezTo>
                <a:cubicBezTo>
                  <a:pt x="3667315" y="4984496"/>
                  <a:pt x="3667831" y="4985672"/>
                  <a:pt x="3668864" y="4986762"/>
                </a:cubicBezTo>
                <a:cubicBezTo>
                  <a:pt x="3669897" y="4987852"/>
                  <a:pt x="3670987" y="4988397"/>
                  <a:pt x="3672134" y="4988397"/>
                </a:cubicBezTo>
                <a:cubicBezTo>
                  <a:pt x="3674084" y="4988397"/>
                  <a:pt x="3676034" y="4987536"/>
                  <a:pt x="3677985" y="4985815"/>
                </a:cubicBezTo>
                <a:cubicBezTo>
                  <a:pt x="3683147" y="4981571"/>
                  <a:pt x="3689342" y="4973884"/>
                  <a:pt x="3696569" y="4962756"/>
                </a:cubicBezTo>
                <a:lnTo>
                  <a:pt x="3702420" y="4966198"/>
                </a:lnTo>
                <a:cubicBezTo>
                  <a:pt x="3685097" y="4996370"/>
                  <a:pt x="3666685" y="5011456"/>
                  <a:pt x="3647182" y="5011456"/>
                </a:cubicBezTo>
                <a:cubicBezTo>
                  <a:pt x="3639725" y="5011456"/>
                  <a:pt x="3633788" y="5009362"/>
                  <a:pt x="3629371" y="5005175"/>
                </a:cubicBezTo>
                <a:cubicBezTo>
                  <a:pt x="3624955" y="5000987"/>
                  <a:pt x="3622746" y="4995681"/>
                  <a:pt x="3622746" y="4989257"/>
                </a:cubicBezTo>
                <a:cubicBezTo>
                  <a:pt x="3622746" y="4985012"/>
                  <a:pt x="3623721" y="4979620"/>
                  <a:pt x="3625671" y="4973081"/>
                </a:cubicBezTo>
                <a:lnTo>
                  <a:pt x="3649591" y="4890826"/>
                </a:lnTo>
                <a:cubicBezTo>
                  <a:pt x="3651886" y="4882910"/>
                  <a:pt x="3653033" y="4876944"/>
                  <a:pt x="3653033" y="4872929"/>
                </a:cubicBezTo>
                <a:cubicBezTo>
                  <a:pt x="3653033" y="4870405"/>
                  <a:pt x="3651943" y="4868168"/>
                  <a:pt x="3649763" y="4866218"/>
                </a:cubicBezTo>
                <a:cubicBezTo>
                  <a:pt x="3647584" y="4864268"/>
                  <a:pt x="3644601" y="4863293"/>
                  <a:pt x="3640815" y="4863293"/>
                </a:cubicBezTo>
                <a:cubicBezTo>
                  <a:pt x="3639094" y="4863293"/>
                  <a:pt x="3637029" y="4863350"/>
                  <a:pt x="3634620" y="4863465"/>
                </a:cubicBezTo>
                <a:lnTo>
                  <a:pt x="3636857" y="4856581"/>
                </a:lnTo>
                <a:close/>
                <a:moveTo>
                  <a:pt x="3499298" y="4847117"/>
                </a:moveTo>
                <a:lnTo>
                  <a:pt x="3509795" y="4847117"/>
                </a:lnTo>
                <a:lnTo>
                  <a:pt x="3488457" y="4920940"/>
                </a:lnTo>
                <a:cubicBezTo>
                  <a:pt x="3502796" y="4899372"/>
                  <a:pt x="3513523" y="4884631"/>
                  <a:pt x="3520636" y="4876715"/>
                </a:cubicBezTo>
                <a:cubicBezTo>
                  <a:pt x="3531076" y="4865243"/>
                  <a:pt x="3540081" y="4857442"/>
                  <a:pt x="3547653" y="4853312"/>
                </a:cubicBezTo>
                <a:cubicBezTo>
                  <a:pt x="3555225" y="4849182"/>
                  <a:pt x="3562337" y="4847117"/>
                  <a:pt x="3568991" y="4847117"/>
                </a:cubicBezTo>
                <a:cubicBezTo>
                  <a:pt x="3574957" y="4847117"/>
                  <a:pt x="3580062" y="4849325"/>
                  <a:pt x="3584307" y="4853742"/>
                </a:cubicBezTo>
                <a:cubicBezTo>
                  <a:pt x="3588551" y="4858159"/>
                  <a:pt x="3590674" y="4863923"/>
                  <a:pt x="3590674" y="4871036"/>
                </a:cubicBezTo>
                <a:cubicBezTo>
                  <a:pt x="3590674" y="4877461"/>
                  <a:pt x="3589297" y="4885262"/>
                  <a:pt x="3586544" y="4894439"/>
                </a:cubicBezTo>
                <a:lnTo>
                  <a:pt x="3564517" y="4967919"/>
                </a:lnTo>
                <a:cubicBezTo>
                  <a:pt x="3562681" y="4974343"/>
                  <a:pt x="3561763" y="4978530"/>
                  <a:pt x="3561763" y="4980481"/>
                </a:cubicBezTo>
                <a:cubicBezTo>
                  <a:pt x="3561763" y="4981628"/>
                  <a:pt x="3562194" y="4982660"/>
                  <a:pt x="3563054" y="4983578"/>
                </a:cubicBezTo>
                <a:cubicBezTo>
                  <a:pt x="3563915" y="4984496"/>
                  <a:pt x="3564804" y="4984955"/>
                  <a:pt x="3565722" y="4984955"/>
                </a:cubicBezTo>
                <a:cubicBezTo>
                  <a:pt x="3566869" y="4984955"/>
                  <a:pt x="3568074" y="4984496"/>
                  <a:pt x="3569335" y="4983578"/>
                </a:cubicBezTo>
                <a:cubicBezTo>
                  <a:pt x="3573351" y="4980251"/>
                  <a:pt x="3577423" y="4975548"/>
                  <a:pt x="3581553" y="4969467"/>
                </a:cubicBezTo>
                <a:cubicBezTo>
                  <a:pt x="3582586" y="4967861"/>
                  <a:pt x="3584249" y="4965452"/>
                  <a:pt x="3586544" y="4962240"/>
                </a:cubicBezTo>
                <a:lnTo>
                  <a:pt x="3593083" y="4966198"/>
                </a:lnTo>
                <a:cubicBezTo>
                  <a:pt x="3576219" y="4994534"/>
                  <a:pt x="3558494" y="5008702"/>
                  <a:pt x="3539909" y="5008702"/>
                </a:cubicBezTo>
                <a:cubicBezTo>
                  <a:pt x="3532796" y="5008702"/>
                  <a:pt x="3527232" y="5006867"/>
                  <a:pt x="3523217" y="5003196"/>
                </a:cubicBezTo>
                <a:cubicBezTo>
                  <a:pt x="3519202" y="4999524"/>
                  <a:pt x="3517194" y="4994936"/>
                  <a:pt x="3517194" y="4989429"/>
                </a:cubicBezTo>
                <a:cubicBezTo>
                  <a:pt x="3517194" y="4984611"/>
                  <a:pt x="3518571" y="4977441"/>
                  <a:pt x="3521324" y="4967919"/>
                </a:cubicBezTo>
                <a:lnTo>
                  <a:pt x="3542835" y="4894439"/>
                </a:lnTo>
                <a:cubicBezTo>
                  <a:pt x="3544326" y="4889621"/>
                  <a:pt x="3545072" y="4886065"/>
                  <a:pt x="3545072" y="4883770"/>
                </a:cubicBezTo>
                <a:cubicBezTo>
                  <a:pt x="3545072" y="4882508"/>
                  <a:pt x="3544555" y="4881390"/>
                  <a:pt x="3543523" y="4880415"/>
                </a:cubicBezTo>
                <a:cubicBezTo>
                  <a:pt x="3542490" y="4879440"/>
                  <a:pt x="3541286" y="4878952"/>
                  <a:pt x="3539909" y="4878952"/>
                </a:cubicBezTo>
                <a:cubicBezTo>
                  <a:pt x="3535550" y="4878952"/>
                  <a:pt x="3530272" y="4881935"/>
                  <a:pt x="3524078" y="4887900"/>
                </a:cubicBezTo>
                <a:cubicBezTo>
                  <a:pt x="3508246" y="4903044"/>
                  <a:pt x="3492930" y="4925586"/>
                  <a:pt x="3478132" y="4955529"/>
                </a:cubicBezTo>
                <a:lnTo>
                  <a:pt x="3464021" y="5006637"/>
                </a:lnTo>
                <a:lnTo>
                  <a:pt x="3420140" y="5006637"/>
                </a:lnTo>
                <a:lnTo>
                  <a:pt x="3452319" y="4896160"/>
                </a:lnTo>
                <a:cubicBezTo>
                  <a:pt x="3455417" y="4885262"/>
                  <a:pt x="3456965" y="4877518"/>
                  <a:pt x="3456965" y="4872929"/>
                </a:cubicBezTo>
                <a:cubicBezTo>
                  <a:pt x="3456965" y="4870979"/>
                  <a:pt x="3456507" y="4869344"/>
                  <a:pt x="3455589" y="4868025"/>
                </a:cubicBezTo>
                <a:cubicBezTo>
                  <a:pt x="3454671" y="4866705"/>
                  <a:pt x="3453180" y="4865673"/>
                  <a:pt x="3451115" y="4864927"/>
                </a:cubicBezTo>
                <a:cubicBezTo>
                  <a:pt x="3449050" y="4864182"/>
                  <a:pt x="3445149" y="4863809"/>
                  <a:pt x="3439413" y="4863809"/>
                </a:cubicBezTo>
                <a:lnTo>
                  <a:pt x="3441306" y="4857270"/>
                </a:lnTo>
                <a:close/>
                <a:moveTo>
                  <a:pt x="3299273" y="4847117"/>
                </a:moveTo>
                <a:lnTo>
                  <a:pt x="3309770" y="4847117"/>
                </a:lnTo>
                <a:lnTo>
                  <a:pt x="3288431" y="4920940"/>
                </a:lnTo>
                <a:cubicBezTo>
                  <a:pt x="3302772" y="4899372"/>
                  <a:pt x="3313498" y="4884631"/>
                  <a:pt x="3320611" y="4876715"/>
                </a:cubicBezTo>
                <a:cubicBezTo>
                  <a:pt x="3331051" y="4865243"/>
                  <a:pt x="3340056" y="4857442"/>
                  <a:pt x="3347628" y="4853312"/>
                </a:cubicBezTo>
                <a:cubicBezTo>
                  <a:pt x="3355200" y="4849182"/>
                  <a:pt x="3362313" y="4847117"/>
                  <a:pt x="3368966" y="4847117"/>
                </a:cubicBezTo>
                <a:cubicBezTo>
                  <a:pt x="3374932" y="4847117"/>
                  <a:pt x="3380037" y="4849325"/>
                  <a:pt x="3384282" y="4853742"/>
                </a:cubicBezTo>
                <a:cubicBezTo>
                  <a:pt x="3388526" y="4858159"/>
                  <a:pt x="3390649" y="4863923"/>
                  <a:pt x="3390649" y="4871036"/>
                </a:cubicBezTo>
                <a:cubicBezTo>
                  <a:pt x="3390649" y="4877461"/>
                  <a:pt x="3389272" y="4885262"/>
                  <a:pt x="3386519" y="4894439"/>
                </a:cubicBezTo>
                <a:lnTo>
                  <a:pt x="3364492" y="4967919"/>
                </a:lnTo>
                <a:cubicBezTo>
                  <a:pt x="3362657" y="4974343"/>
                  <a:pt x="3361739" y="4978530"/>
                  <a:pt x="3361739" y="4980481"/>
                </a:cubicBezTo>
                <a:cubicBezTo>
                  <a:pt x="3361739" y="4981628"/>
                  <a:pt x="3362169" y="4982660"/>
                  <a:pt x="3363029" y="4983578"/>
                </a:cubicBezTo>
                <a:cubicBezTo>
                  <a:pt x="3363890" y="4984496"/>
                  <a:pt x="3364779" y="4984955"/>
                  <a:pt x="3365697" y="4984955"/>
                </a:cubicBezTo>
                <a:cubicBezTo>
                  <a:pt x="3366844" y="4984955"/>
                  <a:pt x="3368049" y="4984496"/>
                  <a:pt x="3369310" y="4983578"/>
                </a:cubicBezTo>
                <a:cubicBezTo>
                  <a:pt x="3373326" y="4980251"/>
                  <a:pt x="3377398" y="4975548"/>
                  <a:pt x="3381528" y="4969467"/>
                </a:cubicBezTo>
                <a:cubicBezTo>
                  <a:pt x="3382561" y="4967861"/>
                  <a:pt x="3384224" y="4965452"/>
                  <a:pt x="3386519" y="4962240"/>
                </a:cubicBezTo>
                <a:lnTo>
                  <a:pt x="3393058" y="4966198"/>
                </a:lnTo>
                <a:cubicBezTo>
                  <a:pt x="3376194" y="4994534"/>
                  <a:pt x="3358469" y="5008702"/>
                  <a:pt x="3339884" y="5008702"/>
                </a:cubicBezTo>
                <a:cubicBezTo>
                  <a:pt x="3332772" y="5008702"/>
                  <a:pt x="3327207" y="5006867"/>
                  <a:pt x="3323192" y="5003196"/>
                </a:cubicBezTo>
                <a:cubicBezTo>
                  <a:pt x="3319177" y="4999524"/>
                  <a:pt x="3317169" y="4994936"/>
                  <a:pt x="3317169" y="4989429"/>
                </a:cubicBezTo>
                <a:cubicBezTo>
                  <a:pt x="3317169" y="4984611"/>
                  <a:pt x="3318546" y="4977441"/>
                  <a:pt x="3321299" y="4967919"/>
                </a:cubicBezTo>
                <a:lnTo>
                  <a:pt x="3342810" y="4894439"/>
                </a:lnTo>
                <a:cubicBezTo>
                  <a:pt x="3344301" y="4889621"/>
                  <a:pt x="3345046" y="4886065"/>
                  <a:pt x="3345046" y="4883770"/>
                </a:cubicBezTo>
                <a:cubicBezTo>
                  <a:pt x="3345046" y="4882508"/>
                  <a:pt x="3344530" y="4881390"/>
                  <a:pt x="3343498" y="4880415"/>
                </a:cubicBezTo>
                <a:cubicBezTo>
                  <a:pt x="3342466" y="4879440"/>
                  <a:pt x="3341261" y="4878952"/>
                  <a:pt x="3339884" y="4878952"/>
                </a:cubicBezTo>
                <a:cubicBezTo>
                  <a:pt x="3335525" y="4878952"/>
                  <a:pt x="3330248" y="4881935"/>
                  <a:pt x="3324052" y="4887900"/>
                </a:cubicBezTo>
                <a:cubicBezTo>
                  <a:pt x="3308221" y="4903044"/>
                  <a:pt x="3292906" y="4925586"/>
                  <a:pt x="3278107" y="4955529"/>
                </a:cubicBezTo>
                <a:lnTo>
                  <a:pt x="3263996" y="5006637"/>
                </a:lnTo>
                <a:lnTo>
                  <a:pt x="3220115" y="5006637"/>
                </a:lnTo>
                <a:lnTo>
                  <a:pt x="3252294" y="4896160"/>
                </a:lnTo>
                <a:cubicBezTo>
                  <a:pt x="3255392" y="4885262"/>
                  <a:pt x="3256940" y="4877518"/>
                  <a:pt x="3256940" y="4872929"/>
                </a:cubicBezTo>
                <a:cubicBezTo>
                  <a:pt x="3256940" y="4870979"/>
                  <a:pt x="3256482" y="4869344"/>
                  <a:pt x="3255564" y="4868025"/>
                </a:cubicBezTo>
                <a:cubicBezTo>
                  <a:pt x="3254646" y="4866705"/>
                  <a:pt x="3253155" y="4865673"/>
                  <a:pt x="3251089" y="4864927"/>
                </a:cubicBezTo>
                <a:cubicBezTo>
                  <a:pt x="3249025" y="4864182"/>
                  <a:pt x="3245124" y="4863809"/>
                  <a:pt x="3239388" y="4863809"/>
                </a:cubicBezTo>
                <a:lnTo>
                  <a:pt x="3241281" y="4857270"/>
                </a:lnTo>
                <a:close/>
                <a:moveTo>
                  <a:pt x="3189033" y="4847117"/>
                </a:moveTo>
                <a:cubicBezTo>
                  <a:pt x="3198670" y="4847117"/>
                  <a:pt x="3205954" y="4849411"/>
                  <a:pt x="3210887" y="4854000"/>
                </a:cubicBezTo>
                <a:cubicBezTo>
                  <a:pt x="3215820" y="4858589"/>
                  <a:pt x="3218287" y="4864382"/>
                  <a:pt x="3218287" y="4871380"/>
                </a:cubicBezTo>
                <a:cubicBezTo>
                  <a:pt x="3218287" y="4879755"/>
                  <a:pt x="3215878" y="4887900"/>
                  <a:pt x="3211060" y="4895816"/>
                </a:cubicBezTo>
                <a:cubicBezTo>
                  <a:pt x="3204406" y="4906600"/>
                  <a:pt x="3196031" y="4915290"/>
                  <a:pt x="3185936" y="4921887"/>
                </a:cubicBezTo>
                <a:cubicBezTo>
                  <a:pt x="3175840" y="4928483"/>
                  <a:pt x="3164540" y="4933502"/>
                  <a:pt x="3152035" y="4936944"/>
                </a:cubicBezTo>
                <a:cubicBezTo>
                  <a:pt x="3143660" y="4939238"/>
                  <a:pt x="3132418" y="4940959"/>
                  <a:pt x="3118307" y="4942106"/>
                </a:cubicBezTo>
                <a:cubicBezTo>
                  <a:pt x="3117275" y="4949563"/>
                  <a:pt x="3116758" y="4955701"/>
                  <a:pt x="3116758" y="4960519"/>
                </a:cubicBezTo>
                <a:cubicBezTo>
                  <a:pt x="3116758" y="4969123"/>
                  <a:pt x="3119254" y="4976007"/>
                  <a:pt x="3124244" y="4981169"/>
                </a:cubicBezTo>
                <a:cubicBezTo>
                  <a:pt x="3129234" y="4986332"/>
                  <a:pt x="3135917" y="4988913"/>
                  <a:pt x="3144291" y="4988913"/>
                </a:cubicBezTo>
                <a:cubicBezTo>
                  <a:pt x="3152322" y="4988913"/>
                  <a:pt x="3160381" y="4986962"/>
                  <a:pt x="3168469" y="4983062"/>
                </a:cubicBezTo>
                <a:cubicBezTo>
                  <a:pt x="3176557" y="4979161"/>
                  <a:pt x="3185936" y="4972335"/>
                  <a:pt x="3196605" y="4962584"/>
                </a:cubicBezTo>
                <a:lnTo>
                  <a:pt x="3201767" y="4967230"/>
                </a:lnTo>
                <a:cubicBezTo>
                  <a:pt x="3188574" y="4983177"/>
                  <a:pt x="3175725" y="4994534"/>
                  <a:pt x="3163221" y="5001303"/>
                </a:cubicBezTo>
                <a:cubicBezTo>
                  <a:pt x="3150716" y="5008071"/>
                  <a:pt x="3136892" y="5011456"/>
                  <a:pt x="3121749" y="5011456"/>
                </a:cubicBezTo>
                <a:cubicBezTo>
                  <a:pt x="3102590" y="5011456"/>
                  <a:pt x="3089340" y="5006867"/>
                  <a:pt x="3081998" y="4997689"/>
                </a:cubicBezTo>
                <a:cubicBezTo>
                  <a:pt x="3074655" y="4988511"/>
                  <a:pt x="3070984" y="4977899"/>
                  <a:pt x="3070984" y="4965854"/>
                </a:cubicBezTo>
                <a:cubicBezTo>
                  <a:pt x="3070984" y="4947039"/>
                  <a:pt x="3076462" y="4928225"/>
                  <a:pt x="3087418" y="4909411"/>
                </a:cubicBezTo>
                <a:cubicBezTo>
                  <a:pt x="3098374" y="4890596"/>
                  <a:pt x="3113288" y="4875510"/>
                  <a:pt x="3132160" y="4864153"/>
                </a:cubicBezTo>
                <a:cubicBezTo>
                  <a:pt x="3151031" y="4852795"/>
                  <a:pt x="3169989" y="4847117"/>
                  <a:pt x="3189033" y="4847117"/>
                </a:cubicBezTo>
                <a:close/>
                <a:moveTo>
                  <a:pt x="2799033" y="4847117"/>
                </a:moveTo>
                <a:cubicBezTo>
                  <a:pt x="2805458" y="4847117"/>
                  <a:pt x="2810620" y="4848981"/>
                  <a:pt x="2814521" y="4852709"/>
                </a:cubicBezTo>
                <a:cubicBezTo>
                  <a:pt x="2818421" y="4856438"/>
                  <a:pt x="2821289" y="4863235"/>
                  <a:pt x="2823125" y="4873101"/>
                </a:cubicBezTo>
                <a:lnTo>
                  <a:pt x="2829320" y="4851935"/>
                </a:lnTo>
                <a:lnTo>
                  <a:pt x="2870103" y="4849526"/>
                </a:lnTo>
                <a:lnTo>
                  <a:pt x="2836720" y="4963961"/>
                </a:lnTo>
                <a:lnTo>
                  <a:pt x="2833278" y="4977899"/>
                </a:lnTo>
                <a:cubicBezTo>
                  <a:pt x="2832934" y="4979620"/>
                  <a:pt x="2832761" y="4980882"/>
                  <a:pt x="2832761" y="4981685"/>
                </a:cubicBezTo>
                <a:cubicBezTo>
                  <a:pt x="2832761" y="4983062"/>
                  <a:pt x="2833249" y="4984267"/>
                  <a:pt x="2834224" y="4985299"/>
                </a:cubicBezTo>
                <a:cubicBezTo>
                  <a:pt x="2835200" y="4986332"/>
                  <a:pt x="2836203" y="4986848"/>
                  <a:pt x="2837236" y="4986848"/>
                </a:cubicBezTo>
                <a:cubicBezTo>
                  <a:pt x="2839645" y="4986848"/>
                  <a:pt x="2842972" y="4985012"/>
                  <a:pt x="2847217" y="4981341"/>
                </a:cubicBezTo>
                <a:cubicBezTo>
                  <a:pt x="2848937" y="4979850"/>
                  <a:pt x="2853067" y="4974572"/>
                  <a:pt x="2859606" y="4965510"/>
                </a:cubicBezTo>
                <a:lnTo>
                  <a:pt x="2865629" y="4968607"/>
                </a:lnTo>
                <a:cubicBezTo>
                  <a:pt x="2857484" y="4983521"/>
                  <a:pt x="2848794" y="4994391"/>
                  <a:pt x="2839559" y="5001217"/>
                </a:cubicBezTo>
                <a:cubicBezTo>
                  <a:pt x="2830324" y="5008043"/>
                  <a:pt x="2820372" y="5011456"/>
                  <a:pt x="2809703" y="5011456"/>
                </a:cubicBezTo>
                <a:cubicBezTo>
                  <a:pt x="2803164" y="5011456"/>
                  <a:pt x="2798173" y="5009763"/>
                  <a:pt x="2794731" y="5006379"/>
                </a:cubicBezTo>
                <a:cubicBezTo>
                  <a:pt x="2791290" y="5002995"/>
                  <a:pt x="2789569" y="4998721"/>
                  <a:pt x="2789569" y="4993559"/>
                </a:cubicBezTo>
                <a:cubicBezTo>
                  <a:pt x="2789569" y="4989085"/>
                  <a:pt x="2791405" y="4980767"/>
                  <a:pt x="2795076" y="4968607"/>
                </a:cubicBezTo>
                <a:lnTo>
                  <a:pt x="2799206" y="4954668"/>
                </a:lnTo>
                <a:cubicBezTo>
                  <a:pt x="2785898" y="4977498"/>
                  <a:pt x="2773106" y="4993674"/>
                  <a:pt x="2760831" y="5003196"/>
                </a:cubicBezTo>
                <a:cubicBezTo>
                  <a:pt x="2753718" y="5008702"/>
                  <a:pt x="2746147" y="5011456"/>
                  <a:pt x="2738116" y="5011456"/>
                </a:cubicBezTo>
                <a:cubicBezTo>
                  <a:pt x="2727562" y="5011456"/>
                  <a:pt x="2719933" y="5007125"/>
                  <a:pt x="2715229" y="4998463"/>
                </a:cubicBezTo>
                <a:cubicBezTo>
                  <a:pt x="2710526" y="4989802"/>
                  <a:pt x="2708174" y="4980022"/>
                  <a:pt x="2708174" y="4969123"/>
                </a:cubicBezTo>
                <a:cubicBezTo>
                  <a:pt x="2708174" y="4952948"/>
                  <a:pt x="2713107" y="4934391"/>
                  <a:pt x="2722973" y="4913455"/>
                </a:cubicBezTo>
                <a:cubicBezTo>
                  <a:pt x="2732839" y="4892518"/>
                  <a:pt x="2745803" y="4875682"/>
                  <a:pt x="2761864" y="4862948"/>
                </a:cubicBezTo>
                <a:cubicBezTo>
                  <a:pt x="2775057" y="4852394"/>
                  <a:pt x="2787447" y="4847117"/>
                  <a:pt x="2799033" y="4847117"/>
                </a:cubicBezTo>
                <a:close/>
                <a:moveTo>
                  <a:pt x="2584898" y="4847117"/>
                </a:moveTo>
                <a:lnTo>
                  <a:pt x="2595395" y="4847117"/>
                </a:lnTo>
                <a:lnTo>
                  <a:pt x="2574056" y="4920940"/>
                </a:lnTo>
                <a:cubicBezTo>
                  <a:pt x="2588397" y="4899372"/>
                  <a:pt x="2599123" y="4884631"/>
                  <a:pt x="2606236" y="4876715"/>
                </a:cubicBezTo>
                <a:cubicBezTo>
                  <a:pt x="2616676" y="4865243"/>
                  <a:pt x="2625681" y="4857442"/>
                  <a:pt x="2633253" y="4853312"/>
                </a:cubicBezTo>
                <a:cubicBezTo>
                  <a:pt x="2640825" y="4849182"/>
                  <a:pt x="2647937" y="4847117"/>
                  <a:pt x="2654591" y="4847117"/>
                </a:cubicBezTo>
                <a:cubicBezTo>
                  <a:pt x="2660556" y="4847117"/>
                  <a:pt x="2665662" y="4849325"/>
                  <a:pt x="2669907" y="4853742"/>
                </a:cubicBezTo>
                <a:cubicBezTo>
                  <a:pt x="2674151" y="4858159"/>
                  <a:pt x="2676274" y="4863923"/>
                  <a:pt x="2676274" y="4871036"/>
                </a:cubicBezTo>
                <a:cubicBezTo>
                  <a:pt x="2676274" y="4877461"/>
                  <a:pt x="2674897" y="4885262"/>
                  <a:pt x="2672144" y="4894439"/>
                </a:cubicBezTo>
                <a:lnTo>
                  <a:pt x="2650117" y="4967919"/>
                </a:lnTo>
                <a:cubicBezTo>
                  <a:pt x="2648282" y="4974343"/>
                  <a:pt x="2647364" y="4978530"/>
                  <a:pt x="2647364" y="4980481"/>
                </a:cubicBezTo>
                <a:cubicBezTo>
                  <a:pt x="2647364" y="4981628"/>
                  <a:pt x="2647794" y="4982660"/>
                  <a:pt x="2648654" y="4983578"/>
                </a:cubicBezTo>
                <a:cubicBezTo>
                  <a:pt x="2649515" y="4984496"/>
                  <a:pt x="2650404" y="4984955"/>
                  <a:pt x="2651322" y="4984955"/>
                </a:cubicBezTo>
                <a:cubicBezTo>
                  <a:pt x="2652469" y="4984955"/>
                  <a:pt x="2653673" y="4984496"/>
                  <a:pt x="2654935" y="4983578"/>
                </a:cubicBezTo>
                <a:cubicBezTo>
                  <a:pt x="2658950" y="4980251"/>
                  <a:pt x="2663023" y="4975548"/>
                  <a:pt x="2667153" y="4969467"/>
                </a:cubicBezTo>
                <a:cubicBezTo>
                  <a:pt x="2668186" y="4967861"/>
                  <a:pt x="2669849" y="4965452"/>
                  <a:pt x="2672144" y="4962240"/>
                </a:cubicBezTo>
                <a:lnTo>
                  <a:pt x="2678683" y="4966198"/>
                </a:lnTo>
                <a:cubicBezTo>
                  <a:pt x="2661819" y="4994534"/>
                  <a:pt x="2644094" y="5008702"/>
                  <a:pt x="2625509" y="5008702"/>
                </a:cubicBezTo>
                <a:cubicBezTo>
                  <a:pt x="2618396" y="5008702"/>
                  <a:pt x="2612832" y="5006867"/>
                  <a:pt x="2608817" y="5003196"/>
                </a:cubicBezTo>
                <a:cubicBezTo>
                  <a:pt x="2604802" y="4999524"/>
                  <a:pt x="2602794" y="4994936"/>
                  <a:pt x="2602794" y="4989429"/>
                </a:cubicBezTo>
                <a:cubicBezTo>
                  <a:pt x="2602794" y="4984611"/>
                  <a:pt x="2604171" y="4977441"/>
                  <a:pt x="2606924" y="4967919"/>
                </a:cubicBezTo>
                <a:lnTo>
                  <a:pt x="2628435" y="4894439"/>
                </a:lnTo>
                <a:cubicBezTo>
                  <a:pt x="2629926" y="4889621"/>
                  <a:pt x="2630671" y="4886065"/>
                  <a:pt x="2630671" y="4883770"/>
                </a:cubicBezTo>
                <a:cubicBezTo>
                  <a:pt x="2630671" y="4882508"/>
                  <a:pt x="2630156" y="4881390"/>
                  <a:pt x="2629123" y="4880415"/>
                </a:cubicBezTo>
                <a:cubicBezTo>
                  <a:pt x="2628091" y="4879440"/>
                  <a:pt x="2626886" y="4878952"/>
                  <a:pt x="2625509" y="4878952"/>
                </a:cubicBezTo>
                <a:cubicBezTo>
                  <a:pt x="2621150" y="4878952"/>
                  <a:pt x="2615873" y="4881935"/>
                  <a:pt x="2609677" y="4887900"/>
                </a:cubicBezTo>
                <a:cubicBezTo>
                  <a:pt x="2593846" y="4903044"/>
                  <a:pt x="2578531" y="4925586"/>
                  <a:pt x="2563732" y="4955529"/>
                </a:cubicBezTo>
                <a:lnTo>
                  <a:pt x="2549621" y="5006637"/>
                </a:lnTo>
                <a:lnTo>
                  <a:pt x="2505740" y="5006637"/>
                </a:lnTo>
                <a:lnTo>
                  <a:pt x="2537919" y="4896160"/>
                </a:lnTo>
                <a:cubicBezTo>
                  <a:pt x="2541017" y="4885262"/>
                  <a:pt x="2542565" y="4877518"/>
                  <a:pt x="2542565" y="4872929"/>
                </a:cubicBezTo>
                <a:cubicBezTo>
                  <a:pt x="2542565" y="4870979"/>
                  <a:pt x="2542107" y="4869344"/>
                  <a:pt x="2541189" y="4868025"/>
                </a:cubicBezTo>
                <a:cubicBezTo>
                  <a:pt x="2540271" y="4866705"/>
                  <a:pt x="2538780" y="4865673"/>
                  <a:pt x="2536714" y="4864927"/>
                </a:cubicBezTo>
                <a:cubicBezTo>
                  <a:pt x="2534650" y="4864182"/>
                  <a:pt x="2530749" y="4863809"/>
                  <a:pt x="2525013" y="4863809"/>
                </a:cubicBezTo>
                <a:lnTo>
                  <a:pt x="2526906" y="4857270"/>
                </a:lnTo>
                <a:close/>
                <a:moveTo>
                  <a:pt x="2340852" y="4847117"/>
                </a:moveTo>
                <a:cubicBezTo>
                  <a:pt x="2349915" y="4847117"/>
                  <a:pt x="2358433" y="4849210"/>
                  <a:pt x="2366407" y="4853398"/>
                </a:cubicBezTo>
                <a:cubicBezTo>
                  <a:pt x="2374380" y="4857585"/>
                  <a:pt x="2380403" y="4863407"/>
                  <a:pt x="2384475" y="4870864"/>
                </a:cubicBezTo>
                <a:cubicBezTo>
                  <a:pt x="2388547" y="4878321"/>
                  <a:pt x="2390584" y="4886581"/>
                  <a:pt x="2390584" y="4895644"/>
                </a:cubicBezTo>
                <a:cubicBezTo>
                  <a:pt x="2390584" y="4914229"/>
                  <a:pt x="2385393" y="4932814"/>
                  <a:pt x="2375010" y="4951399"/>
                </a:cubicBezTo>
                <a:cubicBezTo>
                  <a:pt x="2364628" y="4969984"/>
                  <a:pt x="2350947" y="4984639"/>
                  <a:pt x="2333969" y="4995366"/>
                </a:cubicBezTo>
                <a:cubicBezTo>
                  <a:pt x="2316990" y="5006092"/>
                  <a:pt x="2299896" y="5011456"/>
                  <a:pt x="2282688" y="5011456"/>
                </a:cubicBezTo>
                <a:cubicBezTo>
                  <a:pt x="2267086" y="5011456"/>
                  <a:pt x="2255011" y="5006809"/>
                  <a:pt x="2246465" y="4997517"/>
                </a:cubicBezTo>
                <a:cubicBezTo>
                  <a:pt x="2237918" y="4988224"/>
                  <a:pt x="2233644" y="4976867"/>
                  <a:pt x="2233644" y="4963445"/>
                </a:cubicBezTo>
                <a:cubicBezTo>
                  <a:pt x="2233644" y="4947498"/>
                  <a:pt x="2236828" y="4932556"/>
                  <a:pt x="2243195" y="4918617"/>
                </a:cubicBezTo>
                <a:cubicBezTo>
                  <a:pt x="2249562" y="4904678"/>
                  <a:pt x="2257650" y="4892518"/>
                  <a:pt x="2267459" y="4882136"/>
                </a:cubicBezTo>
                <a:cubicBezTo>
                  <a:pt x="2277268" y="4871753"/>
                  <a:pt x="2288539" y="4863321"/>
                  <a:pt x="2301273" y="4856839"/>
                </a:cubicBezTo>
                <a:cubicBezTo>
                  <a:pt x="2314007" y="4850358"/>
                  <a:pt x="2327200" y="4847117"/>
                  <a:pt x="2340852" y="4847117"/>
                </a:cubicBezTo>
                <a:close/>
                <a:moveTo>
                  <a:pt x="2139753" y="4847117"/>
                </a:moveTo>
                <a:cubicBezTo>
                  <a:pt x="2151225" y="4878436"/>
                  <a:pt x="2156789" y="4918531"/>
                  <a:pt x="2156445" y="4967402"/>
                </a:cubicBezTo>
                <a:cubicBezTo>
                  <a:pt x="2173309" y="4951341"/>
                  <a:pt x="2184925" y="4938320"/>
                  <a:pt x="2191292" y="4928340"/>
                </a:cubicBezTo>
                <a:cubicBezTo>
                  <a:pt x="2197658" y="4918359"/>
                  <a:pt x="2200842" y="4910042"/>
                  <a:pt x="2200842" y="4903388"/>
                </a:cubicBezTo>
                <a:cubicBezTo>
                  <a:pt x="2200842" y="4898111"/>
                  <a:pt x="2198863" y="4892747"/>
                  <a:pt x="2194905" y="4887298"/>
                </a:cubicBezTo>
                <a:cubicBezTo>
                  <a:pt x="2190948" y="4881849"/>
                  <a:pt x="2188481" y="4877977"/>
                  <a:pt x="2187506" y="4875682"/>
                </a:cubicBezTo>
                <a:cubicBezTo>
                  <a:pt x="2186531" y="4873388"/>
                  <a:pt x="2186043" y="4870864"/>
                  <a:pt x="2186043" y="4868111"/>
                </a:cubicBezTo>
                <a:cubicBezTo>
                  <a:pt x="2186043" y="4862145"/>
                  <a:pt x="2187993" y="4857155"/>
                  <a:pt x="2191894" y="4853140"/>
                </a:cubicBezTo>
                <a:cubicBezTo>
                  <a:pt x="2195795" y="4849124"/>
                  <a:pt x="2200727" y="4847117"/>
                  <a:pt x="2206693" y="4847117"/>
                </a:cubicBezTo>
                <a:cubicBezTo>
                  <a:pt x="2213003" y="4847117"/>
                  <a:pt x="2217878" y="4849124"/>
                  <a:pt x="2221320" y="4853140"/>
                </a:cubicBezTo>
                <a:cubicBezTo>
                  <a:pt x="2226138" y="4858761"/>
                  <a:pt x="2228548" y="4865415"/>
                  <a:pt x="2228548" y="4873101"/>
                </a:cubicBezTo>
                <a:cubicBezTo>
                  <a:pt x="2228548" y="4881017"/>
                  <a:pt x="2227142" y="4888789"/>
                  <a:pt x="2224331" y="4896418"/>
                </a:cubicBezTo>
                <a:cubicBezTo>
                  <a:pt x="2221521" y="4904047"/>
                  <a:pt x="2216703" y="4913053"/>
                  <a:pt x="2209877" y="4923435"/>
                </a:cubicBezTo>
                <a:cubicBezTo>
                  <a:pt x="2203051" y="4933818"/>
                  <a:pt x="2195450" y="4943253"/>
                  <a:pt x="2187076" y="4951743"/>
                </a:cubicBezTo>
                <a:cubicBezTo>
                  <a:pt x="2171703" y="4967345"/>
                  <a:pt x="2149734" y="4987249"/>
                  <a:pt x="2121168" y="5011456"/>
                </a:cubicBezTo>
                <a:lnTo>
                  <a:pt x="2114973" y="5011456"/>
                </a:lnTo>
                <a:cubicBezTo>
                  <a:pt x="2115317" y="5002048"/>
                  <a:pt x="2115489" y="4994936"/>
                  <a:pt x="2115489" y="4990117"/>
                </a:cubicBezTo>
                <a:cubicBezTo>
                  <a:pt x="2115489" y="4977039"/>
                  <a:pt x="2114486" y="4958139"/>
                  <a:pt x="2112477" y="4933416"/>
                </a:cubicBezTo>
                <a:cubicBezTo>
                  <a:pt x="2110470" y="4908694"/>
                  <a:pt x="2108204" y="4892202"/>
                  <a:pt x="2105680" y="4883942"/>
                </a:cubicBezTo>
                <a:cubicBezTo>
                  <a:pt x="2103730" y="4877862"/>
                  <a:pt x="2101149" y="4873445"/>
                  <a:pt x="2097937" y="4870692"/>
                </a:cubicBezTo>
                <a:cubicBezTo>
                  <a:pt x="2095757" y="4868856"/>
                  <a:pt x="2092946" y="4867939"/>
                  <a:pt x="2089505" y="4867939"/>
                </a:cubicBezTo>
                <a:cubicBezTo>
                  <a:pt x="2087555" y="4867939"/>
                  <a:pt x="2085203" y="4868168"/>
                  <a:pt x="2082449" y="4868627"/>
                </a:cubicBezTo>
                <a:lnTo>
                  <a:pt x="2082449" y="4862432"/>
                </a:lnTo>
                <a:close/>
                <a:moveTo>
                  <a:pt x="1755879" y="4847117"/>
                </a:moveTo>
                <a:lnTo>
                  <a:pt x="1766203" y="4847117"/>
                </a:lnTo>
                <a:lnTo>
                  <a:pt x="1744177" y="4921112"/>
                </a:lnTo>
                <a:cubicBezTo>
                  <a:pt x="1758976" y="4898397"/>
                  <a:pt x="1769760" y="4883082"/>
                  <a:pt x="1776528" y="4875166"/>
                </a:cubicBezTo>
                <a:cubicBezTo>
                  <a:pt x="1786509" y="4863579"/>
                  <a:pt x="1794741" y="4856008"/>
                  <a:pt x="1801222" y="4852451"/>
                </a:cubicBezTo>
                <a:cubicBezTo>
                  <a:pt x="1807704" y="4848895"/>
                  <a:pt x="1814215" y="4847117"/>
                  <a:pt x="1820754" y="4847117"/>
                </a:cubicBezTo>
                <a:cubicBezTo>
                  <a:pt x="1828211" y="4847117"/>
                  <a:pt x="1833603" y="4849354"/>
                  <a:pt x="1836929" y="4853828"/>
                </a:cubicBezTo>
                <a:cubicBezTo>
                  <a:pt x="1840256" y="4858302"/>
                  <a:pt x="1841920" y="4863235"/>
                  <a:pt x="1841920" y="4868627"/>
                </a:cubicBezTo>
                <a:cubicBezTo>
                  <a:pt x="1841920" y="4874248"/>
                  <a:pt x="1840371" y="4882508"/>
                  <a:pt x="1837274" y="4893407"/>
                </a:cubicBezTo>
                <a:lnTo>
                  <a:pt x="1829530" y="4921112"/>
                </a:lnTo>
                <a:cubicBezTo>
                  <a:pt x="1844444" y="4898168"/>
                  <a:pt x="1855170" y="4882910"/>
                  <a:pt x="1861709" y="4875338"/>
                </a:cubicBezTo>
                <a:cubicBezTo>
                  <a:pt x="1871805" y="4863637"/>
                  <a:pt x="1880581" y="4855721"/>
                  <a:pt x="1888038" y="4851591"/>
                </a:cubicBezTo>
                <a:cubicBezTo>
                  <a:pt x="1893200" y="4848608"/>
                  <a:pt x="1898707" y="4847117"/>
                  <a:pt x="1904558" y="4847117"/>
                </a:cubicBezTo>
                <a:cubicBezTo>
                  <a:pt x="1910638" y="4847117"/>
                  <a:pt x="1915715" y="4849153"/>
                  <a:pt x="1919787" y="4853226"/>
                </a:cubicBezTo>
                <a:cubicBezTo>
                  <a:pt x="1923860" y="4857298"/>
                  <a:pt x="1925896" y="4862604"/>
                  <a:pt x="1925896" y="4869143"/>
                </a:cubicBezTo>
                <a:cubicBezTo>
                  <a:pt x="1925896" y="4876485"/>
                  <a:pt x="1924175" y="4886007"/>
                  <a:pt x="1920734" y="4897709"/>
                </a:cubicBezTo>
                <a:lnTo>
                  <a:pt x="1901633" y="4961896"/>
                </a:lnTo>
                <a:cubicBezTo>
                  <a:pt x="1898764" y="4971418"/>
                  <a:pt x="1897330" y="4977555"/>
                  <a:pt x="1897330" y="4980309"/>
                </a:cubicBezTo>
                <a:cubicBezTo>
                  <a:pt x="1897330" y="4981226"/>
                  <a:pt x="1897703" y="4982087"/>
                  <a:pt x="1898449" y="4982890"/>
                </a:cubicBezTo>
                <a:cubicBezTo>
                  <a:pt x="1899195" y="4983693"/>
                  <a:pt x="1900026" y="4984094"/>
                  <a:pt x="1900944" y="4984094"/>
                </a:cubicBezTo>
                <a:cubicBezTo>
                  <a:pt x="1902206" y="4984094"/>
                  <a:pt x="1903296" y="4983693"/>
                  <a:pt x="1904214" y="4982890"/>
                </a:cubicBezTo>
                <a:cubicBezTo>
                  <a:pt x="1908344" y="4979563"/>
                  <a:pt x="1912703" y="4974687"/>
                  <a:pt x="1917292" y="4968263"/>
                </a:cubicBezTo>
                <a:cubicBezTo>
                  <a:pt x="1918324" y="4966886"/>
                  <a:pt x="1919873" y="4964764"/>
                  <a:pt x="1921938" y="4961896"/>
                </a:cubicBezTo>
                <a:lnTo>
                  <a:pt x="1927789" y="4965682"/>
                </a:lnTo>
                <a:cubicBezTo>
                  <a:pt x="1919873" y="4980481"/>
                  <a:pt x="1911183" y="4991322"/>
                  <a:pt x="1901718" y="4998205"/>
                </a:cubicBezTo>
                <a:cubicBezTo>
                  <a:pt x="1892254" y="5005089"/>
                  <a:pt x="1883506" y="5008530"/>
                  <a:pt x="1875476" y="5008530"/>
                </a:cubicBezTo>
                <a:cubicBezTo>
                  <a:pt x="1868478" y="5008530"/>
                  <a:pt x="1862856" y="5006609"/>
                  <a:pt x="1858612" y="5002765"/>
                </a:cubicBezTo>
                <a:cubicBezTo>
                  <a:pt x="1854367" y="4998922"/>
                  <a:pt x="1852245" y="4994419"/>
                  <a:pt x="1852245" y="4989257"/>
                </a:cubicBezTo>
                <a:cubicBezTo>
                  <a:pt x="1852245" y="4984324"/>
                  <a:pt x="1853679" y="4976867"/>
                  <a:pt x="1856547" y="4966886"/>
                </a:cubicBezTo>
                <a:lnTo>
                  <a:pt x="1875992" y="4899774"/>
                </a:lnTo>
                <a:cubicBezTo>
                  <a:pt x="1878631" y="4890482"/>
                  <a:pt x="1879950" y="4884688"/>
                  <a:pt x="1879950" y="4882394"/>
                </a:cubicBezTo>
                <a:cubicBezTo>
                  <a:pt x="1879950" y="4881591"/>
                  <a:pt x="1879548" y="4880816"/>
                  <a:pt x="1878745" y="4880071"/>
                </a:cubicBezTo>
                <a:cubicBezTo>
                  <a:pt x="1877942" y="4879325"/>
                  <a:pt x="1877139" y="4878952"/>
                  <a:pt x="1876336" y="4878952"/>
                </a:cubicBezTo>
                <a:cubicBezTo>
                  <a:pt x="1874845" y="4878952"/>
                  <a:pt x="1873354" y="4879296"/>
                  <a:pt x="1871862" y="4879985"/>
                </a:cubicBezTo>
                <a:cubicBezTo>
                  <a:pt x="1869682" y="4881132"/>
                  <a:pt x="1866327" y="4884114"/>
                  <a:pt x="1861795" y="4888933"/>
                </a:cubicBezTo>
                <a:cubicBezTo>
                  <a:pt x="1857264" y="4893751"/>
                  <a:pt x="1850753" y="4902384"/>
                  <a:pt x="1842264" y="4914831"/>
                </a:cubicBezTo>
                <a:cubicBezTo>
                  <a:pt x="1833775" y="4927279"/>
                  <a:pt x="1827895" y="4937001"/>
                  <a:pt x="1824625" y="4943999"/>
                </a:cubicBezTo>
                <a:cubicBezTo>
                  <a:pt x="1821356" y="4950997"/>
                  <a:pt x="1818115" y="4960060"/>
                  <a:pt x="1814903" y="4971188"/>
                </a:cubicBezTo>
                <a:lnTo>
                  <a:pt x="1804406" y="5006637"/>
                </a:lnTo>
                <a:lnTo>
                  <a:pt x="1760869" y="5006637"/>
                </a:lnTo>
                <a:lnTo>
                  <a:pt x="1793049" y="4894267"/>
                </a:lnTo>
                <a:cubicBezTo>
                  <a:pt x="1794769" y="4888187"/>
                  <a:pt x="1795629" y="4884000"/>
                  <a:pt x="1795629" y="4881705"/>
                </a:cubicBezTo>
                <a:cubicBezTo>
                  <a:pt x="1795629" y="4880902"/>
                  <a:pt x="1795257" y="4880157"/>
                  <a:pt x="1794511" y="4879468"/>
                </a:cubicBezTo>
                <a:cubicBezTo>
                  <a:pt x="1793765" y="4878780"/>
                  <a:pt x="1792991" y="4878436"/>
                  <a:pt x="1792188" y="4878436"/>
                </a:cubicBezTo>
                <a:cubicBezTo>
                  <a:pt x="1787943" y="4878436"/>
                  <a:pt x="1781232" y="4884000"/>
                  <a:pt x="1772054" y="4895128"/>
                </a:cubicBezTo>
                <a:cubicBezTo>
                  <a:pt x="1758058" y="4912336"/>
                  <a:pt x="1745324" y="4933043"/>
                  <a:pt x="1733852" y="4957250"/>
                </a:cubicBezTo>
                <a:lnTo>
                  <a:pt x="1719913" y="5006637"/>
                </a:lnTo>
                <a:lnTo>
                  <a:pt x="1676032" y="5006637"/>
                </a:lnTo>
                <a:lnTo>
                  <a:pt x="1708384" y="4895988"/>
                </a:lnTo>
                <a:cubicBezTo>
                  <a:pt x="1711596" y="4885090"/>
                  <a:pt x="1713202" y="4877346"/>
                  <a:pt x="1713202" y="4872757"/>
                </a:cubicBezTo>
                <a:cubicBezTo>
                  <a:pt x="1713202" y="4870921"/>
                  <a:pt x="1712743" y="4869344"/>
                  <a:pt x="1711825" y="4868025"/>
                </a:cubicBezTo>
                <a:cubicBezTo>
                  <a:pt x="1710908" y="4866705"/>
                  <a:pt x="1709416" y="4865673"/>
                  <a:pt x="1707351" y="4864927"/>
                </a:cubicBezTo>
                <a:cubicBezTo>
                  <a:pt x="1705286" y="4864182"/>
                  <a:pt x="1701328" y="4863809"/>
                  <a:pt x="1695478" y="4863809"/>
                </a:cubicBezTo>
                <a:lnTo>
                  <a:pt x="1697198" y="4857270"/>
                </a:lnTo>
                <a:close/>
                <a:moveTo>
                  <a:pt x="1645983" y="4847117"/>
                </a:moveTo>
                <a:cubicBezTo>
                  <a:pt x="1655619" y="4847117"/>
                  <a:pt x="1662904" y="4849411"/>
                  <a:pt x="1667837" y="4854000"/>
                </a:cubicBezTo>
                <a:cubicBezTo>
                  <a:pt x="1672770" y="4858589"/>
                  <a:pt x="1675237" y="4864382"/>
                  <a:pt x="1675237" y="4871380"/>
                </a:cubicBezTo>
                <a:cubicBezTo>
                  <a:pt x="1675237" y="4879755"/>
                  <a:pt x="1672828" y="4887900"/>
                  <a:pt x="1668010" y="4895816"/>
                </a:cubicBezTo>
                <a:cubicBezTo>
                  <a:pt x="1661356" y="4906600"/>
                  <a:pt x="1652981" y="4915290"/>
                  <a:pt x="1642885" y="4921887"/>
                </a:cubicBezTo>
                <a:cubicBezTo>
                  <a:pt x="1632790" y="4928483"/>
                  <a:pt x="1621490" y="4933502"/>
                  <a:pt x="1608985" y="4936944"/>
                </a:cubicBezTo>
                <a:cubicBezTo>
                  <a:pt x="1600610" y="4939238"/>
                  <a:pt x="1589368" y="4940959"/>
                  <a:pt x="1575257" y="4942106"/>
                </a:cubicBezTo>
                <a:cubicBezTo>
                  <a:pt x="1574224" y="4949563"/>
                  <a:pt x="1573708" y="4955701"/>
                  <a:pt x="1573708" y="4960519"/>
                </a:cubicBezTo>
                <a:cubicBezTo>
                  <a:pt x="1573708" y="4969123"/>
                  <a:pt x="1576203" y="4976007"/>
                  <a:pt x="1581194" y="4981169"/>
                </a:cubicBezTo>
                <a:cubicBezTo>
                  <a:pt x="1586184" y="4986332"/>
                  <a:pt x="1592867" y="4988913"/>
                  <a:pt x="1601242" y="4988913"/>
                </a:cubicBezTo>
                <a:cubicBezTo>
                  <a:pt x="1609272" y="4988913"/>
                  <a:pt x="1617331" y="4986962"/>
                  <a:pt x="1625419" y="4983062"/>
                </a:cubicBezTo>
                <a:cubicBezTo>
                  <a:pt x="1633507" y="4979161"/>
                  <a:pt x="1642885" y="4972335"/>
                  <a:pt x="1653554" y="4962584"/>
                </a:cubicBezTo>
                <a:lnTo>
                  <a:pt x="1658717" y="4967230"/>
                </a:lnTo>
                <a:cubicBezTo>
                  <a:pt x="1645524" y="4983177"/>
                  <a:pt x="1632675" y="4994534"/>
                  <a:pt x="1620170" y="5001303"/>
                </a:cubicBezTo>
                <a:cubicBezTo>
                  <a:pt x="1607666" y="5008071"/>
                  <a:pt x="1593842" y="5011456"/>
                  <a:pt x="1578699" y="5011456"/>
                </a:cubicBezTo>
                <a:cubicBezTo>
                  <a:pt x="1559540" y="5011456"/>
                  <a:pt x="1546290" y="5006867"/>
                  <a:pt x="1538947" y="4997689"/>
                </a:cubicBezTo>
                <a:cubicBezTo>
                  <a:pt x="1531605" y="4988511"/>
                  <a:pt x="1527934" y="4977899"/>
                  <a:pt x="1527934" y="4965854"/>
                </a:cubicBezTo>
                <a:cubicBezTo>
                  <a:pt x="1527934" y="4947039"/>
                  <a:pt x="1533412" y="4928225"/>
                  <a:pt x="1544368" y="4909411"/>
                </a:cubicBezTo>
                <a:cubicBezTo>
                  <a:pt x="1555324" y="4890596"/>
                  <a:pt x="1570238" y="4875510"/>
                  <a:pt x="1589110" y="4864153"/>
                </a:cubicBezTo>
                <a:cubicBezTo>
                  <a:pt x="1607981" y="4852795"/>
                  <a:pt x="1626939" y="4847117"/>
                  <a:pt x="1645983" y="4847117"/>
                </a:cubicBezTo>
                <a:close/>
                <a:moveTo>
                  <a:pt x="1303083" y="4847117"/>
                </a:moveTo>
                <a:cubicBezTo>
                  <a:pt x="1312720" y="4847117"/>
                  <a:pt x="1320004" y="4849411"/>
                  <a:pt x="1324937" y="4854000"/>
                </a:cubicBezTo>
                <a:cubicBezTo>
                  <a:pt x="1329870" y="4858589"/>
                  <a:pt x="1332337" y="4864382"/>
                  <a:pt x="1332337" y="4871380"/>
                </a:cubicBezTo>
                <a:cubicBezTo>
                  <a:pt x="1332337" y="4879755"/>
                  <a:pt x="1329928" y="4887900"/>
                  <a:pt x="1325109" y="4895816"/>
                </a:cubicBezTo>
                <a:cubicBezTo>
                  <a:pt x="1318456" y="4906600"/>
                  <a:pt x="1310081" y="4915290"/>
                  <a:pt x="1299985" y="4921887"/>
                </a:cubicBezTo>
                <a:cubicBezTo>
                  <a:pt x="1289890" y="4928483"/>
                  <a:pt x="1278590" y="4933502"/>
                  <a:pt x="1266085" y="4936944"/>
                </a:cubicBezTo>
                <a:cubicBezTo>
                  <a:pt x="1257711" y="4939238"/>
                  <a:pt x="1246468" y="4940959"/>
                  <a:pt x="1232357" y="4942106"/>
                </a:cubicBezTo>
                <a:cubicBezTo>
                  <a:pt x="1231324" y="4949563"/>
                  <a:pt x="1230808" y="4955701"/>
                  <a:pt x="1230808" y="4960519"/>
                </a:cubicBezTo>
                <a:cubicBezTo>
                  <a:pt x="1230808" y="4969123"/>
                  <a:pt x="1233303" y="4976007"/>
                  <a:pt x="1238294" y="4981169"/>
                </a:cubicBezTo>
                <a:cubicBezTo>
                  <a:pt x="1243284" y="4986332"/>
                  <a:pt x="1249967" y="4988913"/>
                  <a:pt x="1258341" y="4988913"/>
                </a:cubicBezTo>
                <a:cubicBezTo>
                  <a:pt x="1266372" y="4988913"/>
                  <a:pt x="1274431" y="4986962"/>
                  <a:pt x="1282519" y="4983062"/>
                </a:cubicBezTo>
                <a:cubicBezTo>
                  <a:pt x="1290607" y="4979161"/>
                  <a:pt x="1299985" y="4972335"/>
                  <a:pt x="1310654" y="4962584"/>
                </a:cubicBezTo>
                <a:lnTo>
                  <a:pt x="1315817" y="4967230"/>
                </a:lnTo>
                <a:cubicBezTo>
                  <a:pt x="1302624" y="4983177"/>
                  <a:pt x="1289775" y="4994534"/>
                  <a:pt x="1277271" y="5001303"/>
                </a:cubicBezTo>
                <a:cubicBezTo>
                  <a:pt x="1264766" y="5008071"/>
                  <a:pt x="1250942" y="5011456"/>
                  <a:pt x="1235799" y="5011456"/>
                </a:cubicBezTo>
                <a:cubicBezTo>
                  <a:pt x="1216640" y="5011456"/>
                  <a:pt x="1203390" y="5006867"/>
                  <a:pt x="1196048" y="4997689"/>
                </a:cubicBezTo>
                <a:cubicBezTo>
                  <a:pt x="1188705" y="4988511"/>
                  <a:pt x="1185034" y="4977899"/>
                  <a:pt x="1185034" y="4965854"/>
                </a:cubicBezTo>
                <a:cubicBezTo>
                  <a:pt x="1185034" y="4947039"/>
                  <a:pt x="1190512" y="4928225"/>
                  <a:pt x="1201468" y="4909411"/>
                </a:cubicBezTo>
                <a:cubicBezTo>
                  <a:pt x="1212424" y="4890596"/>
                  <a:pt x="1227338" y="4875510"/>
                  <a:pt x="1246210" y="4864153"/>
                </a:cubicBezTo>
                <a:cubicBezTo>
                  <a:pt x="1265081" y="4852795"/>
                  <a:pt x="1284039" y="4847117"/>
                  <a:pt x="1303083" y="4847117"/>
                </a:cubicBezTo>
                <a:close/>
                <a:moveTo>
                  <a:pt x="1117075" y="4847117"/>
                </a:moveTo>
                <a:lnTo>
                  <a:pt x="1127401" y="4847117"/>
                </a:lnTo>
                <a:lnTo>
                  <a:pt x="1101416" y="4943827"/>
                </a:lnTo>
                <a:cubicBezTo>
                  <a:pt x="1122754" y="4896677"/>
                  <a:pt x="1138815" y="4867652"/>
                  <a:pt x="1149599" y="4856753"/>
                </a:cubicBezTo>
                <a:cubicBezTo>
                  <a:pt x="1155909" y="4850329"/>
                  <a:pt x="1162563" y="4847117"/>
                  <a:pt x="1169561" y="4847117"/>
                </a:cubicBezTo>
                <a:cubicBezTo>
                  <a:pt x="1174379" y="4847117"/>
                  <a:pt x="1178280" y="4848866"/>
                  <a:pt x="1181262" y="4852365"/>
                </a:cubicBezTo>
                <a:cubicBezTo>
                  <a:pt x="1184245" y="4855864"/>
                  <a:pt x="1185737" y="4860826"/>
                  <a:pt x="1185737" y="4867250"/>
                </a:cubicBezTo>
                <a:cubicBezTo>
                  <a:pt x="1185737" y="4878378"/>
                  <a:pt x="1183040" y="4887728"/>
                  <a:pt x="1177649" y="4895300"/>
                </a:cubicBezTo>
                <a:cubicBezTo>
                  <a:pt x="1174207" y="4900118"/>
                  <a:pt x="1170364" y="4902527"/>
                  <a:pt x="1166119" y="4902527"/>
                </a:cubicBezTo>
                <a:cubicBezTo>
                  <a:pt x="1161530" y="4902527"/>
                  <a:pt x="1158089" y="4900405"/>
                  <a:pt x="1155794" y="4896160"/>
                </a:cubicBezTo>
                <a:cubicBezTo>
                  <a:pt x="1153500" y="4891916"/>
                  <a:pt x="1151894" y="4889420"/>
                  <a:pt x="1150976" y="4888675"/>
                </a:cubicBezTo>
                <a:cubicBezTo>
                  <a:pt x="1150058" y="4887929"/>
                  <a:pt x="1149083" y="4887556"/>
                  <a:pt x="1148050" y="4887556"/>
                </a:cubicBezTo>
                <a:cubicBezTo>
                  <a:pt x="1146903" y="4887556"/>
                  <a:pt x="1145699" y="4887900"/>
                  <a:pt x="1144437" y="4888589"/>
                </a:cubicBezTo>
                <a:cubicBezTo>
                  <a:pt x="1141913" y="4889965"/>
                  <a:pt x="1138615" y="4893321"/>
                  <a:pt x="1134542" y="4898655"/>
                </a:cubicBezTo>
                <a:cubicBezTo>
                  <a:pt x="1130469" y="4903990"/>
                  <a:pt x="1125450" y="4912910"/>
                  <a:pt x="1119485" y="4925414"/>
                </a:cubicBezTo>
                <a:cubicBezTo>
                  <a:pt x="1113519" y="4937919"/>
                  <a:pt x="1108873" y="4948502"/>
                  <a:pt x="1105546" y="4957164"/>
                </a:cubicBezTo>
                <a:cubicBezTo>
                  <a:pt x="1102219" y="4965825"/>
                  <a:pt x="1097573" y="4982316"/>
                  <a:pt x="1091607" y="5006637"/>
                </a:cubicBezTo>
                <a:lnTo>
                  <a:pt x="1049964" y="5006637"/>
                </a:lnTo>
                <a:lnTo>
                  <a:pt x="1078357" y="4892547"/>
                </a:lnTo>
                <a:cubicBezTo>
                  <a:pt x="1080422" y="4884057"/>
                  <a:pt x="1081455" y="4878436"/>
                  <a:pt x="1081455" y="4875682"/>
                </a:cubicBezTo>
                <a:cubicBezTo>
                  <a:pt x="1081455" y="4872585"/>
                  <a:pt x="1080909" y="4870176"/>
                  <a:pt x="1079820" y="4868455"/>
                </a:cubicBezTo>
                <a:cubicBezTo>
                  <a:pt x="1078730" y="4866734"/>
                  <a:pt x="1077239" y="4865472"/>
                  <a:pt x="1075346" y="4864669"/>
                </a:cubicBezTo>
                <a:cubicBezTo>
                  <a:pt x="1073453" y="4863866"/>
                  <a:pt x="1069524" y="4863465"/>
                  <a:pt x="1063558" y="4863465"/>
                </a:cubicBezTo>
                <a:lnTo>
                  <a:pt x="1065107" y="4858474"/>
                </a:lnTo>
                <a:close/>
                <a:moveTo>
                  <a:pt x="1017333" y="4847117"/>
                </a:moveTo>
                <a:cubicBezTo>
                  <a:pt x="1026970" y="4847117"/>
                  <a:pt x="1034254" y="4849411"/>
                  <a:pt x="1039187" y="4854000"/>
                </a:cubicBezTo>
                <a:cubicBezTo>
                  <a:pt x="1044120" y="4858589"/>
                  <a:pt x="1046587" y="4864382"/>
                  <a:pt x="1046587" y="4871380"/>
                </a:cubicBezTo>
                <a:cubicBezTo>
                  <a:pt x="1046587" y="4879755"/>
                  <a:pt x="1044178" y="4887900"/>
                  <a:pt x="1039359" y="4895816"/>
                </a:cubicBezTo>
                <a:cubicBezTo>
                  <a:pt x="1032706" y="4906600"/>
                  <a:pt x="1024331" y="4915290"/>
                  <a:pt x="1014235" y="4921887"/>
                </a:cubicBezTo>
                <a:cubicBezTo>
                  <a:pt x="1004140" y="4928483"/>
                  <a:pt x="992840" y="4933502"/>
                  <a:pt x="980335" y="4936944"/>
                </a:cubicBezTo>
                <a:cubicBezTo>
                  <a:pt x="971961" y="4939238"/>
                  <a:pt x="960718" y="4940959"/>
                  <a:pt x="946607" y="4942106"/>
                </a:cubicBezTo>
                <a:cubicBezTo>
                  <a:pt x="945574" y="4949563"/>
                  <a:pt x="945058" y="4955701"/>
                  <a:pt x="945058" y="4960519"/>
                </a:cubicBezTo>
                <a:cubicBezTo>
                  <a:pt x="945058" y="4969123"/>
                  <a:pt x="947553" y="4976007"/>
                  <a:pt x="952544" y="4981169"/>
                </a:cubicBezTo>
                <a:cubicBezTo>
                  <a:pt x="957534" y="4986332"/>
                  <a:pt x="964217" y="4988913"/>
                  <a:pt x="972591" y="4988913"/>
                </a:cubicBezTo>
                <a:cubicBezTo>
                  <a:pt x="980622" y="4988913"/>
                  <a:pt x="988681" y="4986962"/>
                  <a:pt x="996769" y="4983062"/>
                </a:cubicBezTo>
                <a:cubicBezTo>
                  <a:pt x="1004857" y="4979161"/>
                  <a:pt x="1014235" y="4972335"/>
                  <a:pt x="1024905" y="4962584"/>
                </a:cubicBezTo>
                <a:lnTo>
                  <a:pt x="1030067" y="4967230"/>
                </a:lnTo>
                <a:cubicBezTo>
                  <a:pt x="1016874" y="4983177"/>
                  <a:pt x="1004025" y="4994534"/>
                  <a:pt x="991521" y="5001303"/>
                </a:cubicBezTo>
                <a:cubicBezTo>
                  <a:pt x="979016" y="5008071"/>
                  <a:pt x="965192" y="5011456"/>
                  <a:pt x="950049" y="5011456"/>
                </a:cubicBezTo>
                <a:cubicBezTo>
                  <a:pt x="930890" y="5011456"/>
                  <a:pt x="917640" y="5006867"/>
                  <a:pt x="910298" y="4997689"/>
                </a:cubicBezTo>
                <a:cubicBezTo>
                  <a:pt x="902955" y="4988511"/>
                  <a:pt x="899284" y="4977899"/>
                  <a:pt x="899284" y="4965854"/>
                </a:cubicBezTo>
                <a:cubicBezTo>
                  <a:pt x="899284" y="4947039"/>
                  <a:pt x="904762" y="4928225"/>
                  <a:pt x="915718" y="4909411"/>
                </a:cubicBezTo>
                <a:cubicBezTo>
                  <a:pt x="926674" y="4890596"/>
                  <a:pt x="941588" y="4875510"/>
                  <a:pt x="960460" y="4864153"/>
                </a:cubicBezTo>
                <a:cubicBezTo>
                  <a:pt x="979331" y="4852795"/>
                  <a:pt x="998289" y="4847117"/>
                  <a:pt x="1017333" y="4847117"/>
                </a:cubicBezTo>
                <a:close/>
                <a:moveTo>
                  <a:pt x="700385" y="4847117"/>
                </a:moveTo>
                <a:cubicBezTo>
                  <a:pt x="707498" y="4847117"/>
                  <a:pt x="716216" y="4848379"/>
                  <a:pt x="726541" y="4850903"/>
                </a:cubicBezTo>
                <a:cubicBezTo>
                  <a:pt x="731704" y="4852164"/>
                  <a:pt x="735834" y="4852795"/>
                  <a:pt x="738931" y="4852795"/>
                </a:cubicBezTo>
                <a:cubicBezTo>
                  <a:pt x="743405" y="4852795"/>
                  <a:pt x="747019" y="4850903"/>
                  <a:pt x="749772" y="4847117"/>
                </a:cubicBezTo>
                <a:lnTo>
                  <a:pt x="755967" y="4847117"/>
                </a:lnTo>
                <a:lnTo>
                  <a:pt x="748396" y="4900290"/>
                </a:lnTo>
                <a:lnTo>
                  <a:pt x="742029" y="4900290"/>
                </a:lnTo>
                <a:cubicBezTo>
                  <a:pt x="741111" y="4886524"/>
                  <a:pt x="736895" y="4875682"/>
                  <a:pt x="729381" y="4867767"/>
                </a:cubicBezTo>
                <a:cubicBezTo>
                  <a:pt x="721866" y="4859851"/>
                  <a:pt x="713807" y="4855893"/>
                  <a:pt x="705203" y="4855893"/>
                </a:cubicBezTo>
                <a:cubicBezTo>
                  <a:pt x="699926" y="4855893"/>
                  <a:pt x="695566" y="4857442"/>
                  <a:pt x="692125" y="4860539"/>
                </a:cubicBezTo>
                <a:cubicBezTo>
                  <a:pt x="688683" y="4863637"/>
                  <a:pt x="686962" y="4867365"/>
                  <a:pt x="686962" y="4871725"/>
                </a:cubicBezTo>
                <a:cubicBezTo>
                  <a:pt x="686962" y="4875396"/>
                  <a:pt x="687708" y="4878837"/>
                  <a:pt x="689199" y="4882050"/>
                </a:cubicBezTo>
                <a:cubicBezTo>
                  <a:pt x="690691" y="4885262"/>
                  <a:pt x="694018" y="4889621"/>
                  <a:pt x="699180" y="4895128"/>
                </a:cubicBezTo>
                <a:cubicBezTo>
                  <a:pt x="717306" y="4914630"/>
                  <a:pt x="728319" y="4928053"/>
                  <a:pt x="732220" y="4935395"/>
                </a:cubicBezTo>
                <a:cubicBezTo>
                  <a:pt x="736121" y="4942737"/>
                  <a:pt x="738071" y="4950596"/>
                  <a:pt x="738071" y="4958970"/>
                </a:cubicBezTo>
                <a:cubicBezTo>
                  <a:pt x="738071" y="4968033"/>
                  <a:pt x="735776" y="4976609"/>
                  <a:pt x="731188" y="4984697"/>
                </a:cubicBezTo>
                <a:cubicBezTo>
                  <a:pt x="726599" y="4992785"/>
                  <a:pt x="719744" y="4999266"/>
                  <a:pt x="710624" y="5004142"/>
                </a:cubicBezTo>
                <a:cubicBezTo>
                  <a:pt x="701503" y="5009018"/>
                  <a:pt x="692010" y="5011456"/>
                  <a:pt x="682144" y="5011456"/>
                </a:cubicBezTo>
                <a:cubicBezTo>
                  <a:pt x="675490" y="5011456"/>
                  <a:pt x="667288" y="5010136"/>
                  <a:pt x="657536" y="5007498"/>
                </a:cubicBezTo>
                <a:cubicBezTo>
                  <a:pt x="651112" y="5005662"/>
                  <a:pt x="646293" y="5004744"/>
                  <a:pt x="643081" y="5004744"/>
                </a:cubicBezTo>
                <a:cubicBezTo>
                  <a:pt x="640213" y="5004744"/>
                  <a:pt x="637976" y="5005175"/>
                  <a:pt x="636370" y="5006035"/>
                </a:cubicBezTo>
                <a:cubicBezTo>
                  <a:pt x="634764" y="5006895"/>
                  <a:pt x="632986" y="5008702"/>
                  <a:pt x="631035" y="5011456"/>
                </a:cubicBezTo>
                <a:lnTo>
                  <a:pt x="624668" y="5011456"/>
                </a:lnTo>
                <a:lnTo>
                  <a:pt x="633100" y="4954152"/>
                </a:lnTo>
                <a:lnTo>
                  <a:pt x="638607" y="4954152"/>
                </a:lnTo>
                <a:cubicBezTo>
                  <a:pt x="642622" y="4968033"/>
                  <a:pt x="646380" y="4977928"/>
                  <a:pt x="649879" y="4983836"/>
                </a:cubicBezTo>
                <a:cubicBezTo>
                  <a:pt x="653378" y="4989744"/>
                  <a:pt x="658053" y="4994448"/>
                  <a:pt x="663903" y="4997947"/>
                </a:cubicBezTo>
                <a:cubicBezTo>
                  <a:pt x="669754" y="5001446"/>
                  <a:pt x="675375" y="5003196"/>
                  <a:pt x="680767" y="5003196"/>
                </a:cubicBezTo>
                <a:cubicBezTo>
                  <a:pt x="687077" y="5003196"/>
                  <a:pt x="692297" y="5001217"/>
                  <a:pt x="696427" y="4997259"/>
                </a:cubicBezTo>
                <a:cubicBezTo>
                  <a:pt x="700557" y="4993301"/>
                  <a:pt x="702622" y="4988569"/>
                  <a:pt x="702622" y="4983062"/>
                </a:cubicBezTo>
                <a:cubicBezTo>
                  <a:pt x="702622" y="4977670"/>
                  <a:pt x="701274" y="4972450"/>
                  <a:pt x="698578" y="4967402"/>
                </a:cubicBezTo>
                <a:cubicBezTo>
                  <a:pt x="695882" y="4962355"/>
                  <a:pt x="689658" y="4954496"/>
                  <a:pt x="679907" y="4943827"/>
                </a:cubicBezTo>
                <a:cubicBezTo>
                  <a:pt x="666484" y="4929257"/>
                  <a:pt x="657651" y="4918015"/>
                  <a:pt x="653406" y="4910099"/>
                </a:cubicBezTo>
                <a:cubicBezTo>
                  <a:pt x="650423" y="4904363"/>
                  <a:pt x="648932" y="4897824"/>
                  <a:pt x="648932" y="4890482"/>
                </a:cubicBezTo>
                <a:cubicBezTo>
                  <a:pt x="648932" y="4878092"/>
                  <a:pt x="653435" y="4867767"/>
                  <a:pt x="662441" y="4859507"/>
                </a:cubicBezTo>
                <a:cubicBezTo>
                  <a:pt x="671446" y="4851247"/>
                  <a:pt x="684094" y="4847117"/>
                  <a:pt x="700385" y="4847117"/>
                </a:cubicBezTo>
                <a:close/>
                <a:moveTo>
                  <a:pt x="1517005" y="4805129"/>
                </a:moveTo>
                <a:lnTo>
                  <a:pt x="1525953" y="4805129"/>
                </a:lnTo>
                <a:lnTo>
                  <a:pt x="1512186" y="4851935"/>
                </a:lnTo>
                <a:lnTo>
                  <a:pt x="1534729" y="4851935"/>
                </a:lnTo>
                <a:lnTo>
                  <a:pt x="1528706" y="4871725"/>
                </a:lnTo>
                <a:lnTo>
                  <a:pt x="1506508" y="4871725"/>
                </a:lnTo>
                <a:lnTo>
                  <a:pt x="1477770" y="4971532"/>
                </a:lnTo>
                <a:cubicBezTo>
                  <a:pt x="1475934" y="4977727"/>
                  <a:pt x="1475016" y="4982431"/>
                  <a:pt x="1475016" y="4985643"/>
                </a:cubicBezTo>
                <a:cubicBezTo>
                  <a:pt x="1475016" y="4987135"/>
                  <a:pt x="1475533" y="4988425"/>
                  <a:pt x="1476565" y="4989515"/>
                </a:cubicBezTo>
                <a:cubicBezTo>
                  <a:pt x="1477598" y="4990605"/>
                  <a:pt x="1478745" y="4991150"/>
                  <a:pt x="1480007" y="4991150"/>
                </a:cubicBezTo>
                <a:cubicBezTo>
                  <a:pt x="1481957" y="4991150"/>
                  <a:pt x="1483965" y="4990347"/>
                  <a:pt x="1486030" y="4988741"/>
                </a:cubicBezTo>
                <a:cubicBezTo>
                  <a:pt x="1491307" y="4984725"/>
                  <a:pt x="1497445" y="4977727"/>
                  <a:pt x="1504443" y="4967747"/>
                </a:cubicBezTo>
                <a:lnTo>
                  <a:pt x="1510465" y="4971532"/>
                </a:lnTo>
                <a:cubicBezTo>
                  <a:pt x="1502550" y="4985299"/>
                  <a:pt x="1493831" y="4995394"/>
                  <a:pt x="1484309" y="5001819"/>
                </a:cubicBezTo>
                <a:cubicBezTo>
                  <a:pt x="1474787" y="5008243"/>
                  <a:pt x="1465437" y="5011456"/>
                  <a:pt x="1456259" y="5011456"/>
                </a:cubicBezTo>
                <a:cubicBezTo>
                  <a:pt x="1448459" y="5011456"/>
                  <a:pt x="1442407" y="5009477"/>
                  <a:pt x="1438105" y="5005519"/>
                </a:cubicBezTo>
                <a:cubicBezTo>
                  <a:pt x="1433803" y="5001561"/>
                  <a:pt x="1431652" y="4996542"/>
                  <a:pt x="1431652" y="4990461"/>
                </a:cubicBezTo>
                <a:cubicBezTo>
                  <a:pt x="1431652" y="4983808"/>
                  <a:pt x="1433143" y="4975261"/>
                  <a:pt x="1436126" y="4964821"/>
                </a:cubicBezTo>
                <a:lnTo>
                  <a:pt x="1463315" y="4871725"/>
                </a:lnTo>
                <a:lnTo>
                  <a:pt x="1439912" y="4871725"/>
                </a:lnTo>
                <a:lnTo>
                  <a:pt x="1443353" y="4858990"/>
                </a:lnTo>
                <a:cubicBezTo>
                  <a:pt x="1458038" y="4853598"/>
                  <a:pt x="1470428" y="4847289"/>
                  <a:pt x="1480523" y="4840061"/>
                </a:cubicBezTo>
                <a:cubicBezTo>
                  <a:pt x="1490619" y="4832834"/>
                  <a:pt x="1502779" y="4821190"/>
                  <a:pt x="1517005" y="4805129"/>
                </a:cubicBezTo>
                <a:close/>
                <a:moveTo>
                  <a:pt x="1421755" y="4805129"/>
                </a:moveTo>
                <a:lnTo>
                  <a:pt x="1430703" y="4805129"/>
                </a:lnTo>
                <a:lnTo>
                  <a:pt x="1416936" y="4851935"/>
                </a:lnTo>
                <a:lnTo>
                  <a:pt x="1439479" y="4851935"/>
                </a:lnTo>
                <a:lnTo>
                  <a:pt x="1433456" y="4871725"/>
                </a:lnTo>
                <a:lnTo>
                  <a:pt x="1411258" y="4871725"/>
                </a:lnTo>
                <a:lnTo>
                  <a:pt x="1382520" y="4971532"/>
                </a:lnTo>
                <a:cubicBezTo>
                  <a:pt x="1380684" y="4977727"/>
                  <a:pt x="1379766" y="4982431"/>
                  <a:pt x="1379766" y="4985643"/>
                </a:cubicBezTo>
                <a:cubicBezTo>
                  <a:pt x="1379766" y="4987135"/>
                  <a:pt x="1380283" y="4988425"/>
                  <a:pt x="1381315" y="4989515"/>
                </a:cubicBezTo>
                <a:cubicBezTo>
                  <a:pt x="1382348" y="4990605"/>
                  <a:pt x="1383495" y="4991150"/>
                  <a:pt x="1384757" y="4991150"/>
                </a:cubicBezTo>
                <a:cubicBezTo>
                  <a:pt x="1386707" y="4991150"/>
                  <a:pt x="1388715" y="4990347"/>
                  <a:pt x="1390780" y="4988741"/>
                </a:cubicBezTo>
                <a:cubicBezTo>
                  <a:pt x="1396057" y="4984725"/>
                  <a:pt x="1402195" y="4977727"/>
                  <a:pt x="1409193" y="4967747"/>
                </a:cubicBezTo>
                <a:lnTo>
                  <a:pt x="1415216" y="4971532"/>
                </a:lnTo>
                <a:cubicBezTo>
                  <a:pt x="1407300" y="4985299"/>
                  <a:pt x="1398581" y="4995394"/>
                  <a:pt x="1389059" y="5001819"/>
                </a:cubicBezTo>
                <a:cubicBezTo>
                  <a:pt x="1379537" y="5008243"/>
                  <a:pt x="1370188" y="5011456"/>
                  <a:pt x="1361010" y="5011456"/>
                </a:cubicBezTo>
                <a:cubicBezTo>
                  <a:pt x="1353209" y="5011456"/>
                  <a:pt x="1347157" y="5009477"/>
                  <a:pt x="1342855" y="5005519"/>
                </a:cubicBezTo>
                <a:cubicBezTo>
                  <a:pt x="1338553" y="5001561"/>
                  <a:pt x="1336402" y="4996542"/>
                  <a:pt x="1336402" y="4990461"/>
                </a:cubicBezTo>
                <a:cubicBezTo>
                  <a:pt x="1336402" y="4983808"/>
                  <a:pt x="1337893" y="4975261"/>
                  <a:pt x="1340876" y="4964821"/>
                </a:cubicBezTo>
                <a:lnTo>
                  <a:pt x="1368065" y="4871725"/>
                </a:lnTo>
                <a:lnTo>
                  <a:pt x="1344662" y="4871725"/>
                </a:lnTo>
                <a:lnTo>
                  <a:pt x="1348103" y="4858990"/>
                </a:lnTo>
                <a:cubicBezTo>
                  <a:pt x="1362788" y="4853598"/>
                  <a:pt x="1375178" y="4847289"/>
                  <a:pt x="1385273" y="4840061"/>
                </a:cubicBezTo>
                <a:cubicBezTo>
                  <a:pt x="1395369" y="4832834"/>
                  <a:pt x="1407529" y="4821190"/>
                  <a:pt x="1421755" y="4805129"/>
                </a:cubicBezTo>
                <a:close/>
                <a:moveTo>
                  <a:pt x="3958079" y="4768475"/>
                </a:moveTo>
                <a:cubicBezTo>
                  <a:pt x="3966109" y="4768475"/>
                  <a:pt x="3972878" y="4771429"/>
                  <a:pt x="3978385" y="4777337"/>
                </a:cubicBezTo>
                <a:cubicBezTo>
                  <a:pt x="3983891" y="4783245"/>
                  <a:pt x="3986645" y="4790846"/>
                  <a:pt x="3986645" y="4800138"/>
                </a:cubicBezTo>
                <a:cubicBezTo>
                  <a:pt x="3986645" y="4814364"/>
                  <a:pt x="3982228" y="4827098"/>
                  <a:pt x="3973394" y="4838341"/>
                </a:cubicBezTo>
                <a:cubicBezTo>
                  <a:pt x="3961807" y="4853369"/>
                  <a:pt x="3943566" y="4866505"/>
                  <a:pt x="3918672" y="4877747"/>
                </a:cubicBezTo>
                <a:lnTo>
                  <a:pt x="3914542" y="4870692"/>
                </a:lnTo>
                <a:cubicBezTo>
                  <a:pt x="3930488" y="4862203"/>
                  <a:pt x="3941273" y="4854631"/>
                  <a:pt x="3946893" y="4847977"/>
                </a:cubicBezTo>
                <a:cubicBezTo>
                  <a:pt x="3950565" y="4843503"/>
                  <a:pt x="3952400" y="4839258"/>
                  <a:pt x="3952400" y="4835243"/>
                </a:cubicBezTo>
                <a:cubicBezTo>
                  <a:pt x="3952400" y="4831228"/>
                  <a:pt x="3949475" y="4826467"/>
                  <a:pt x="3943624" y="4820960"/>
                </a:cubicBezTo>
                <a:cubicBezTo>
                  <a:pt x="3937773" y="4815454"/>
                  <a:pt x="3933815" y="4810693"/>
                  <a:pt x="3931750" y="4806677"/>
                </a:cubicBezTo>
                <a:cubicBezTo>
                  <a:pt x="3930259" y="4803809"/>
                  <a:pt x="3929513" y="4800425"/>
                  <a:pt x="3929513" y="4796524"/>
                </a:cubicBezTo>
                <a:cubicBezTo>
                  <a:pt x="3929513" y="4788838"/>
                  <a:pt x="3932266" y="4782242"/>
                  <a:pt x="3937773" y="4776735"/>
                </a:cubicBezTo>
                <a:cubicBezTo>
                  <a:pt x="3943280" y="4771228"/>
                  <a:pt x="3950049" y="4768475"/>
                  <a:pt x="3958079" y="4768475"/>
                </a:cubicBezTo>
                <a:close/>
                <a:moveTo>
                  <a:pt x="3881502" y="4767959"/>
                </a:moveTo>
                <a:cubicBezTo>
                  <a:pt x="3889189" y="4767959"/>
                  <a:pt x="3895986" y="4771085"/>
                  <a:pt x="3901894" y="4777337"/>
                </a:cubicBezTo>
                <a:cubicBezTo>
                  <a:pt x="3907802" y="4783590"/>
                  <a:pt x="3910756" y="4791190"/>
                  <a:pt x="3910756" y="4800138"/>
                </a:cubicBezTo>
                <a:cubicBezTo>
                  <a:pt x="3910756" y="4814249"/>
                  <a:pt x="3905938" y="4827385"/>
                  <a:pt x="3896301" y="4839545"/>
                </a:cubicBezTo>
                <a:cubicBezTo>
                  <a:pt x="3884141" y="4855033"/>
                  <a:pt x="3866245" y="4867652"/>
                  <a:pt x="3842612" y="4877403"/>
                </a:cubicBezTo>
                <a:lnTo>
                  <a:pt x="3838310" y="4870176"/>
                </a:lnTo>
                <a:cubicBezTo>
                  <a:pt x="3854715" y="4861572"/>
                  <a:pt x="3865499" y="4854172"/>
                  <a:pt x="3870661" y="4847977"/>
                </a:cubicBezTo>
                <a:cubicBezTo>
                  <a:pt x="3874332" y="4843618"/>
                  <a:pt x="3876168" y="4839258"/>
                  <a:pt x="3876168" y="4834899"/>
                </a:cubicBezTo>
                <a:cubicBezTo>
                  <a:pt x="3876168" y="4830654"/>
                  <a:pt x="3872956" y="4825664"/>
                  <a:pt x="3866531" y="4819928"/>
                </a:cubicBezTo>
                <a:cubicBezTo>
                  <a:pt x="3857697" y="4812012"/>
                  <a:pt x="3853281" y="4804211"/>
                  <a:pt x="3853281" y="4796524"/>
                </a:cubicBezTo>
                <a:cubicBezTo>
                  <a:pt x="3853281" y="4788838"/>
                  <a:pt x="3856092" y="4782156"/>
                  <a:pt x="3861713" y="4776477"/>
                </a:cubicBezTo>
                <a:cubicBezTo>
                  <a:pt x="3867334" y="4770798"/>
                  <a:pt x="3873931" y="4767959"/>
                  <a:pt x="3881502" y="4767959"/>
                </a:cubicBezTo>
                <a:close/>
                <a:moveTo>
                  <a:pt x="3694849" y="4767959"/>
                </a:moveTo>
                <a:cubicBezTo>
                  <a:pt x="3701961" y="4767959"/>
                  <a:pt x="3707955" y="4770425"/>
                  <a:pt x="3712831" y="4775358"/>
                </a:cubicBezTo>
                <a:cubicBezTo>
                  <a:pt x="3717707" y="4780291"/>
                  <a:pt x="3720145" y="4786257"/>
                  <a:pt x="3720145" y="4793255"/>
                </a:cubicBezTo>
                <a:cubicBezTo>
                  <a:pt x="3720145" y="4800253"/>
                  <a:pt x="3717678" y="4806218"/>
                  <a:pt x="3712745" y="4811152"/>
                </a:cubicBezTo>
                <a:cubicBezTo>
                  <a:pt x="3707812" y="4816084"/>
                  <a:pt x="3701846" y="4818551"/>
                  <a:pt x="3694849" y="4818551"/>
                </a:cubicBezTo>
                <a:cubicBezTo>
                  <a:pt x="3687965" y="4818551"/>
                  <a:pt x="3682057" y="4816084"/>
                  <a:pt x="3677124" y="4811152"/>
                </a:cubicBezTo>
                <a:cubicBezTo>
                  <a:pt x="3672191" y="4806218"/>
                  <a:pt x="3669725" y="4800253"/>
                  <a:pt x="3669725" y="4793255"/>
                </a:cubicBezTo>
                <a:cubicBezTo>
                  <a:pt x="3669725" y="4786257"/>
                  <a:pt x="3672162" y="4780291"/>
                  <a:pt x="3677038" y="4775358"/>
                </a:cubicBezTo>
                <a:cubicBezTo>
                  <a:pt x="3681914" y="4770425"/>
                  <a:pt x="3687851" y="4767959"/>
                  <a:pt x="3694849" y="4767959"/>
                </a:cubicBezTo>
                <a:close/>
                <a:moveTo>
                  <a:pt x="3069175" y="4767959"/>
                </a:moveTo>
                <a:lnTo>
                  <a:pt x="3079500" y="4767959"/>
                </a:lnTo>
                <a:lnTo>
                  <a:pt x="3022541" y="4961724"/>
                </a:lnTo>
                <a:cubicBezTo>
                  <a:pt x="3019214" y="4973196"/>
                  <a:pt x="3017550" y="4980366"/>
                  <a:pt x="3017550" y="4983234"/>
                </a:cubicBezTo>
                <a:cubicBezTo>
                  <a:pt x="3017550" y="4984725"/>
                  <a:pt x="3018038" y="4985987"/>
                  <a:pt x="3019013" y="4987020"/>
                </a:cubicBezTo>
                <a:cubicBezTo>
                  <a:pt x="3019988" y="4988052"/>
                  <a:pt x="3021049" y="4988569"/>
                  <a:pt x="3022196" y="4988569"/>
                </a:cubicBezTo>
                <a:cubicBezTo>
                  <a:pt x="3024262" y="4988569"/>
                  <a:pt x="3026212" y="4987766"/>
                  <a:pt x="3028047" y="4986159"/>
                </a:cubicBezTo>
                <a:cubicBezTo>
                  <a:pt x="3033554" y="4981685"/>
                  <a:pt x="3039692" y="4974114"/>
                  <a:pt x="3046460" y="4963445"/>
                </a:cubicBezTo>
                <a:lnTo>
                  <a:pt x="3053172" y="4966542"/>
                </a:lnTo>
                <a:cubicBezTo>
                  <a:pt x="3042273" y="4983980"/>
                  <a:pt x="3031546" y="4996427"/>
                  <a:pt x="3020992" y="5003884"/>
                </a:cubicBezTo>
                <a:cubicBezTo>
                  <a:pt x="3013765" y="5008932"/>
                  <a:pt x="3006078" y="5011456"/>
                  <a:pt x="2997933" y="5011456"/>
                </a:cubicBezTo>
                <a:cubicBezTo>
                  <a:pt x="2990361" y="5011456"/>
                  <a:pt x="2984338" y="5009419"/>
                  <a:pt x="2979864" y="5005347"/>
                </a:cubicBezTo>
                <a:cubicBezTo>
                  <a:pt x="2975390" y="5001274"/>
                  <a:pt x="2973153" y="4996370"/>
                  <a:pt x="2973153" y="4990634"/>
                </a:cubicBezTo>
                <a:cubicBezTo>
                  <a:pt x="2973153" y="4986389"/>
                  <a:pt x="2974530" y="4979563"/>
                  <a:pt x="2977283" y="4970156"/>
                </a:cubicBezTo>
                <a:lnTo>
                  <a:pt x="3023745" y="4811496"/>
                </a:lnTo>
                <a:cubicBezTo>
                  <a:pt x="3026269" y="4802777"/>
                  <a:pt x="3027531" y="4796983"/>
                  <a:pt x="3027531" y="4794115"/>
                </a:cubicBezTo>
                <a:cubicBezTo>
                  <a:pt x="3027531" y="4791362"/>
                  <a:pt x="3026326" y="4789182"/>
                  <a:pt x="3023917" y="4787576"/>
                </a:cubicBezTo>
                <a:cubicBezTo>
                  <a:pt x="3020705" y="4785282"/>
                  <a:pt x="3015829" y="4784307"/>
                  <a:pt x="3009290" y="4784651"/>
                </a:cubicBezTo>
                <a:lnTo>
                  <a:pt x="3011183" y="4778112"/>
                </a:lnTo>
                <a:close/>
                <a:moveTo>
                  <a:pt x="2507200" y="4767959"/>
                </a:moveTo>
                <a:lnTo>
                  <a:pt x="2517525" y="4767959"/>
                </a:lnTo>
                <a:lnTo>
                  <a:pt x="2460566" y="4961724"/>
                </a:lnTo>
                <a:cubicBezTo>
                  <a:pt x="2457239" y="4973196"/>
                  <a:pt x="2455576" y="4980366"/>
                  <a:pt x="2455576" y="4983234"/>
                </a:cubicBezTo>
                <a:cubicBezTo>
                  <a:pt x="2455576" y="4984725"/>
                  <a:pt x="2456063" y="4985987"/>
                  <a:pt x="2457038" y="4987020"/>
                </a:cubicBezTo>
                <a:cubicBezTo>
                  <a:pt x="2458013" y="4988052"/>
                  <a:pt x="2459075" y="4988569"/>
                  <a:pt x="2460222" y="4988569"/>
                </a:cubicBezTo>
                <a:cubicBezTo>
                  <a:pt x="2462287" y="4988569"/>
                  <a:pt x="2464237" y="4987766"/>
                  <a:pt x="2466073" y="4986159"/>
                </a:cubicBezTo>
                <a:cubicBezTo>
                  <a:pt x="2471579" y="4981685"/>
                  <a:pt x="2477716" y="4974114"/>
                  <a:pt x="2484485" y="4963445"/>
                </a:cubicBezTo>
                <a:lnTo>
                  <a:pt x="2491197" y="4966542"/>
                </a:lnTo>
                <a:cubicBezTo>
                  <a:pt x="2480298" y="4983980"/>
                  <a:pt x="2469572" y="4996427"/>
                  <a:pt x="2459017" y="5003884"/>
                </a:cubicBezTo>
                <a:cubicBezTo>
                  <a:pt x="2451790" y="5008932"/>
                  <a:pt x="2444103" y="5011456"/>
                  <a:pt x="2435958" y="5011456"/>
                </a:cubicBezTo>
                <a:cubicBezTo>
                  <a:pt x="2428386" y="5011456"/>
                  <a:pt x="2422364" y="5009419"/>
                  <a:pt x="2417889" y="5005347"/>
                </a:cubicBezTo>
                <a:cubicBezTo>
                  <a:pt x="2413415" y="5001274"/>
                  <a:pt x="2411178" y="4996370"/>
                  <a:pt x="2411178" y="4990634"/>
                </a:cubicBezTo>
                <a:cubicBezTo>
                  <a:pt x="2411178" y="4986389"/>
                  <a:pt x="2412555" y="4979563"/>
                  <a:pt x="2415308" y="4970156"/>
                </a:cubicBezTo>
                <a:lnTo>
                  <a:pt x="2461770" y="4811496"/>
                </a:lnTo>
                <a:cubicBezTo>
                  <a:pt x="2464294" y="4802777"/>
                  <a:pt x="2465556" y="4796983"/>
                  <a:pt x="2465556" y="4794115"/>
                </a:cubicBezTo>
                <a:cubicBezTo>
                  <a:pt x="2465556" y="4791362"/>
                  <a:pt x="2464352" y="4789182"/>
                  <a:pt x="2461943" y="4787576"/>
                </a:cubicBezTo>
                <a:cubicBezTo>
                  <a:pt x="2458730" y="4785282"/>
                  <a:pt x="2453855" y="4784307"/>
                  <a:pt x="2447315" y="4784651"/>
                </a:cubicBezTo>
                <a:lnTo>
                  <a:pt x="2449208" y="4778112"/>
                </a:lnTo>
                <a:close/>
                <a:moveTo>
                  <a:pt x="3649075" y="4525527"/>
                </a:moveTo>
                <a:cubicBezTo>
                  <a:pt x="3656761" y="4525527"/>
                  <a:pt x="3663443" y="4528567"/>
                  <a:pt x="3669122" y="4534647"/>
                </a:cubicBezTo>
                <a:cubicBezTo>
                  <a:pt x="3674801" y="4540728"/>
                  <a:pt x="3677640" y="4548299"/>
                  <a:pt x="3677640" y="4557362"/>
                </a:cubicBezTo>
                <a:cubicBezTo>
                  <a:pt x="3677640" y="4571703"/>
                  <a:pt x="3672162" y="4585813"/>
                  <a:pt x="3661207" y="4599695"/>
                </a:cubicBezTo>
                <a:cubicBezTo>
                  <a:pt x="3650251" y="4613576"/>
                  <a:pt x="3633071" y="4625220"/>
                  <a:pt x="3609668" y="4634627"/>
                </a:cubicBezTo>
                <a:lnTo>
                  <a:pt x="3605710" y="4627400"/>
                </a:lnTo>
                <a:cubicBezTo>
                  <a:pt x="3623262" y="4617419"/>
                  <a:pt x="3634161" y="4609847"/>
                  <a:pt x="3638406" y="4604685"/>
                </a:cubicBezTo>
                <a:cubicBezTo>
                  <a:pt x="3641733" y="4600670"/>
                  <a:pt x="3643396" y="4596655"/>
                  <a:pt x="3643396" y="4592639"/>
                </a:cubicBezTo>
                <a:cubicBezTo>
                  <a:pt x="3643396" y="4588165"/>
                  <a:pt x="3640442" y="4583203"/>
                  <a:pt x="3634534" y="4577754"/>
                </a:cubicBezTo>
                <a:cubicBezTo>
                  <a:pt x="3628625" y="4572305"/>
                  <a:pt x="3624697" y="4567687"/>
                  <a:pt x="3622746" y="4563901"/>
                </a:cubicBezTo>
                <a:cubicBezTo>
                  <a:pt x="3621255" y="4561033"/>
                  <a:pt x="3620509" y="4557362"/>
                  <a:pt x="3620509" y="4552888"/>
                </a:cubicBezTo>
                <a:cubicBezTo>
                  <a:pt x="3620509" y="4545431"/>
                  <a:pt x="3623291" y="4539007"/>
                  <a:pt x="3628855" y="4533615"/>
                </a:cubicBezTo>
                <a:cubicBezTo>
                  <a:pt x="3634419" y="4528223"/>
                  <a:pt x="3641159" y="4525527"/>
                  <a:pt x="3649075" y="4525527"/>
                </a:cubicBezTo>
                <a:close/>
                <a:moveTo>
                  <a:pt x="743950" y="4525527"/>
                </a:moveTo>
                <a:cubicBezTo>
                  <a:pt x="751636" y="4525527"/>
                  <a:pt x="758318" y="4528567"/>
                  <a:pt x="763997" y="4534647"/>
                </a:cubicBezTo>
                <a:cubicBezTo>
                  <a:pt x="769676" y="4540728"/>
                  <a:pt x="772515" y="4548299"/>
                  <a:pt x="772515" y="4557362"/>
                </a:cubicBezTo>
                <a:cubicBezTo>
                  <a:pt x="772515" y="4571703"/>
                  <a:pt x="767037" y="4585813"/>
                  <a:pt x="756081" y="4599695"/>
                </a:cubicBezTo>
                <a:cubicBezTo>
                  <a:pt x="745125" y="4613576"/>
                  <a:pt x="727946" y="4625220"/>
                  <a:pt x="704543" y="4634627"/>
                </a:cubicBezTo>
                <a:lnTo>
                  <a:pt x="700585" y="4627400"/>
                </a:lnTo>
                <a:cubicBezTo>
                  <a:pt x="718137" y="4617419"/>
                  <a:pt x="729036" y="4609847"/>
                  <a:pt x="733280" y="4604685"/>
                </a:cubicBezTo>
                <a:cubicBezTo>
                  <a:pt x="736607" y="4600670"/>
                  <a:pt x="738271" y="4596655"/>
                  <a:pt x="738271" y="4592639"/>
                </a:cubicBezTo>
                <a:cubicBezTo>
                  <a:pt x="738271" y="4588165"/>
                  <a:pt x="735317" y="4583203"/>
                  <a:pt x="729409" y="4577754"/>
                </a:cubicBezTo>
                <a:cubicBezTo>
                  <a:pt x="723500" y="4572305"/>
                  <a:pt x="719571" y="4567687"/>
                  <a:pt x="717621" y="4563901"/>
                </a:cubicBezTo>
                <a:cubicBezTo>
                  <a:pt x="716130" y="4561033"/>
                  <a:pt x="715384" y="4557362"/>
                  <a:pt x="715384" y="4552888"/>
                </a:cubicBezTo>
                <a:cubicBezTo>
                  <a:pt x="715384" y="4545431"/>
                  <a:pt x="718166" y="4539007"/>
                  <a:pt x="723730" y="4533615"/>
                </a:cubicBezTo>
                <a:cubicBezTo>
                  <a:pt x="729294" y="4528223"/>
                  <a:pt x="736034" y="4525527"/>
                  <a:pt x="743950" y="4525527"/>
                </a:cubicBezTo>
                <a:close/>
                <a:moveTo>
                  <a:pt x="658225" y="4525527"/>
                </a:moveTo>
                <a:cubicBezTo>
                  <a:pt x="665911" y="4525527"/>
                  <a:pt x="672594" y="4528567"/>
                  <a:pt x="678272" y="4534647"/>
                </a:cubicBezTo>
                <a:cubicBezTo>
                  <a:pt x="683951" y="4540728"/>
                  <a:pt x="686790" y="4548299"/>
                  <a:pt x="686790" y="4557362"/>
                </a:cubicBezTo>
                <a:cubicBezTo>
                  <a:pt x="686790" y="4571703"/>
                  <a:pt x="681312" y="4585813"/>
                  <a:pt x="670356" y="4599695"/>
                </a:cubicBezTo>
                <a:cubicBezTo>
                  <a:pt x="659400" y="4613576"/>
                  <a:pt x="642221" y="4625220"/>
                  <a:pt x="618818" y="4634627"/>
                </a:cubicBezTo>
                <a:lnTo>
                  <a:pt x="614860" y="4627400"/>
                </a:lnTo>
                <a:cubicBezTo>
                  <a:pt x="632412" y="4617419"/>
                  <a:pt x="643311" y="4609847"/>
                  <a:pt x="647556" y="4604685"/>
                </a:cubicBezTo>
                <a:cubicBezTo>
                  <a:pt x="650882" y="4600670"/>
                  <a:pt x="652546" y="4596655"/>
                  <a:pt x="652546" y="4592639"/>
                </a:cubicBezTo>
                <a:cubicBezTo>
                  <a:pt x="652546" y="4588165"/>
                  <a:pt x="649592" y="4583203"/>
                  <a:pt x="643684" y="4577754"/>
                </a:cubicBezTo>
                <a:cubicBezTo>
                  <a:pt x="637775" y="4572305"/>
                  <a:pt x="633846" y="4567687"/>
                  <a:pt x="631896" y="4563901"/>
                </a:cubicBezTo>
                <a:cubicBezTo>
                  <a:pt x="630405" y="4561033"/>
                  <a:pt x="629659" y="4557362"/>
                  <a:pt x="629659" y="4552888"/>
                </a:cubicBezTo>
                <a:cubicBezTo>
                  <a:pt x="629659" y="4545431"/>
                  <a:pt x="632441" y="4539007"/>
                  <a:pt x="638005" y="4533615"/>
                </a:cubicBezTo>
                <a:cubicBezTo>
                  <a:pt x="643569" y="4528223"/>
                  <a:pt x="650309" y="4525527"/>
                  <a:pt x="658225" y="4525527"/>
                </a:cubicBezTo>
                <a:close/>
                <a:moveTo>
                  <a:pt x="5436882" y="4429849"/>
                </a:moveTo>
                <a:cubicBezTo>
                  <a:pt x="5431375" y="4429849"/>
                  <a:pt x="5425180" y="4433692"/>
                  <a:pt x="5418297" y="4441379"/>
                </a:cubicBezTo>
                <a:cubicBezTo>
                  <a:pt x="5405677" y="4455375"/>
                  <a:pt x="5395180" y="4476426"/>
                  <a:pt x="5386805" y="4504533"/>
                </a:cubicBezTo>
                <a:cubicBezTo>
                  <a:pt x="5396901" y="4503042"/>
                  <a:pt x="5404731" y="4501005"/>
                  <a:pt x="5410294" y="4498424"/>
                </a:cubicBezTo>
                <a:cubicBezTo>
                  <a:pt x="5415859" y="4495843"/>
                  <a:pt x="5421308" y="4491713"/>
                  <a:pt x="5426642" y="4486034"/>
                </a:cubicBezTo>
                <a:cubicBezTo>
                  <a:pt x="5431977" y="4480355"/>
                  <a:pt x="5436595" y="4473185"/>
                  <a:pt x="5440495" y="4464524"/>
                </a:cubicBezTo>
                <a:cubicBezTo>
                  <a:pt x="5444396" y="4455862"/>
                  <a:pt x="5446346" y="4447746"/>
                  <a:pt x="5446346" y="4440174"/>
                </a:cubicBezTo>
                <a:cubicBezTo>
                  <a:pt x="5446346" y="4436962"/>
                  <a:pt x="5445457" y="4434438"/>
                  <a:pt x="5443679" y="4432603"/>
                </a:cubicBezTo>
                <a:cubicBezTo>
                  <a:pt x="5441901" y="4430767"/>
                  <a:pt x="5439634" y="4429849"/>
                  <a:pt x="5436882" y="4429849"/>
                </a:cubicBezTo>
                <a:close/>
                <a:moveTo>
                  <a:pt x="4198632" y="4429849"/>
                </a:moveTo>
                <a:cubicBezTo>
                  <a:pt x="4193125" y="4429849"/>
                  <a:pt x="4186930" y="4433692"/>
                  <a:pt x="4180047" y="4441379"/>
                </a:cubicBezTo>
                <a:cubicBezTo>
                  <a:pt x="4167428" y="4455375"/>
                  <a:pt x="4156931" y="4476426"/>
                  <a:pt x="4148556" y="4504533"/>
                </a:cubicBezTo>
                <a:cubicBezTo>
                  <a:pt x="4158651" y="4503042"/>
                  <a:pt x="4166481" y="4501005"/>
                  <a:pt x="4172045" y="4498424"/>
                </a:cubicBezTo>
                <a:cubicBezTo>
                  <a:pt x="4177609" y="4495843"/>
                  <a:pt x="4183058" y="4491713"/>
                  <a:pt x="4188393" y="4486034"/>
                </a:cubicBezTo>
                <a:cubicBezTo>
                  <a:pt x="4193727" y="4480355"/>
                  <a:pt x="4198344" y="4473185"/>
                  <a:pt x="4202246" y="4464524"/>
                </a:cubicBezTo>
                <a:cubicBezTo>
                  <a:pt x="4206146" y="4455862"/>
                  <a:pt x="4208096" y="4447746"/>
                  <a:pt x="4208096" y="4440174"/>
                </a:cubicBezTo>
                <a:cubicBezTo>
                  <a:pt x="4208096" y="4436962"/>
                  <a:pt x="4207207" y="4434438"/>
                  <a:pt x="4205429" y="4432603"/>
                </a:cubicBezTo>
                <a:cubicBezTo>
                  <a:pt x="4203651" y="4430767"/>
                  <a:pt x="4201385" y="4429849"/>
                  <a:pt x="4198632" y="4429849"/>
                </a:cubicBezTo>
                <a:close/>
                <a:moveTo>
                  <a:pt x="3303282" y="4429849"/>
                </a:moveTo>
                <a:cubicBezTo>
                  <a:pt x="3297775" y="4429849"/>
                  <a:pt x="3291580" y="4433692"/>
                  <a:pt x="3284697" y="4441379"/>
                </a:cubicBezTo>
                <a:cubicBezTo>
                  <a:pt x="3272077" y="4455375"/>
                  <a:pt x="3261580" y="4476426"/>
                  <a:pt x="3253206" y="4504533"/>
                </a:cubicBezTo>
                <a:cubicBezTo>
                  <a:pt x="3263301" y="4503042"/>
                  <a:pt x="3271131" y="4501005"/>
                  <a:pt x="3276695" y="4498424"/>
                </a:cubicBezTo>
                <a:cubicBezTo>
                  <a:pt x="3282259" y="4495843"/>
                  <a:pt x="3287708" y="4491713"/>
                  <a:pt x="3293043" y="4486034"/>
                </a:cubicBezTo>
                <a:cubicBezTo>
                  <a:pt x="3298377" y="4480355"/>
                  <a:pt x="3302995" y="4473185"/>
                  <a:pt x="3306895" y="4464524"/>
                </a:cubicBezTo>
                <a:cubicBezTo>
                  <a:pt x="3310796" y="4455862"/>
                  <a:pt x="3312746" y="4447746"/>
                  <a:pt x="3312746" y="4440174"/>
                </a:cubicBezTo>
                <a:cubicBezTo>
                  <a:pt x="3312746" y="4436962"/>
                  <a:pt x="3311857" y="4434438"/>
                  <a:pt x="3310079" y="4432603"/>
                </a:cubicBezTo>
                <a:cubicBezTo>
                  <a:pt x="3308301" y="4430767"/>
                  <a:pt x="3306035" y="4429849"/>
                  <a:pt x="3303282" y="4429849"/>
                </a:cubicBezTo>
                <a:close/>
                <a:moveTo>
                  <a:pt x="2207907" y="4429849"/>
                </a:moveTo>
                <a:cubicBezTo>
                  <a:pt x="2202400" y="4429849"/>
                  <a:pt x="2196205" y="4433692"/>
                  <a:pt x="2189322" y="4441379"/>
                </a:cubicBezTo>
                <a:cubicBezTo>
                  <a:pt x="2176702" y="4455375"/>
                  <a:pt x="2166205" y="4476426"/>
                  <a:pt x="2157831" y="4504533"/>
                </a:cubicBezTo>
                <a:cubicBezTo>
                  <a:pt x="2167926" y="4503042"/>
                  <a:pt x="2175756" y="4501005"/>
                  <a:pt x="2181320" y="4498424"/>
                </a:cubicBezTo>
                <a:cubicBezTo>
                  <a:pt x="2186884" y="4495843"/>
                  <a:pt x="2192333" y="4491713"/>
                  <a:pt x="2197668" y="4486034"/>
                </a:cubicBezTo>
                <a:cubicBezTo>
                  <a:pt x="2203003" y="4480355"/>
                  <a:pt x="2207620" y="4473185"/>
                  <a:pt x="2211520" y="4464524"/>
                </a:cubicBezTo>
                <a:cubicBezTo>
                  <a:pt x="2215421" y="4455862"/>
                  <a:pt x="2217371" y="4447746"/>
                  <a:pt x="2217371" y="4440174"/>
                </a:cubicBezTo>
                <a:cubicBezTo>
                  <a:pt x="2217371" y="4436962"/>
                  <a:pt x="2216482" y="4434438"/>
                  <a:pt x="2214704" y="4432603"/>
                </a:cubicBezTo>
                <a:cubicBezTo>
                  <a:pt x="2212926" y="4430767"/>
                  <a:pt x="2210660" y="4429849"/>
                  <a:pt x="2207907" y="4429849"/>
                </a:cubicBezTo>
                <a:close/>
                <a:moveTo>
                  <a:pt x="1865007" y="4429849"/>
                </a:moveTo>
                <a:cubicBezTo>
                  <a:pt x="1859500" y="4429849"/>
                  <a:pt x="1853305" y="4433692"/>
                  <a:pt x="1846422" y="4441379"/>
                </a:cubicBezTo>
                <a:cubicBezTo>
                  <a:pt x="1833803" y="4455375"/>
                  <a:pt x="1823306" y="4476426"/>
                  <a:pt x="1814931" y="4504533"/>
                </a:cubicBezTo>
                <a:cubicBezTo>
                  <a:pt x="1825026" y="4503042"/>
                  <a:pt x="1832856" y="4501005"/>
                  <a:pt x="1838420" y="4498424"/>
                </a:cubicBezTo>
                <a:cubicBezTo>
                  <a:pt x="1843984" y="4495843"/>
                  <a:pt x="1849433" y="4491713"/>
                  <a:pt x="1854768" y="4486034"/>
                </a:cubicBezTo>
                <a:cubicBezTo>
                  <a:pt x="1860102" y="4480355"/>
                  <a:pt x="1864720" y="4473185"/>
                  <a:pt x="1868621" y="4464524"/>
                </a:cubicBezTo>
                <a:cubicBezTo>
                  <a:pt x="1872521" y="4455862"/>
                  <a:pt x="1874471" y="4447746"/>
                  <a:pt x="1874471" y="4440174"/>
                </a:cubicBezTo>
                <a:cubicBezTo>
                  <a:pt x="1874471" y="4436962"/>
                  <a:pt x="1873582" y="4434438"/>
                  <a:pt x="1871804" y="4432603"/>
                </a:cubicBezTo>
                <a:cubicBezTo>
                  <a:pt x="1870026" y="4430767"/>
                  <a:pt x="1867760" y="4429849"/>
                  <a:pt x="1865007" y="4429849"/>
                </a:cubicBezTo>
                <a:close/>
                <a:moveTo>
                  <a:pt x="1274457" y="4429849"/>
                </a:moveTo>
                <a:cubicBezTo>
                  <a:pt x="1268950" y="4429849"/>
                  <a:pt x="1262755" y="4433692"/>
                  <a:pt x="1255872" y="4441379"/>
                </a:cubicBezTo>
                <a:cubicBezTo>
                  <a:pt x="1243252" y="4455375"/>
                  <a:pt x="1232755" y="4476426"/>
                  <a:pt x="1224381" y="4504533"/>
                </a:cubicBezTo>
                <a:cubicBezTo>
                  <a:pt x="1234476" y="4503042"/>
                  <a:pt x="1242306" y="4501005"/>
                  <a:pt x="1247870" y="4498424"/>
                </a:cubicBezTo>
                <a:cubicBezTo>
                  <a:pt x="1253434" y="4495843"/>
                  <a:pt x="1258883" y="4491713"/>
                  <a:pt x="1264218" y="4486034"/>
                </a:cubicBezTo>
                <a:cubicBezTo>
                  <a:pt x="1269552" y="4480355"/>
                  <a:pt x="1274170" y="4473185"/>
                  <a:pt x="1278070" y="4464524"/>
                </a:cubicBezTo>
                <a:cubicBezTo>
                  <a:pt x="1281971" y="4455862"/>
                  <a:pt x="1283921" y="4447746"/>
                  <a:pt x="1283921" y="4440174"/>
                </a:cubicBezTo>
                <a:cubicBezTo>
                  <a:pt x="1283921" y="4436962"/>
                  <a:pt x="1283032" y="4434438"/>
                  <a:pt x="1281254" y="4432603"/>
                </a:cubicBezTo>
                <a:cubicBezTo>
                  <a:pt x="1279476" y="4430767"/>
                  <a:pt x="1277210" y="4429849"/>
                  <a:pt x="1274457" y="4429849"/>
                </a:cubicBezTo>
                <a:close/>
                <a:moveTo>
                  <a:pt x="5251949" y="4428300"/>
                </a:moveTo>
                <a:cubicBezTo>
                  <a:pt x="5248278" y="4428300"/>
                  <a:pt x="5244320" y="4430193"/>
                  <a:pt x="5240075" y="4433979"/>
                </a:cubicBezTo>
                <a:cubicBezTo>
                  <a:pt x="5231930" y="4441321"/>
                  <a:pt x="5223412" y="4456092"/>
                  <a:pt x="5214521" y="4478290"/>
                </a:cubicBezTo>
                <a:cubicBezTo>
                  <a:pt x="5205630" y="4500489"/>
                  <a:pt x="5201185" y="4519160"/>
                  <a:pt x="5201185" y="4534303"/>
                </a:cubicBezTo>
                <a:cubicBezTo>
                  <a:pt x="5201185" y="4539810"/>
                  <a:pt x="5202159" y="4543883"/>
                  <a:pt x="5204110" y="4546521"/>
                </a:cubicBezTo>
                <a:cubicBezTo>
                  <a:pt x="5206060" y="4549160"/>
                  <a:pt x="5208240" y="4550479"/>
                  <a:pt x="5210649" y="4550479"/>
                </a:cubicBezTo>
                <a:cubicBezTo>
                  <a:pt x="5214664" y="4550479"/>
                  <a:pt x="5218679" y="4548643"/>
                  <a:pt x="5222695" y="4544972"/>
                </a:cubicBezTo>
                <a:cubicBezTo>
                  <a:pt x="5232446" y="4536254"/>
                  <a:pt x="5242054" y="4521254"/>
                  <a:pt x="5251518" y="4499973"/>
                </a:cubicBezTo>
                <a:cubicBezTo>
                  <a:pt x="5260983" y="4478692"/>
                  <a:pt x="5265715" y="4461512"/>
                  <a:pt x="5265715" y="4448434"/>
                </a:cubicBezTo>
                <a:cubicBezTo>
                  <a:pt x="5265715" y="4441436"/>
                  <a:pt x="5264339" y="4436331"/>
                  <a:pt x="5261586" y="4433119"/>
                </a:cubicBezTo>
                <a:cubicBezTo>
                  <a:pt x="5258832" y="4429907"/>
                  <a:pt x="5255620" y="4428300"/>
                  <a:pt x="5251949" y="4428300"/>
                </a:cubicBezTo>
                <a:close/>
                <a:moveTo>
                  <a:pt x="3514692" y="4423310"/>
                </a:moveTo>
                <a:lnTo>
                  <a:pt x="3622244" y="4423310"/>
                </a:lnTo>
                <a:lnTo>
                  <a:pt x="3524501" y="4538777"/>
                </a:lnTo>
                <a:cubicBezTo>
                  <a:pt x="3531843" y="4540957"/>
                  <a:pt x="3537292" y="4544227"/>
                  <a:pt x="3540848" y="4548586"/>
                </a:cubicBezTo>
                <a:cubicBezTo>
                  <a:pt x="3545438" y="4554322"/>
                  <a:pt x="3548765" y="4562898"/>
                  <a:pt x="3550830" y="4574312"/>
                </a:cubicBezTo>
                <a:cubicBezTo>
                  <a:pt x="3552894" y="4585727"/>
                  <a:pt x="3555246" y="4592955"/>
                  <a:pt x="3557885" y="4595995"/>
                </a:cubicBezTo>
                <a:cubicBezTo>
                  <a:pt x="3560523" y="4599035"/>
                  <a:pt x="3563219" y="4600555"/>
                  <a:pt x="3565973" y="4600555"/>
                </a:cubicBezTo>
                <a:cubicBezTo>
                  <a:pt x="3567808" y="4600555"/>
                  <a:pt x="3569529" y="4599723"/>
                  <a:pt x="3571135" y="4598060"/>
                </a:cubicBezTo>
                <a:cubicBezTo>
                  <a:pt x="3572741" y="4596396"/>
                  <a:pt x="3573544" y="4594532"/>
                  <a:pt x="3573544" y="4592467"/>
                </a:cubicBezTo>
                <a:cubicBezTo>
                  <a:pt x="3573544" y="4590287"/>
                  <a:pt x="3572856" y="4586731"/>
                  <a:pt x="3571479" y="4581798"/>
                </a:cubicBezTo>
                <a:cubicBezTo>
                  <a:pt x="3570562" y="4578471"/>
                  <a:pt x="3570103" y="4575259"/>
                  <a:pt x="3570103" y="4572161"/>
                </a:cubicBezTo>
                <a:cubicBezTo>
                  <a:pt x="3570103" y="4565737"/>
                  <a:pt x="3572139" y="4560345"/>
                  <a:pt x="3576212" y="4555986"/>
                </a:cubicBezTo>
                <a:cubicBezTo>
                  <a:pt x="3580284" y="4551626"/>
                  <a:pt x="3585189" y="4549447"/>
                  <a:pt x="3590925" y="4549447"/>
                </a:cubicBezTo>
                <a:cubicBezTo>
                  <a:pt x="3596087" y="4549447"/>
                  <a:pt x="3600418" y="4551368"/>
                  <a:pt x="3603917" y="4555211"/>
                </a:cubicBezTo>
                <a:cubicBezTo>
                  <a:pt x="3607416" y="4559054"/>
                  <a:pt x="3609166" y="4564074"/>
                  <a:pt x="3609166" y="4570269"/>
                </a:cubicBezTo>
                <a:cubicBezTo>
                  <a:pt x="3609166" y="4579790"/>
                  <a:pt x="3604806" y="4588452"/>
                  <a:pt x="3596087" y="4596253"/>
                </a:cubicBezTo>
                <a:cubicBezTo>
                  <a:pt x="3587368" y="4604054"/>
                  <a:pt x="3576642" y="4607955"/>
                  <a:pt x="3563908" y="4607955"/>
                </a:cubicBezTo>
                <a:cubicBezTo>
                  <a:pt x="3549224" y="4607955"/>
                  <a:pt x="3534826" y="4601186"/>
                  <a:pt x="3520715" y="4587649"/>
                </a:cubicBezTo>
                <a:cubicBezTo>
                  <a:pt x="3514979" y="4582257"/>
                  <a:pt x="3510333" y="4578586"/>
                  <a:pt x="3506776" y="4576636"/>
                </a:cubicBezTo>
                <a:cubicBezTo>
                  <a:pt x="3504711" y="4575603"/>
                  <a:pt x="3502073" y="4575087"/>
                  <a:pt x="3498861" y="4575087"/>
                </a:cubicBezTo>
                <a:cubicBezTo>
                  <a:pt x="3496107" y="4575087"/>
                  <a:pt x="3493067" y="4576062"/>
                  <a:pt x="3489740" y="4578012"/>
                </a:cubicBezTo>
                <a:lnTo>
                  <a:pt x="3478727" y="4578012"/>
                </a:lnTo>
                <a:lnTo>
                  <a:pt x="3578535" y="4459619"/>
                </a:lnTo>
                <a:lnTo>
                  <a:pt x="3542742" y="4459619"/>
                </a:lnTo>
                <a:cubicBezTo>
                  <a:pt x="3532532" y="4459619"/>
                  <a:pt x="3525160" y="4460881"/>
                  <a:pt x="3520629" y="4463405"/>
                </a:cubicBezTo>
                <a:cubicBezTo>
                  <a:pt x="3516097" y="4465929"/>
                  <a:pt x="3511824" y="4470862"/>
                  <a:pt x="3507809" y="4478204"/>
                </a:cubicBezTo>
                <a:lnTo>
                  <a:pt x="3500409" y="4478204"/>
                </a:lnTo>
                <a:close/>
                <a:moveTo>
                  <a:pt x="2800317" y="4423310"/>
                </a:moveTo>
                <a:lnTo>
                  <a:pt x="2907869" y="4423310"/>
                </a:lnTo>
                <a:lnTo>
                  <a:pt x="2810126" y="4538777"/>
                </a:lnTo>
                <a:cubicBezTo>
                  <a:pt x="2817468" y="4540957"/>
                  <a:pt x="2822917" y="4544227"/>
                  <a:pt x="2826473" y="4548586"/>
                </a:cubicBezTo>
                <a:cubicBezTo>
                  <a:pt x="2831063" y="4554322"/>
                  <a:pt x="2834390" y="4562898"/>
                  <a:pt x="2836455" y="4574312"/>
                </a:cubicBezTo>
                <a:cubicBezTo>
                  <a:pt x="2838519" y="4585727"/>
                  <a:pt x="2840871" y="4592955"/>
                  <a:pt x="2843510" y="4595995"/>
                </a:cubicBezTo>
                <a:cubicBezTo>
                  <a:pt x="2846149" y="4599035"/>
                  <a:pt x="2848844" y="4600555"/>
                  <a:pt x="2851598" y="4600555"/>
                </a:cubicBezTo>
                <a:cubicBezTo>
                  <a:pt x="2853433" y="4600555"/>
                  <a:pt x="2855154" y="4599723"/>
                  <a:pt x="2856760" y="4598060"/>
                </a:cubicBezTo>
                <a:cubicBezTo>
                  <a:pt x="2858367" y="4596396"/>
                  <a:pt x="2859169" y="4594532"/>
                  <a:pt x="2859169" y="4592467"/>
                </a:cubicBezTo>
                <a:cubicBezTo>
                  <a:pt x="2859169" y="4590287"/>
                  <a:pt x="2858481" y="4586731"/>
                  <a:pt x="2857104" y="4581798"/>
                </a:cubicBezTo>
                <a:cubicBezTo>
                  <a:pt x="2856187" y="4578471"/>
                  <a:pt x="2855728" y="4575259"/>
                  <a:pt x="2855728" y="4572161"/>
                </a:cubicBezTo>
                <a:cubicBezTo>
                  <a:pt x="2855728" y="4565737"/>
                  <a:pt x="2857764" y="4560345"/>
                  <a:pt x="2861837" y="4555986"/>
                </a:cubicBezTo>
                <a:cubicBezTo>
                  <a:pt x="2865909" y="4551626"/>
                  <a:pt x="2870813" y="4549447"/>
                  <a:pt x="2876550" y="4549447"/>
                </a:cubicBezTo>
                <a:cubicBezTo>
                  <a:pt x="2881712" y="4549447"/>
                  <a:pt x="2886043" y="4551368"/>
                  <a:pt x="2889542" y="4555211"/>
                </a:cubicBezTo>
                <a:cubicBezTo>
                  <a:pt x="2893041" y="4559054"/>
                  <a:pt x="2894791" y="4564074"/>
                  <a:pt x="2894791" y="4570269"/>
                </a:cubicBezTo>
                <a:cubicBezTo>
                  <a:pt x="2894791" y="4579790"/>
                  <a:pt x="2890431" y="4588452"/>
                  <a:pt x="2881712" y="4596253"/>
                </a:cubicBezTo>
                <a:cubicBezTo>
                  <a:pt x="2872993" y="4604054"/>
                  <a:pt x="2862267" y="4607955"/>
                  <a:pt x="2849533" y="4607955"/>
                </a:cubicBezTo>
                <a:cubicBezTo>
                  <a:pt x="2834849" y="4607955"/>
                  <a:pt x="2820451" y="4601186"/>
                  <a:pt x="2806340" y="4587649"/>
                </a:cubicBezTo>
                <a:cubicBezTo>
                  <a:pt x="2800604" y="4582257"/>
                  <a:pt x="2795958" y="4578586"/>
                  <a:pt x="2792401" y="4576636"/>
                </a:cubicBezTo>
                <a:cubicBezTo>
                  <a:pt x="2790337" y="4575603"/>
                  <a:pt x="2787698" y="4575087"/>
                  <a:pt x="2784486" y="4575087"/>
                </a:cubicBezTo>
                <a:cubicBezTo>
                  <a:pt x="2781732" y="4575087"/>
                  <a:pt x="2778692" y="4576062"/>
                  <a:pt x="2775365" y="4578012"/>
                </a:cubicBezTo>
                <a:lnTo>
                  <a:pt x="2764352" y="4578012"/>
                </a:lnTo>
                <a:lnTo>
                  <a:pt x="2864160" y="4459619"/>
                </a:lnTo>
                <a:lnTo>
                  <a:pt x="2828367" y="4459619"/>
                </a:lnTo>
                <a:cubicBezTo>
                  <a:pt x="2818156" y="4459619"/>
                  <a:pt x="2810785" y="4460881"/>
                  <a:pt x="2806254" y="4463405"/>
                </a:cubicBezTo>
                <a:cubicBezTo>
                  <a:pt x="2801722" y="4465929"/>
                  <a:pt x="2797449" y="4470862"/>
                  <a:pt x="2793434" y="4478204"/>
                </a:cubicBezTo>
                <a:lnTo>
                  <a:pt x="2786034" y="4478204"/>
                </a:lnTo>
                <a:close/>
                <a:moveTo>
                  <a:pt x="1066767" y="4423310"/>
                </a:moveTo>
                <a:lnTo>
                  <a:pt x="1174319" y="4423310"/>
                </a:lnTo>
                <a:lnTo>
                  <a:pt x="1076576" y="4538777"/>
                </a:lnTo>
                <a:cubicBezTo>
                  <a:pt x="1083918" y="4540957"/>
                  <a:pt x="1089367" y="4544227"/>
                  <a:pt x="1092924" y="4548586"/>
                </a:cubicBezTo>
                <a:cubicBezTo>
                  <a:pt x="1097513" y="4554322"/>
                  <a:pt x="1100839" y="4562898"/>
                  <a:pt x="1102904" y="4574312"/>
                </a:cubicBezTo>
                <a:cubicBezTo>
                  <a:pt x="1104969" y="4585727"/>
                  <a:pt x="1107321" y="4592955"/>
                  <a:pt x="1109960" y="4595995"/>
                </a:cubicBezTo>
                <a:cubicBezTo>
                  <a:pt x="1112598" y="4599035"/>
                  <a:pt x="1115294" y="4600555"/>
                  <a:pt x="1118048" y="4600555"/>
                </a:cubicBezTo>
                <a:cubicBezTo>
                  <a:pt x="1119883" y="4600555"/>
                  <a:pt x="1121604" y="4599723"/>
                  <a:pt x="1123210" y="4598060"/>
                </a:cubicBezTo>
                <a:cubicBezTo>
                  <a:pt x="1124816" y="4596396"/>
                  <a:pt x="1125619" y="4594532"/>
                  <a:pt x="1125619" y="4592467"/>
                </a:cubicBezTo>
                <a:cubicBezTo>
                  <a:pt x="1125619" y="4590287"/>
                  <a:pt x="1124931" y="4586731"/>
                  <a:pt x="1123554" y="4581798"/>
                </a:cubicBezTo>
                <a:cubicBezTo>
                  <a:pt x="1122636" y="4578471"/>
                  <a:pt x="1122178" y="4575259"/>
                  <a:pt x="1122178" y="4572161"/>
                </a:cubicBezTo>
                <a:cubicBezTo>
                  <a:pt x="1122178" y="4565737"/>
                  <a:pt x="1124214" y="4560345"/>
                  <a:pt x="1128286" y="4555986"/>
                </a:cubicBezTo>
                <a:cubicBezTo>
                  <a:pt x="1132359" y="4551626"/>
                  <a:pt x="1137263" y="4549447"/>
                  <a:pt x="1143000" y="4549447"/>
                </a:cubicBezTo>
                <a:cubicBezTo>
                  <a:pt x="1148162" y="4549447"/>
                  <a:pt x="1152493" y="4551368"/>
                  <a:pt x="1155992" y="4555211"/>
                </a:cubicBezTo>
                <a:cubicBezTo>
                  <a:pt x="1159491" y="4559054"/>
                  <a:pt x="1161240" y="4564074"/>
                  <a:pt x="1161240" y="4570269"/>
                </a:cubicBezTo>
                <a:cubicBezTo>
                  <a:pt x="1161240" y="4579790"/>
                  <a:pt x="1156881" y="4588452"/>
                  <a:pt x="1148162" y="4596253"/>
                </a:cubicBezTo>
                <a:cubicBezTo>
                  <a:pt x="1139443" y="4604054"/>
                  <a:pt x="1128717" y="4607955"/>
                  <a:pt x="1115983" y="4607955"/>
                </a:cubicBezTo>
                <a:cubicBezTo>
                  <a:pt x="1101298" y="4607955"/>
                  <a:pt x="1086901" y="4601186"/>
                  <a:pt x="1072790" y="4587649"/>
                </a:cubicBezTo>
                <a:cubicBezTo>
                  <a:pt x="1067054" y="4582257"/>
                  <a:pt x="1062408" y="4578586"/>
                  <a:pt x="1058851" y="4576636"/>
                </a:cubicBezTo>
                <a:cubicBezTo>
                  <a:pt x="1056786" y="4575603"/>
                  <a:pt x="1054148" y="4575087"/>
                  <a:pt x="1050935" y="4575087"/>
                </a:cubicBezTo>
                <a:cubicBezTo>
                  <a:pt x="1048182" y="4575087"/>
                  <a:pt x="1045142" y="4576062"/>
                  <a:pt x="1041815" y="4578012"/>
                </a:cubicBezTo>
                <a:lnTo>
                  <a:pt x="1030802" y="4578012"/>
                </a:lnTo>
                <a:lnTo>
                  <a:pt x="1130610" y="4459619"/>
                </a:lnTo>
                <a:lnTo>
                  <a:pt x="1094817" y="4459619"/>
                </a:lnTo>
                <a:cubicBezTo>
                  <a:pt x="1084606" y="4459619"/>
                  <a:pt x="1077235" y="4460881"/>
                  <a:pt x="1072704" y="4463405"/>
                </a:cubicBezTo>
                <a:cubicBezTo>
                  <a:pt x="1068172" y="4465929"/>
                  <a:pt x="1063899" y="4470862"/>
                  <a:pt x="1059884" y="4478204"/>
                </a:cubicBezTo>
                <a:lnTo>
                  <a:pt x="1052484" y="4478204"/>
                </a:lnTo>
                <a:close/>
                <a:moveTo>
                  <a:pt x="5566222" y="4418492"/>
                </a:moveTo>
                <a:lnTo>
                  <a:pt x="5576719" y="4418492"/>
                </a:lnTo>
                <a:lnTo>
                  <a:pt x="5555381" y="4492315"/>
                </a:lnTo>
                <a:cubicBezTo>
                  <a:pt x="5569722" y="4470747"/>
                  <a:pt x="5580448" y="4456006"/>
                  <a:pt x="5587560" y="4448090"/>
                </a:cubicBezTo>
                <a:cubicBezTo>
                  <a:pt x="5598000" y="4436618"/>
                  <a:pt x="5607006" y="4428817"/>
                  <a:pt x="5614578" y="4424687"/>
                </a:cubicBezTo>
                <a:cubicBezTo>
                  <a:pt x="5622149" y="4420557"/>
                  <a:pt x="5629262" y="4418492"/>
                  <a:pt x="5635916" y="4418492"/>
                </a:cubicBezTo>
                <a:cubicBezTo>
                  <a:pt x="5641881" y="4418492"/>
                  <a:pt x="5646987" y="4420700"/>
                  <a:pt x="5651231" y="4425117"/>
                </a:cubicBezTo>
                <a:cubicBezTo>
                  <a:pt x="5655475" y="4429534"/>
                  <a:pt x="5657598" y="4435298"/>
                  <a:pt x="5657598" y="4442411"/>
                </a:cubicBezTo>
                <a:cubicBezTo>
                  <a:pt x="5657598" y="4448836"/>
                  <a:pt x="5656221" y="4456637"/>
                  <a:pt x="5653468" y="4465814"/>
                </a:cubicBezTo>
                <a:lnTo>
                  <a:pt x="5631441" y="4539294"/>
                </a:lnTo>
                <a:cubicBezTo>
                  <a:pt x="5629606" y="4545718"/>
                  <a:pt x="5628688" y="4549905"/>
                  <a:pt x="5628688" y="4551856"/>
                </a:cubicBezTo>
                <a:cubicBezTo>
                  <a:pt x="5628688" y="4553003"/>
                  <a:pt x="5629119" y="4554035"/>
                  <a:pt x="5629979" y="4554953"/>
                </a:cubicBezTo>
                <a:cubicBezTo>
                  <a:pt x="5630840" y="4555871"/>
                  <a:pt x="5631728" y="4556330"/>
                  <a:pt x="5632646" y="4556330"/>
                </a:cubicBezTo>
                <a:cubicBezTo>
                  <a:pt x="5633793" y="4556330"/>
                  <a:pt x="5634998" y="4555871"/>
                  <a:pt x="5636260" y="4554953"/>
                </a:cubicBezTo>
                <a:cubicBezTo>
                  <a:pt x="5640275" y="4551626"/>
                  <a:pt x="5644348" y="4546923"/>
                  <a:pt x="5648478" y="4540842"/>
                </a:cubicBezTo>
                <a:cubicBezTo>
                  <a:pt x="5649511" y="4539236"/>
                  <a:pt x="5651173" y="4536827"/>
                  <a:pt x="5653468" y="4533615"/>
                </a:cubicBezTo>
                <a:lnTo>
                  <a:pt x="5660008" y="4537573"/>
                </a:lnTo>
                <a:cubicBezTo>
                  <a:pt x="5643143" y="4565909"/>
                  <a:pt x="5625419" y="4580077"/>
                  <a:pt x="5606834" y="4580077"/>
                </a:cubicBezTo>
                <a:cubicBezTo>
                  <a:pt x="5599721" y="4580077"/>
                  <a:pt x="5594158" y="4578242"/>
                  <a:pt x="5590142" y="4574571"/>
                </a:cubicBezTo>
                <a:cubicBezTo>
                  <a:pt x="5586126" y="4570900"/>
                  <a:pt x="5584119" y="4566311"/>
                  <a:pt x="5584119" y="4560804"/>
                </a:cubicBezTo>
                <a:cubicBezTo>
                  <a:pt x="5584119" y="4555986"/>
                  <a:pt x="5585495" y="4548816"/>
                  <a:pt x="5588249" y="4539294"/>
                </a:cubicBezTo>
                <a:lnTo>
                  <a:pt x="5609759" y="4465814"/>
                </a:lnTo>
                <a:cubicBezTo>
                  <a:pt x="5611251" y="4460996"/>
                  <a:pt x="5611996" y="4457440"/>
                  <a:pt x="5611996" y="4455145"/>
                </a:cubicBezTo>
                <a:cubicBezTo>
                  <a:pt x="5611996" y="4453883"/>
                  <a:pt x="5611480" y="4452765"/>
                  <a:pt x="5610448" y="4451790"/>
                </a:cubicBezTo>
                <a:cubicBezTo>
                  <a:pt x="5609415" y="4450815"/>
                  <a:pt x="5608210" y="4450327"/>
                  <a:pt x="5606834" y="4450327"/>
                </a:cubicBezTo>
                <a:cubicBezTo>
                  <a:pt x="5602474" y="4450327"/>
                  <a:pt x="5597197" y="4453310"/>
                  <a:pt x="5591002" y="4459275"/>
                </a:cubicBezTo>
                <a:cubicBezTo>
                  <a:pt x="5575170" y="4474419"/>
                  <a:pt x="5559855" y="4496961"/>
                  <a:pt x="5545056" y="4526904"/>
                </a:cubicBezTo>
                <a:lnTo>
                  <a:pt x="5530945" y="4578012"/>
                </a:lnTo>
                <a:lnTo>
                  <a:pt x="5487064" y="4578012"/>
                </a:lnTo>
                <a:lnTo>
                  <a:pt x="5519244" y="4467535"/>
                </a:lnTo>
                <a:cubicBezTo>
                  <a:pt x="5522342" y="4456637"/>
                  <a:pt x="5523890" y="4448893"/>
                  <a:pt x="5523890" y="4444304"/>
                </a:cubicBezTo>
                <a:cubicBezTo>
                  <a:pt x="5523890" y="4442354"/>
                  <a:pt x="5523431" y="4440719"/>
                  <a:pt x="5522513" y="4439400"/>
                </a:cubicBezTo>
                <a:cubicBezTo>
                  <a:pt x="5521595" y="4438080"/>
                  <a:pt x="5520104" y="4437048"/>
                  <a:pt x="5518039" y="4436302"/>
                </a:cubicBezTo>
                <a:cubicBezTo>
                  <a:pt x="5515974" y="4435557"/>
                  <a:pt x="5512074" y="4435184"/>
                  <a:pt x="5506337" y="4435184"/>
                </a:cubicBezTo>
                <a:lnTo>
                  <a:pt x="5508230" y="4428645"/>
                </a:lnTo>
                <a:close/>
                <a:moveTo>
                  <a:pt x="5455982" y="4418492"/>
                </a:moveTo>
                <a:cubicBezTo>
                  <a:pt x="5465619" y="4418492"/>
                  <a:pt x="5472904" y="4420786"/>
                  <a:pt x="5477837" y="4425375"/>
                </a:cubicBezTo>
                <a:cubicBezTo>
                  <a:pt x="5482771" y="4429964"/>
                  <a:pt x="5485236" y="4435757"/>
                  <a:pt x="5485236" y="4442755"/>
                </a:cubicBezTo>
                <a:cubicBezTo>
                  <a:pt x="5485236" y="4451130"/>
                  <a:pt x="5482827" y="4459275"/>
                  <a:pt x="5478009" y="4467191"/>
                </a:cubicBezTo>
                <a:cubicBezTo>
                  <a:pt x="5471356" y="4477975"/>
                  <a:pt x="5462981" y="4486665"/>
                  <a:pt x="5452885" y="4493262"/>
                </a:cubicBezTo>
                <a:cubicBezTo>
                  <a:pt x="5442790" y="4499858"/>
                  <a:pt x="5431490" y="4504877"/>
                  <a:pt x="5418985" y="4508319"/>
                </a:cubicBezTo>
                <a:cubicBezTo>
                  <a:pt x="5410611" y="4510613"/>
                  <a:pt x="5399367" y="4512334"/>
                  <a:pt x="5385257" y="4513481"/>
                </a:cubicBezTo>
                <a:cubicBezTo>
                  <a:pt x="5384224" y="4520938"/>
                  <a:pt x="5383708" y="4527076"/>
                  <a:pt x="5383708" y="4531894"/>
                </a:cubicBezTo>
                <a:cubicBezTo>
                  <a:pt x="5383708" y="4540498"/>
                  <a:pt x="5386203" y="4547382"/>
                  <a:pt x="5391194" y="4552544"/>
                </a:cubicBezTo>
                <a:cubicBezTo>
                  <a:pt x="5396184" y="4557706"/>
                  <a:pt x="5402867" y="4560288"/>
                  <a:pt x="5411241" y="4560288"/>
                </a:cubicBezTo>
                <a:cubicBezTo>
                  <a:pt x="5419272" y="4560288"/>
                  <a:pt x="5427331" y="4558337"/>
                  <a:pt x="5435418" y="4554437"/>
                </a:cubicBezTo>
                <a:cubicBezTo>
                  <a:pt x="5443506" y="4550536"/>
                  <a:pt x="5452885" y="4543710"/>
                  <a:pt x="5463554" y="4533959"/>
                </a:cubicBezTo>
                <a:lnTo>
                  <a:pt x="5468717" y="4538605"/>
                </a:lnTo>
                <a:cubicBezTo>
                  <a:pt x="5455524" y="4554552"/>
                  <a:pt x="5442675" y="4565909"/>
                  <a:pt x="5430170" y="4572678"/>
                </a:cubicBezTo>
                <a:cubicBezTo>
                  <a:pt x="5417665" y="4579446"/>
                  <a:pt x="5403842" y="4582831"/>
                  <a:pt x="5388699" y="4582831"/>
                </a:cubicBezTo>
                <a:cubicBezTo>
                  <a:pt x="5369540" y="4582831"/>
                  <a:pt x="5356290" y="4578242"/>
                  <a:pt x="5348947" y="4569064"/>
                </a:cubicBezTo>
                <a:cubicBezTo>
                  <a:pt x="5341605" y="4559886"/>
                  <a:pt x="5337934" y="4549274"/>
                  <a:pt x="5337934" y="4537229"/>
                </a:cubicBezTo>
                <a:cubicBezTo>
                  <a:pt x="5337934" y="4518414"/>
                  <a:pt x="5343412" y="4499600"/>
                  <a:pt x="5354368" y="4480786"/>
                </a:cubicBezTo>
                <a:cubicBezTo>
                  <a:pt x="5365324" y="4461971"/>
                  <a:pt x="5380238" y="4446885"/>
                  <a:pt x="5399109" y="4435528"/>
                </a:cubicBezTo>
                <a:cubicBezTo>
                  <a:pt x="5417981" y="4424170"/>
                  <a:pt x="5436939" y="4418492"/>
                  <a:pt x="5455982" y="4418492"/>
                </a:cubicBezTo>
                <a:close/>
                <a:moveTo>
                  <a:pt x="5032823" y="4418492"/>
                </a:moveTo>
                <a:lnTo>
                  <a:pt x="5043320" y="4418492"/>
                </a:lnTo>
                <a:lnTo>
                  <a:pt x="5021982" y="4492315"/>
                </a:lnTo>
                <a:cubicBezTo>
                  <a:pt x="5036322" y="4470747"/>
                  <a:pt x="5047048" y="4456006"/>
                  <a:pt x="5054161" y="4448090"/>
                </a:cubicBezTo>
                <a:cubicBezTo>
                  <a:pt x="5064600" y="4436618"/>
                  <a:pt x="5073606" y="4428817"/>
                  <a:pt x="5081178" y="4424687"/>
                </a:cubicBezTo>
                <a:cubicBezTo>
                  <a:pt x="5088750" y="4420557"/>
                  <a:pt x="5095862" y="4418492"/>
                  <a:pt x="5102516" y="4418492"/>
                </a:cubicBezTo>
                <a:cubicBezTo>
                  <a:pt x="5108481" y="4418492"/>
                  <a:pt x="5113587" y="4420700"/>
                  <a:pt x="5117832" y="4425117"/>
                </a:cubicBezTo>
                <a:cubicBezTo>
                  <a:pt x="5122076" y="4429534"/>
                  <a:pt x="5124198" y="4435298"/>
                  <a:pt x="5124198" y="4442411"/>
                </a:cubicBezTo>
                <a:cubicBezTo>
                  <a:pt x="5124198" y="4448836"/>
                  <a:pt x="5122822" y="4456637"/>
                  <a:pt x="5120068" y="4465814"/>
                </a:cubicBezTo>
                <a:lnTo>
                  <a:pt x="5098042" y="4539294"/>
                </a:lnTo>
                <a:cubicBezTo>
                  <a:pt x="5096206" y="4545718"/>
                  <a:pt x="5095288" y="4549905"/>
                  <a:pt x="5095288" y="4551856"/>
                </a:cubicBezTo>
                <a:cubicBezTo>
                  <a:pt x="5095288" y="4553003"/>
                  <a:pt x="5095719" y="4554035"/>
                  <a:pt x="5096579" y="4554953"/>
                </a:cubicBezTo>
                <a:cubicBezTo>
                  <a:pt x="5097439" y="4555871"/>
                  <a:pt x="5098329" y="4556330"/>
                  <a:pt x="5099247" y="4556330"/>
                </a:cubicBezTo>
                <a:cubicBezTo>
                  <a:pt x="5100394" y="4556330"/>
                  <a:pt x="5101598" y="4555871"/>
                  <a:pt x="5102860" y="4554953"/>
                </a:cubicBezTo>
                <a:cubicBezTo>
                  <a:pt x="5106875" y="4551626"/>
                  <a:pt x="5110948" y="4546923"/>
                  <a:pt x="5115078" y="4540842"/>
                </a:cubicBezTo>
                <a:cubicBezTo>
                  <a:pt x="5116110" y="4539236"/>
                  <a:pt x="5117774" y="4536827"/>
                  <a:pt x="5120068" y="4533615"/>
                </a:cubicBezTo>
                <a:lnTo>
                  <a:pt x="5126607" y="4537573"/>
                </a:lnTo>
                <a:cubicBezTo>
                  <a:pt x="5109744" y="4565909"/>
                  <a:pt x="5092019" y="4580077"/>
                  <a:pt x="5073434" y="4580077"/>
                </a:cubicBezTo>
                <a:cubicBezTo>
                  <a:pt x="5066321" y="4580077"/>
                  <a:pt x="5060757" y="4578242"/>
                  <a:pt x="5056742" y="4574571"/>
                </a:cubicBezTo>
                <a:cubicBezTo>
                  <a:pt x="5052726" y="4570900"/>
                  <a:pt x="5050719" y="4566311"/>
                  <a:pt x="5050719" y="4560804"/>
                </a:cubicBezTo>
                <a:cubicBezTo>
                  <a:pt x="5050719" y="4555986"/>
                  <a:pt x="5052096" y="4548816"/>
                  <a:pt x="5054849" y="4539294"/>
                </a:cubicBezTo>
                <a:lnTo>
                  <a:pt x="5076359" y="4465814"/>
                </a:lnTo>
                <a:cubicBezTo>
                  <a:pt x="5077850" y="4460996"/>
                  <a:pt x="5078597" y="4457440"/>
                  <a:pt x="5078597" y="4455145"/>
                </a:cubicBezTo>
                <a:cubicBezTo>
                  <a:pt x="5078597" y="4453883"/>
                  <a:pt x="5078080" y="4452765"/>
                  <a:pt x="5077048" y="4451790"/>
                </a:cubicBezTo>
                <a:cubicBezTo>
                  <a:pt x="5076015" y="4450815"/>
                  <a:pt x="5074811" y="4450327"/>
                  <a:pt x="5073434" y="4450327"/>
                </a:cubicBezTo>
                <a:cubicBezTo>
                  <a:pt x="5069074" y="4450327"/>
                  <a:pt x="5063797" y="4453310"/>
                  <a:pt x="5057603" y="4459275"/>
                </a:cubicBezTo>
                <a:cubicBezTo>
                  <a:pt x="5041771" y="4474419"/>
                  <a:pt x="5026455" y="4496961"/>
                  <a:pt x="5011656" y="4526904"/>
                </a:cubicBezTo>
                <a:lnTo>
                  <a:pt x="4997545" y="4578012"/>
                </a:lnTo>
                <a:lnTo>
                  <a:pt x="4953664" y="4578012"/>
                </a:lnTo>
                <a:lnTo>
                  <a:pt x="4985844" y="4467535"/>
                </a:lnTo>
                <a:cubicBezTo>
                  <a:pt x="4988941" y="4456637"/>
                  <a:pt x="4990491" y="4448893"/>
                  <a:pt x="4990491" y="4444304"/>
                </a:cubicBezTo>
                <a:cubicBezTo>
                  <a:pt x="4990491" y="4442354"/>
                  <a:pt x="4990031" y="4440719"/>
                  <a:pt x="4989113" y="4439400"/>
                </a:cubicBezTo>
                <a:cubicBezTo>
                  <a:pt x="4988196" y="4438080"/>
                  <a:pt x="4986705" y="4437048"/>
                  <a:pt x="4984639" y="4436302"/>
                </a:cubicBezTo>
                <a:cubicBezTo>
                  <a:pt x="4982574" y="4435557"/>
                  <a:pt x="4978674" y="4435184"/>
                  <a:pt x="4972938" y="4435184"/>
                </a:cubicBezTo>
                <a:lnTo>
                  <a:pt x="4974831" y="4428645"/>
                </a:lnTo>
                <a:close/>
                <a:moveTo>
                  <a:pt x="4933443" y="4418492"/>
                </a:moveTo>
                <a:lnTo>
                  <a:pt x="4943767" y="4418492"/>
                </a:lnTo>
                <a:lnTo>
                  <a:pt x="4908490" y="4540842"/>
                </a:lnTo>
                <a:cubicBezTo>
                  <a:pt x="4906541" y="4547840"/>
                  <a:pt x="4905565" y="4552429"/>
                  <a:pt x="4905565" y="4554609"/>
                </a:cubicBezTo>
                <a:cubicBezTo>
                  <a:pt x="4905565" y="4555871"/>
                  <a:pt x="4906081" y="4557047"/>
                  <a:pt x="4907114" y="4558137"/>
                </a:cubicBezTo>
                <a:cubicBezTo>
                  <a:pt x="4908147" y="4559227"/>
                  <a:pt x="4909236" y="4559771"/>
                  <a:pt x="4910383" y="4559771"/>
                </a:cubicBezTo>
                <a:cubicBezTo>
                  <a:pt x="4912334" y="4559771"/>
                  <a:pt x="4914284" y="4558911"/>
                  <a:pt x="4916235" y="4557190"/>
                </a:cubicBezTo>
                <a:cubicBezTo>
                  <a:pt x="4921397" y="4552946"/>
                  <a:pt x="4927592" y="4545259"/>
                  <a:pt x="4934819" y="4534131"/>
                </a:cubicBezTo>
                <a:lnTo>
                  <a:pt x="4940670" y="4537573"/>
                </a:lnTo>
                <a:cubicBezTo>
                  <a:pt x="4923347" y="4567745"/>
                  <a:pt x="4904935" y="4582831"/>
                  <a:pt x="4885432" y="4582831"/>
                </a:cubicBezTo>
                <a:cubicBezTo>
                  <a:pt x="4877974" y="4582831"/>
                  <a:pt x="4872037" y="4580737"/>
                  <a:pt x="4867621" y="4576550"/>
                </a:cubicBezTo>
                <a:cubicBezTo>
                  <a:pt x="4863204" y="4572362"/>
                  <a:pt x="4860996" y="4567056"/>
                  <a:pt x="4860996" y="4560632"/>
                </a:cubicBezTo>
                <a:cubicBezTo>
                  <a:pt x="4860996" y="4556387"/>
                  <a:pt x="4861971" y="4550995"/>
                  <a:pt x="4863921" y="4544456"/>
                </a:cubicBezTo>
                <a:lnTo>
                  <a:pt x="4887841" y="4462201"/>
                </a:lnTo>
                <a:cubicBezTo>
                  <a:pt x="4890135" y="4454285"/>
                  <a:pt x="4891282" y="4448319"/>
                  <a:pt x="4891282" y="4444304"/>
                </a:cubicBezTo>
                <a:cubicBezTo>
                  <a:pt x="4891282" y="4441780"/>
                  <a:pt x="4890192" y="4439543"/>
                  <a:pt x="4888013" y="4437593"/>
                </a:cubicBezTo>
                <a:cubicBezTo>
                  <a:pt x="4885833" y="4435643"/>
                  <a:pt x="4882850" y="4434667"/>
                  <a:pt x="4879064" y="4434667"/>
                </a:cubicBezTo>
                <a:cubicBezTo>
                  <a:pt x="4877344" y="4434667"/>
                  <a:pt x="4875279" y="4434725"/>
                  <a:pt x="4872869" y="4434840"/>
                </a:cubicBezTo>
                <a:lnTo>
                  <a:pt x="4875106" y="4427956"/>
                </a:lnTo>
                <a:close/>
                <a:moveTo>
                  <a:pt x="4661003" y="4418492"/>
                </a:moveTo>
                <a:lnTo>
                  <a:pt x="4671328" y="4418492"/>
                </a:lnTo>
                <a:lnTo>
                  <a:pt x="4649302" y="4492487"/>
                </a:lnTo>
                <a:cubicBezTo>
                  <a:pt x="4664101" y="4469772"/>
                  <a:pt x="4674884" y="4454457"/>
                  <a:pt x="4681653" y="4446541"/>
                </a:cubicBezTo>
                <a:cubicBezTo>
                  <a:pt x="4691634" y="4434954"/>
                  <a:pt x="4699865" y="4427383"/>
                  <a:pt x="4706347" y="4423826"/>
                </a:cubicBezTo>
                <a:cubicBezTo>
                  <a:pt x="4712828" y="4420270"/>
                  <a:pt x="4719339" y="4418492"/>
                  <a:pt x="4725879" y="4418492"/>
                </a:cubicBezTo>
                <a:cubicBezTo>
                  <a:pt x="4733335" y="4418492"/>
                  <a:pt x="4738727" y="4420729"/>
                  <a:pt x="4742054" y="4425203"/>
                </a:cubicBezTo>
                <a:cubicBezTo>
                  <a:pt x="4745381" y="4429677"/>
                  <a:pt x="4747045" y="4434610"/>
                  <a:pt x="4747045" y="4440002"/>
                </a:cubicBezTo>
                <a:cubicBezTo>
                  <a:pt x="4747045" y="4445623"/>
                  <a:pt x="4745496" y="4453883"/>
                  <a:pt x="4742398" y="4464782"/>
                </a:cubicBezTo>
                <a:lnTo>
                  <a:pt x="4734655" y="4492487"/>
                </a:lnTo>
                <a:cubicBezTo>
                  <a:pt x="4749568" y="4469543"/>
                  <a:pt x="4760295" y="4454285"/>
                  <a:pt x="4766834" y="4446713"/>
                </a:cubicBezTo>
                <a:cubicBezTo>
                  <a:pt x="4776929" y="4435012"/>
                  <a:pt x="4785706" y="4427096"/>
                  <a:pt x="4793163" y="4422966"/>
                </a:cubicBezTo>
                <a:cubicBezTo>
                  <a:pt x="4798325" y="4419983"/>
                  <a:pt x="4803832" y="4418492"/>
                  <a:pt x="4809683" y="4418492"/>
                </a:cubicBezTo>
                <a:cubicBezTo>
                  <a:pt x="4815763" y="4418492"/>
                  <a:pt x="4820839" y="4420528"/>
                  <a:pt x="4824912" y="4424601"/>
                </a:cubicBezTo>
                <a:cubicBezTo>
                  <a:pt x="4828984" y="4428673"/>
                  <a:pt x="4831021" y="4433979"/>
                  <a:pt x="4831021" y="4440518"/>
                </a:cubicBezTo>
                <a:cubicBezTo>
                  <a:pt x="4831021" y="4447861"/>
                  <a:pt x="4829300" y="4457382"/>
                  <a:pt x="4825858" y="4469084"/>
                </a:cubicBezTo>
                <a:lnTo>
                  <a:pt x="4806757" y="4533271"/>
                </a:lnTo>
                <a:cubicBezTo>
                  <a:pt x="4803889" y="4542793"/>
                  <a:pt x="4802455" y="4548930"/>
                  <a:pt x="4802455" y="4551684"/>
                </a:cubicBezTo>
                <a:cubicBezTo>
                  <a:pt x="4802455" y="4552601"/>
                  <a:pt x="4802828" y="4553462"/>
                  <a:pt x="4803574" y="4554265"/>
                </a:cubicBezTo>
                <a:cubicBezTo>
                  <a:pt x="4804319" y="4555068"/>
                  <a:pt x="4805151" y="4555469"/>
                  <a:pt x="4806069" y="4555469"/>
                </a:cubicBezTo>
                <a:cubicBezTo>
                  <a:pt x="4807331" y="4555469"/>
                  <a:pt x="4808421" y="4555068"/>
                  <a:pt x="4809338" y="4554265"/>
                </a:cubicBezTo>
                <a:cubicBezTo>
                  <a:pt x="4813468" y="4550938"/>
                  <a:pt x="4817828" y="4546062"/>
                  <a:pt x="4822417" y="4539638"/>
                </a:cubicBezTo>
                <a:cubicBezTo>
                  <a:pt x="4823449" y="4538261"/>
                  <a:pt x="4824998" y="4536139"/>
                  <a:pt x="4827063" y="4533271"/>
                </a:cubicBezTo>
                <a:lnTo>
                  <a:pt x="4832914" y="4537057"/>
                </a:lnTo>
                <a:cubicBezTo>
                  <a:pt x="4824998" y="4551856"/>
                  <a:pt x="4816308" y="4562697"/>
                  <a:pt x="4806843" y="4569580"/>
                </a:cubicBezTo>
                <a:cubicBezTo>
                  <a:pt x="4797379" y="4576463"/>
                  <a:pt x="4788631" y="4579905"/>
                  <a:pt x="4780601" y="4579905"/>
                </a:cubicBezTo>
                <a:cubicBezTo>
                  <a:pt x="4773603" y="4579905"/>
                  <a:pt x="4767981" y="4577984"/>
                  <a:pt x="4763737" y="4574140"/>
                </a:cubicBezTo>
                <a:cubicBezTo>
                  <a:pt x="4759492" y="4570297"/>
                  <a:pt x="4757369" y="4565794"/>
                  <a:pt x="4757369" y="4560632"/>
                </a:cubicBezTo>
                <a:cubicBezTo>
                  <a:pt x="4757369" y="4555699"/>
                  <a:pt x="4758804" y="4548242"/>
                  <a:pt x="4761672" y="4538261"/>
                </a:cubicBezTo>
                <a:lnTo>
                  <a:pt x="4781117" y="4471149"/>
                </a:lnTo>
                <a:cubicBezTo>
                  <a:pt x="4783756" y="4461857"/>
                  <a:pt x="4785075" y="4456063"/>
                  <a:pt x="4785075" y="4453769"/>
                </a:cubicBezTo>
                <a:cubicBezTo>
                  <a:pt x="4785075" y="4452966"/>
                  <a:pt x="4784673" y="4452191"/>
                  <a:pt x="4783870" y="4451446"/>
                </a:cubicBezTo>
                <a:cubicBezTo>
                  <a:pt x="4783067" y="4450700"/>
                  <a:pt x="4782264" y="4450327"/>
                  <a:pt x="4781461" y="4450327"/>
                </a:cubicBezTo>
                <a:cubicBezTo>
                  <a:pt x="4779970" y="4450327"/>
                  <a:pt x="4778478" y="4450671"/>
                  <a:pt x="4776987" y="4451360"/>
                </a:cubicBezTo>
                <a:cubicBezTo>
                  <a:pt x="4774807" y="4452507"/>
                  <a:pt x="4771452" y="4455489"/>
                  <a:pt x="4766921" y="4460308"/>
                </a:cubicBezTo>
                <a:cubicBezTo>
                  <a:pt x="4762389" y="4465126"/>
                  <a:pt x="4755878" y="4473759"/>
                  <a:pt x="4747389" y="4486206"/>
                </a:cubicBezTo>
                <a:cubicBezTo>
                  <a:pt x="4738900" y="4498654"/>
                  <a:pt x="4733020" y="4508376"/>
                  <a:pt x="4729750" y="4515374"/>
                </a:cubicBezTo>
                <a:cubicBezTo>
                  <a:pt x="4726481" y="4522372"/>
                  <a:pt x="4723239" y="4531435"/>
                  <a:pt x="4720027" y="4542563"/>
                </a:cubicBezTo>
                <a:lnTo>
                  <a:pt x="4709530" y="4578012"/>
                </a:lnTo>
                <a:lnTo>
                  <a:pt x="4665994" y="4578012"/>
                </a:lnTo>
                <a:lnTo>
                  <a:pt x="4698174" y="4465642"/>
                </a:lnTo>
                <a:cubicBezTo>
                  <a:pt x="4699895" y="4459562"/>
                  <a:pt x="4700754" y="4455375"/>
                  <a:pt x="4700754" y="4453080"/>
                </a:cubicBezTo>
                <a:cubicBezTo>
                  <a:pt x="4700754" y="4452277"/>
                  <a:pt x="4700382" y="4451532"/>
                  <a:pt x="4699636" y="4450843"/>
                </a:cubicBezTo>
                <a:cubicBezTo>
                  <a:pt x="4698891" y="4450155"/>
                  <a:pt x="4698115" y="4449811"/>
                  <a:pt x="4697313" y="4449811"/>
                </a:cubicBezTo>
                <a:cubicBezTo>
                  <a:pt x="4693068" y="4449811"/>
                  <a:pt x="4686357" y="4455375"/>
                  <a:pt x="4677180" y="4466503"/>
                </a:cubicBezTo>
                <a:cubicBezTo>
                  <a:pt x="4663183" y="4483711"/>
                  <a:pt x="4650449" y="4504418"/>
                  <a:pt x="4638977" y="4528625"/>
                </a:cubicBezTo>
                <a:lnTo>
                  <a:pt x="4625038" y="4578012"/>
                </a:lnTo>
                <a:lnTo>
                  <a:pt x="4581158" y="4578012"/>
                </a:lnTo>
                <a:lnTo>
                  <a:pt x="4613508" y="4467363"/>
                </a:lnTo>
                <a:cubicBezTo>
                  <a:pt x="4616720" y="4456465"/>
                  <a:pt x="4618327" y="4448721"/>
                  <a:pt x="4618327" y="4444132"/>
                </a:cubicBezTo>
                <a:cubicBezTo>
                  <a:pt x="4618327" y="4442296"/>
                  <a:pt x="4617868" y="4440719"/>
                  <a:pt x="4616950" y="4439400"/>
                </a:cubicBezTo>
                <a:cubicBezTo>
                  <a:pt x="4616032" y="4438080"/>
                  <a:pt x="4614541" y="4437048"/>
                  <a:pt x="4612477" y="4436302"/>
                </a:cubicBezTo>
                <a:cubicBezTo>
                  <a:pt x="4610411" y="4435557"/>
                  <a:pt x="4606453" y="4435184"/>
                  <a:pt x="4600602" y="4435184"/>
                </a:cubicBezTo>
                <a:lnTo>
                  <a:pt x="4602323" y="4428645"/>
                </a:lnTo>
                <a:close/>
                <a:moveTo>
                  <a:pt x="4317475" y="4418492"/>
                </a:moveTo>
                <a:lnTo>
                  <a:pt x="4327801" y="4418492"/>
                </a:lnTo>
                <a:lnTo>
                  <a:pt x="4301816" y="4515202"/>
                </a:lnTo>
                <a:cubicBezTo>
                  <a:pt x="4323154" y="4468052"/>
                  <a:pt x="4339216" y="4439027"/>
                  <a:pt x="4349999" y="4428128"/>
                </a:cubicBezTo>
                <a:cubicBezTo>
                  <a:pt x="4356308" y="4421704"/>
                  <a:pt x="4362963" y="4418492"/>
                  <a:pt x="4369960" y="4418492"/>
                </a:cubicBezTo>
                <a:cubicBezTo>
                  <a:pt x="4374779" y="4418492"/>
                  <a:pt x="4378679" y="4420241"/>
                  <a:pt x="4381662" y="4423740"/>
                </a:cubicBezTo>
                <a:cubicBezTo>
                  <a:pt x="4384645" y="4427239"/>
                  <a:pt x="4386136" y="4432201"/>
                  <a:pt x="4386136" y="4438625"/>
                </a:cubicBezTo>
                <a:cubicBezTo>
                  <a:pt x="4386136" y="4449753"/>
                  <a:pt x="4383440" y="4459103"/>
                  <a:pt x="4378048" y="4466675"/>
                </a:cubicBezTo>
                <a:cubicBezTo>
                  <a:pt x="4374607" y="4471493"/>
                  <a:pt x="4370763" y="4473902"/>
                  <a:pt x="4366520" y="4473902"/>
                </a:cubicBezTo>
                <a:cubicBezTo>
                  <a:pt x="4361931" y="4473902"/>
                  <a:pt x="4358489" y="4471780"/>
                  <a:pt x="4356194" y="4467535"/>
                </a:cubicBezTo>
                <a:cubicBezTo>
                  <a:pt x="4353899" y="4463291"/>
                  <a:pt x="4352293" y="4460795"/>
                  <a:pt x="4351376" y="4460050"/>
                </a:cubicBezTo>
                <a:cubicBezTo>
                  <a:pt x="4350458" y="4459304"/>
                  <a:pt x="4349483" y="4458931"/>
                  <a:pt x="4348450" y="4458931"/>
                </a:cubicBezTo>
                <a:cubicBezTo>
                  <a:pt x="4347304" y="4458931"/>
                  <a:pt x="4346099" y="4459275"/>
                  <a:pt x="4344836" y="4459964"/>
                </a:cubicBezTo>
                <a:cubicBezTo>
                  <a:pt x="4342313" y="4461340"/>
                  <a:pt x="4339014" y="4464696"/>
                  <a:pt x="4334942" y="4470030"/>
                </a:cubicBezTo>
                <a:cubicBezTo>
                  <a:pt x="4330869" y="4475365"/>
                  <a:pt x="4325850" y="4484285"/>
                  <a:pt x="4319884" y="4496789"/>
                </a:cubicBezTo>
                <a:cubicBezTo>
                  <a:pt x="4313919" y="4509294"/>
                  <a:pt x="4309273" y="4519877"/>
                  <a:pt x="4305946" y="4528539"/>
                </a:cubicBezTo>
                <a:cubicBezTo>
                  <a:pt x="4302619" y="4537200"/>
                  <a:pt x="4297972" y="4553691"/>
                  <a:pt x="4292007" y="4578012"/>
                </a:cubicBezTo>
                <a:lnTo>
                  <a:pt x="4250363" y="4578012"/>
                </a:lnTo>
                <a:lnTo>
                  <a:pt x="4278757" y="4463922"/>
                </a:lnTo>
                <a:cubicBezTo>
                  <a:pt x="4280822" y="4455432"/>
                  <a:pt x="4281854" y="4449811"/>
                  <a:pt x="4281854" y="4447057"/>
                </a:cubicBezTo>
                <a:cubicBezTo>
                  <a:pt x="4281854" y="4443960"/>
                  <a:pt x="4281309" y="4441551"/>
                  <a:pt x="4280219" y="4439830"/>
                </a:cubicBezTo>
                <a:cubicBezTo>
                  <a:pt x="4279130" y="4438109"/>
                  <a:pt x="4277638" y="4436847"/>
                  <a:pt x="4275745" y="4436044"/>
                </a:cubicBezTo>
                <a:cubicBezTo>
                  <a:pt x="4273853" y="4435241"/>
                  <a:pt x="4269923" y="4434840"/>
                  <a:pt x="4263958" y="4434840"/>
                </a:cubicBezTo>
                <a:lnTo>
                  <a:pt x="4265506" y="4429849"/>
                </a:lnTo>
                <a:close/>
                <a:moveTo>
                  <a:pt x="4217733" y="4418492"/>
                </a:moveTo>
                <a:cubicBezTo>
                  <a:pt x="4227370" y="4418492"/>
                  <a:pt x="4234654" y="4420786"/>
                  <a:pt x="4239588" y="4425375"/>
                </a:cubicBezTo>
                <a:cubicBezTo>
                  <a:pt x="4244520" y="4429964"/>
                  <a:pt x="4246987" y="4435757"/>
                  <a:pt x="4246987" y="4442755"/>
                </a:cubicBezTo>
                <a:cubicBezTo>
                  <a:pt x="4246987" y="4451130"/>
                  <a:pt x="4244577" y="4459275"/>
                  <a:pt x="4239759" y="4467191"/>
                </a:cubicBezTo>
                <a:cubicBezTo>
                  <a:pt x="4233105" y="4477975"/>
                  <a:pt x="4224731" y="4486665"/>
                  <a:pt x="4214635" y="4493262"/>
                </a:cubicBezTo>
                <a:cubicBezTo>
                  <a:pt x="4204540" y="4499858"/>
                  <a:pt x="4193240" y="4504877"/>
                  <a:pt x="4180735" y="4508319"/>
                </a:cubicBezTo>
                <a:cubicBezTo>
                  <a:pt x="4172360" y="4510613"/>
                  <a:pt x="4161118" y="4512334"/>
                  <a:pt x="4147007" y="4513481"/>
                </a:cubicBezTo>
                <a:cubicBezTo>
                  <a:pt x="4145975" y="4520938"/>
                  <a:pt x="4145458" y="4527076"/>
                  <a:pt x="4145458" y="4531894"/>
                </a:cubicBezTo>
                <a:cubicBezTo>
                  <a:pt x="4145458" y="4540498"/>
                  <a:pt x="4147954" y="4547382"/>
                  <a:pt x="4152944" y="4552544"/>
                </a:cubicBezTo>
                <a:cubicBezTo>
                  <a:pt x="4157934" y="4557706"/>
                  <a:pt x="4164617" y="4560288"/>
                  <a:pt x="4172992" y="4560288"/>
                </a:cubicBezTo>
                <a:cubicBezTo>
                  <a:pt x="4181022" y="4560288"/>
                  <a:pt x="4189081" y="4558337"/>
                  <a:pt x="4197169" y="4554437"/>
                </a:cubicBezTo>
                <a:cubicBezTo>
                  <a:pt x="4205257" y="4550536"/>
                  <a:pt x="4214635" y="4543710"/>
                  <a:pt x="4225304" y="4533959"/>
                </a:cubicBezTo>
                <a:lnTo>
                  <a:pt x="4230467" y="4538605"/>
                </a:lnTo>
                <a:cubicBezTo>
                  <a:pt x="4217274" y="4554552"/>
                  <a:pt x="4204425" y="4565909"/>
                  <a:pt x="4191920" y="4572678"/>
                </a:cubicBezTo>
                <a:cubicBezTo>
                  <a:pt x="4179416" y="4579446"/>
                  <a:pt x="4165592" y="4582831"/>
                  <a:pt x="4150449" y="4582831"/>
                </a:cubicBezTo>
                <a:cubicBezTo>
                  <a:pt x="4131290" y="4582831"/>
                  <a:pt x="4118040" y="4578242"/>
                  <a:pt x="4110698" y="4569064"/>
                </a:cubicBezTo>
                <a:cubicBezTo>
                  <a:pt x="4103355" y="4559886"/>
                  <a:pt x="4099684" y="4549274"/>
                  <a:pt x="4099684" y="4537229"/>
                </a:cubicBezTo>
                <a:cubicBezTo>
                  <a:pt x="4099684" y="4518414"/>
                  <a:pt x="4105162" y="4499600"/>
                  <a:pt x="4116118" y="4480786"/>
                </a:cubicBezTo>
                <a:cubicBezTo>
                  <a:pt x="4127074" y="4461971"/>
                  <a:pt x="4141988" y="4446885"/>
                  <a:pt x="4160860" y="4435528"/>
                </a:cubicBezTo>
                <a:cubicBezTo>
                  <a:pt x="4179732" y="4424170"/>
                  <a:pt x="4198689" y="4418492"/>
                  <a:pt x="4217733" y="4418492"/>
                </a:cubicBezTo>
                <a:close/>
                <a:moveTo>
                  <a:pt x="3899004" y="4418492"/>
                </a:moveTo>
                <a:lnTo>
                  <a:pt x="3909329" y="4418492"/>
                </a:lnTo>
                <a:lnTo>
                  <a:pt x="3887302" y="4492487"/>
                </a:lnTo>
                <a:cubicBezTo>
                  <a:pt x="3902101" y="4469772"/>
                  <a:pt x="3912885" y="4454457"/>
                  <a:pt x="3919653" y="4446541"/>
                </a:cubicBezTo>
                <a:cubicBezTo>
                  <a:pt x="3929634" y="4434954"/>
                  <a:pt x="3937865" y="4427383"/>
                  <a:pt x="3944347" y="4423826"/>
                </a:cubicBezTo>
                <a:cubicBezTo>
                  <a:pt x="3950829" y="4420270"/>
                  <a:pt x="3957340" y="4418492"/>
                  <a:pt x="3963879" y="4418492"/>
                </a:cubicBezTo>
                <a:cubicBezTo>
                  <a:pt x="3971335" y="4418492"/>
                  <a:pt x="3976728" y="4420729"/>
                  <a:pt x="3980054" y="4425203"/>
                </a:cubicBezTo>
                <a:cubicBezTo>
                  <a:pt x="3983381" y="4429677"/>
                  <a:pt x="3985045" y="4434610"/>
                  <a:pt x="3985045" y="4440002"/>
                </a:cubicBezTo>
                <a:cubicBezTo>
                  <a:pt x="3985045" y="4445623"/>
                  <a:pt x="3983496" y="4453883"/>
                  <a:pt x="3980399" y="4464782"/>
                </a:cubicBezTo>
                <a:lnTo>
                  <a:pt x="3972655" y="4492487"/>
                </a:lnTo>
                <a:cubicBezTo>
                  <a:pt x="3987569" y="4469543"/>
                  <a:pt x="3998295" y="4454285"/>
                  <a:pt x="4004834" y="4446713"/>
                </a:cubicBezTo>
                <a:cubicBezTo>
                  <a:pt x="4014930" y="4435012"/>
                  <a:pt x="4023706" y="4427096"/>
                  <a:pt x="4031163" y="4422966"/>
                </a:cubicBezTo>
                <a:cubicBezTo>
                  <a:pt x="4036325" y="4419983"/>
                  <a:pt x="4041832" y="4418492"/>
                  <a:pt x="4047683" y="4418492"/>
                </a:cubicBezTo>
                <a:cubicBezTo>
                  <a:pt x="4053763" y="4418492"/>
                  <a:pt x="4058840" y="4420528"/>
                  <a:pt x="4062912" y="4424601"/>
                </a:cubicBezTo>
                <a:cubicBezTo>
                  <a:pt x="4066985" y="4428673"/>
                  <a:pt x="4069021" y="4433979"/>
                  <a:pt x="4069021" y="4440518"/>
                </a:cubicBezTo>
                <a:cubicBezTo>
                  <a:pt x="4069021" y="4447861"/>
                  <a:pt x="4067300" y="4457382"/>
                  <a:pt x="4063859" y="4469084"/>
                </a:cubicBezTo>
                <a:lnTo>
                  <a:pt x="4044758" y="4533271"/>
                </a:lnTo>
                <a:cubicBezTo>
                  <a:pt x="4041889" y="4542793"/>
                  <a:pt x="4040455" y="4548930"/>
                  <a:pt x="4040455" y="4551684"/>
                </a:cubicBezTo>
                <a:cubicBezTo>
                  <a:pt x="4040455" y="4552601"/>
                  <a:pt x="4040828" y="4553462"/>
                  <a:pt x="4041574" y="4554265"/>
                </a:cubicBezTo>
                <a:cubicBezTo>
                  <a:pt x="4042320" y="4555068"/>
                  <a:pt x="4043152" y="4555469"/>
                  <a:pt x="4044069" y="4555469"/>
                </a:cubicBezTo>
                <a:cubicBezTo>
                  <a:pt x="4045331" y="4555469"/>
                  <a:pt x="4046421" y="4555068"/>
                  <a:pt x="4047339" y="4554265"/>
                </a:cubicBezTo>
                <a:cubicBezTo>
                  <a:pt x="4051468" y="4550938"/>
                  <a:pt x="4055828" y="4546062"/>
                  <a:pt x="4060417" y="4539638"/>
                </a:cubicBezTo>
                <a:cubicBezTo>
                  <a:pt x="4061450" y="4538261"/>
                  <a:pt x="4062998" y="4536139"/>
                  <a:pt x="4065063" y="4533271"/>
                </a:cubicBezTo>
                <a:lnTo>
                  <a:pt x="4070914" y="4537057"/>
                </a:lnTo>
                <a:cubicBezTo>
                  <a:pt x="4062998" y="4551856"/>
                  <a:pt x="4054308" y="4562697"/>
                  <a:pt x="4044844" y="4569580"/>
                </a:cubicBezTo>
                <a:cubicBezTo>
                  <a:pt x="4035379" y="4576463"/>
                  <a:pt x="4026632" y="4579905"/>
                  <a:pt x="4018601" y="4579905"/>
                </a:cubicBezTo>
                <a:cubicBezTo>
                  <a:pt x="4011603" y="4579905"/>
                  <a:pt x="4005982" y="4577984"/>
                  <a:pt x="4001737" y="4574140"/>
                </a:cubicBezTo>
                <a:cubicBezTo>
                  <a:pt x="3997492" y="4570297"/>
                  <a:pt x="3995370" y="4565794"/>
                  <a:pt x="3995370" y="4560632"/>
                </a:cubicBezTo>
                <a:cubicBezTo>
                  <a:pt x="3995370" y="4555699"/>
                  <a:pt x="3996804" y="4548242"/>
                  <a:pt x="3999672" y="4538261"/>
                </a:cubicBezTo>
                <a:lnTo>
                  <a:pt x="4019117" y="4471149"/>
                </a:lnTo>
                <a:cubicBezTo>
                  <a:pt x="4021756" y="4461857"/>
                  <a:pt x="4023075" y="4456063"/>
                  <a:pt x="4023075" y="4453769"/>
                </a:cubicBezTo>
                <a:cubicBezTo>
                  <a:pt x="4023075" y="4452966"/>
                  <a:pt x="4022674" y="4452191"/>
                  <a:pt x="4021871" y="4451446"/>
                </a:cubicBezTo>
                <a:cubicBezTo>
                  <a:pt x="4021067" y="4450700"/>
                  <a:pt x="4020265" y="4450327"/>
                  <a:pt x="4019461" y="4450327"/>
                </a:cubicBezTo>
                <a:cubicBezTo>
                  <a:pt x="4017970" y="4450327"/>
                  <a:pt x="4016479" y="4450671"/>
                  <a:pt x="4014987" y="4451360"/>
                </a:cubicBezTo>
                <a:cubicBezTo>
                  <a:pt x="4012807" y="4452507"/>
                  <a:pt x="4009452" y="4455489"/>
                  <a:pt x="4004920" y="4460308"/>
                </a:cubicBezTo>
                <a:cubicBezTo>
                  <a:pt x="4000389" y="4465126"/>
                  <a:pt x="3993878" y="4473759"/>
                  <a:pt x="3985389" y="4486206"/>
                </a:cubicBezTo>
                <a:cubicBezTo>
                  <a:pt x="3976899" y="4498654"/>
                  <a:pt x="3971020" y="4508376"/>
                  <a:pt x="3967750" y="4515374"/>
                </a:cubicBezTo>
                <a:cubicBezTo>
                  <a:pt x="3964481" y="4522372"/>
                  <a:pt x="3961240" y="4531435"/>
                  <a:pt x="3958028" y="4542563"/>
                </a:cubicBezTo>
                <a:lnTo>
                  <a:pt x="3947531" y="4578012"/>
                </a:lnTo>
                <a:lnTo>
                  <a:pt x="3903994" y="4578012"/>
                </a:lnTo>
                <a:lnTo>
                  <a:pt x="3936173" y="4465642"/>
                </a:lnTo>
                <a:cubicBezTo>
                  <a:pt x="3937894" y="4459562"/>
                  <a:pt x="3938755" y="4455375"/>
                  <a:pt x="3938755" y="4453080"/>
                </a:cubicBezTo>
                <a:cubicBezTo>
                  <a:pt x="3938755" y="4452277"/>
                  <a:pt x="3938381" y="4451532"/>
                  <a:pt x="3937636" y="4450843"/>
                </a:cubicBezTo>
                <a:cubicBezTo>
                  <a:pt x="3936891" y="4450155"/>
                  <a:pt x="3936116" y="4449811"/>
                  <a:pt x="3935313" y="4449811"/>
                </a:cubicBezTo>
                <a:cubicBezTo>
                  <a:pt x="3931068" y="4449811"/>
                  <a:pt x="3924357" y="4455375"/>
                  <a:pt x="3915179" y="4466503"/>
                </a:cubicBezTo>
                <a:cubicBezTo>
                  <a:pt x="3901183" y="4483711"/>
                  <a:pt x="3888449" y="4504418"/>
                  <a:pt x="3876977" y="4528625"/>
                </a:cubicBezTo>
                <a:lnTo>
                  <a:pt x="3863038" y="4578012"/>
                </a:lnTo>
                <a:lnTo>
                  <a:pt x="3819157" y="4578012"/>
                </a:lnTo>
                <a:lnTo>
                  <a:pt x="3851509" y="4467363"/>
                </a:lnTo>
                <a:cubicBezTo>
                  <a:pt x="3854721" y="4456465"/>
                  <a:pt x="3856327" y="4448721"/>
                  <a:pt x="3856327" y="4444132"/>
                </a:cubicBezTo>
                <a:cubicBezTo>
                  <a:pt x="3856327" y="4442296"/>
                  <a:pt x="3855868" y="4440719"/>
                  <a:pt x="3854950" y="4439400"/>
                </a:cubicBezTo>
                <a:cubicBezTo>
                  <a:pt x="3854033" y="4438080"/>
                  <a:pt x="3852541" y="4437048"/>
                  <a:pt x="3850476" y="4436302"/>
                </a:cubicBezTo>
                <a:cubicBezTo>
                  <a:pt x="3848411" y="4435557"/>
                  <a:pt x="3844453" y="4435184"/>
                  <a:pt x="3838602" y="4435184"/>
                </a:cubicBezTo>
                <a:lnTo>
                  <a:pt x="3840323" y="4428645"/>
                </a:lnTo>
                <a:close/>
                <a:moveTo>
                  <a:pt x="3424535" y="4418492"/>
                </a:moveTo>
                <a:cubicBezTo>
                  <a:pt x="3431648" y="4418492"/>
                  <a:pt x="3440367" y="4419754"/>
                  <a:pt x="3450691" y="4422278"/>
                </a:cubicBezTo>
                <a:cubicBezTo>
                  <a:pt x="3455854" y="4423539"/>
                  <a:pt x="3459984" y="4424170"/>
                  <a:pt x="3463081" y="4424170"/>
                </a:cubicBezTo>
                <a:cubicBezTo>
                  <a:pt x="3467556" y="4424170"/>
                  <a:pt x="3471169" y="4422278"/>
                  <a:pt x="3473923" y="4418492"/>
                </a:cubicBezTo>
                <a:lnTo>
                  <a:pt x="3480117" y="4418492"/>
                </a:lnTo>
                <a:lnTo>
                  <a:pt x="3472546" y="4471665"/>
                </a:lnTo>
                <a:lnTo>
                  <a:pt x="3466179" y="4471665"/>
                </a:lnTo>
                <a:cubicBezTo>
                  <a:pt x="3465261" y="4457899"/>
                  <a:pt x="3461045" y="4447057"/>
                  <a:pt x="3453531" y="4439142"/>
                </a:cubicBezTo>
                <a:cubicBezTo>
                  <a:pt x="3446017" y="4431226"/>
                  <a:pt x="3437957" y="4427268"/>
                  <a:pt x="3429353" y="4427268"/>
                </a:cubicBezTo>
                <a:cubicBezTo>
                  <a:pt x="3424076" y="4427268"/>
                  <a:pt x="3419717" y="4428817"/>
                  <a:pt x="3416275" y="4431914"/>
                </a:cubicBezTo>
                <a:cubicBezTo>
                  <a:pt x="3412833" y="4435012"/>
                  <a:pt x="3411112" y="4438740"/>
                  <a:pt x="3411112" y="4443100"/>
                </a:cubicBezTo>
                <a:cubicBezTo>
                  <a:pt x="3411112" y="4446771"/>
                  <a:pt x="3411858" y="4450212"/>
                  <a:pt x="3413350" y="4453425"/>
                </a:cubicBezTo>
                <a:cubicBezTo>
                  <a:pt x="3414841" y="4456637"/>
                  <a:pt x="3418168" y="4460996"/>
                  <a:pt x="3423330" y="4466503"/>
                </a:cubicBezTo>
                <a:cubicBezTo>
                  <a:pt x="3441456" y="4486005"/>
                  <a:pt x="3452470" y="4499428"/>
                  <a:pt x="3456370" y="4506770"/>
                </a:cubicBezTo>
                <a:cubicBezTo>
                  <a:pt x="3460271" y="4514112"/>
                  <a:pt x="3462221" y="4521971"/>
                  <a:pt x="3462221" y="4530345"/>
                </a:cubicBezTo>
                <a:cubicBezTo>
                  <a:pt x="3462221" y="4539408"/>
                  <a:pt x="3459926" y="4547984"/>
                  <a:pt x="3455338" y="4556072"/>
                </a:cubicBezTo>
                <a:cubicBezTo>
                  <a:pt x="3450749" y="4564160"/>
                  <a:pt x="3443894" y="4570641"/>
                  <a:pt x="3434774" y="4575517"/>
                </a:cubicBezTo>
                <a:cubicBezTo>
                  <a:pt x="3425653" y="4580393"/>
                  <a:pt x="3416160" y="4582831"/>
                  <a:pt x="3406294" y="4582831"/>
                </a:cubicBezTo>
                <a:cubicBezTo>
                  <a:pt x="3399640" y="4582831"/>
                  <a:pt x="3391438" y="4581511"/>
                  <a:pt x="3381686" y="4578873"/>
                </a:cubicBezTo>
                <a:cubicBezTo>
                  <a:pt x="3375262" y="4577037"/>
                  <a:pt x="3370444" y="4576119"/>
                  <a:pt x="3367231" y="4576119"/>
                </a:cubicBezTo>
                <a:cubicBezTo>
                  <a:pt x="3364363" y="4576119"/>
                  <a:pt x="3362126" y="4576550"/>
                  <a:pt x="3360520" y="4577410"/>
                </a:cubicBezTo>
                <a:cubicBezTo>
                  <a:pt x="3358914" y="4578270"/>
                  <a:pt x="3357136" y="4580077"/>
                  <a:pt x="3355186" y="4582831"/>
                </a:cubicBezTo>
                <a:lnTo>
                  <a:pt x="3348819" y="4582831"/>
                </a:lnTo>
                <a:lnTo>
                  <a:pt x="3357251" y="4525527"/>
                </a:lnTo>
                <a:lnTo>
                  <a:pt x="3362757" y="4525527"/>
                </a:lnTo>
                <a:cubicBezTo>
                  <a:pt x="3366772" y="4539408"/>
                  <a:pt x="3370530" y="4549303"/>
                  <a:pt x="3374029" y="4555211"/>
                </a:cubicBezTo>
                <a:cubicBezTo>
                  <a:pt x="3377528" y="4561119"/>
                  <a:pt x="3382202" y="4565823"/>
                  <a:pt x="3388053" y="4569322"/>
                </a:cubicBezTo>
                <a:cubicBezTo>
                  <a:pt x="3393904" y="4572821"/>
                  <a:pt x="3399526" y="4574571"/>
                  <a:pt x="3404917" y="4574571"/>
                </a:cubicBezTo>
                <a:cubicBezTo>
                  <a:pt x="3411227" y="4574571"/>
                  <a:pt x="3416447" y="4572592"/>
                  <a:pt x="3420577" y="4568634"/>
                </a:cubicBezTo>
                <a:cubicBezTo>
                  <a:pt x="3424707" y="4564676"/>
                  <a:pt x="3426772" y="4559944"/>
                  <a:pt x="3426772" y="4554437"/>
                </a:cubicBezTo>
                <a:cubicBezTo>
                  <a:pt x="3426772" y="4549045"/>
                  <a:pt x="3425424" y="4543825"/>
                  <a:pt x="3422728" y="4538777"/>
                </a:cubicBezTo>
                <a:cubicBezTo>
                  <a:pt x="3420032" y="4533730"/>
                  <a:pt x="3413808" y="4525871"/>
                  <a:pt x="3404057" y="4515202"/>
                </a:cubicBezTo>
                <a:cubicBezTo>
                  <a:pt x="3390635" y="4500632"/>
                  <a:pt x="3381801" y="4489390"/>
                  <a:pt x="3377556" y="4481474"/>
                </a:cubicBezTo>
                <a:cubicBezTo>
                  <a:pt x="3374574" y="4475738"/>
                  <a:pt x="3373082" y="4469199"/>
                  <a:pt x="3373082" y="4461857"/>
                </a:cubicBezTo>
                <a:cubicBezTo>
                  <a:pt x="3373082" y="4449467"/>
                  <a:pt x="3377585" y="4439142"/>
                  <a:pt x="3386590" y="4430882"/>
                </a:cubicBezTo>
                <a:cubicBezTo>
                  <a:pt x="3395596" y="4422622"/>
                  <a:pt x="3408244" y="4418492"/>
                  <a:pt x="3424535" y="4418492"/>
                </a:cubicBezTo>
                <a:close/>
                <a:moveTo>
                  <a:pt x="3322383" y="4418492"/>
                </a:moveTo>
                <a:cubicBezTo>
                  <a:pt x="3332019" y="4418492"/>
                  <a:pt x="3339304" y="4420786"/>
                  <a:pt x="3344237" y="4425375"/>
                </a:cubicBezTo>
                <a:cubicBezTo>
                  <a:pt x="3349170" y="4429964"/>
                  <a:pt x="3351637" y="4435757"/>
                  <a:pt x="3351637" y="4442755"/>
                </a:cubicBezTo>
                <a:cubicBezTo>
                  <a:pt x="3351637" y="4451130"/>
                  <a:pt x="3349228" y="4459275"/>
                  <a:pt x="3344410" y="4467191"/>
                </a:cubicBezTo>
                <a:cubicBezTo>
                  <a:pt x="3337756" y="4477975"/>
                  <a:pt x="3329381" y="4486665"/>
                  <a:pt x="3319286" y="4493262"/>
                </a:cubicBezTo>
                <a:cubicBezTo>
                  <a:pt x="3309190" y="4499858"/>
                  <a:pt x="3297889" y="4504877"/>
                  <a:pt x="3285385" y="4508319"/>
                </a:cubicBezTo>
                <a:cubicBezTo>
                  <a:pt x="3277010" y="4510613"/>
                  <a:pt x="3265768" y="4512334"/>
                  <a:pt x="3251657" y="4513481"/>
                </a:cubicBezTo>
                <a:cubicBezTo>
                  <a:pt x="3250625" y="4520938"/>
                  <a:pt x="3250108" y="4527076"/>
                  <a:pt x="3250108" y="4531894"/>
                </a:cubicBezTo>
                <a:cubicBezTo>
                  <a:pt x="3250108" y="4540498"/>
                  <a:pt x="3252604" y="4547382"/>
                  <a:pt x="3257594" y="4552544"/>
                </a:cubicBezTo>
                <a:cubicBezTo>
                  <a:pt x="3262584" y="4557706"/>
                  <a:pt x="3269267" y="4560288"/>
                  <a:pt x="3277641" y="4560288"/>
                </a:cubicBezTo>
                <a:cubicBezTo>
                  <a:pt x="3285672" y="4560288"/>
                  <a:pt x="3293731" y="4558337"/>
                  <a:pt x="3301819" y="4554437"/>
                </a:cubicBezTo>
                <a:cubicBezTo>
                  <a:pt x="3309907" y="4550536"/>
                  <a:pt x="3319286" y="4543710"/>
                  <a:pt x="3329955" y="4533959"/>
                </a:cubicBezTo>
                <a:lnTo>
                  <a:pt x="3335117" y="4538605"/>
                </a:lnTo>
                <a:cubicBezTo>
                  <a:pt x="3321924" y="4554552"/>
                  <a:pt x="3309075" y="4565909"/>
                  <a:pt x="3296571" y="4572678"/>
                </a:cubicBezTo>
                <a:cubicBezTo>
                  <a:pt x="3284066" y="4579446"/>
                  <a:pt x="3270242" y="4582831"/>
                  <a:pt x="3255098" y="4582831"/>
                </a:cubicBezTo>
                <a:cubicBezTo>
                  <a:pt x="3235940" y="4582831"/>
                  <a:pt x="3222689" y="4578242"/>
                  <a:pt x="3215347" y="4569064"/>
                </a:cubicBezTo>
                <a:cubicBezTo>
                  <a:pt x="3208005" y="4559886"/>
                  <a:pt x="3204334" y="4549274"/>
                  <a:pt x="3204334" y="4537229"/>
                </a:cubicBezTo>
                <a:cubicBezTo>
                  <a:pt x="3204334" y="4518414"/>
                  <a:pt x="3209812" y="4499600"/>
                  <a:pt x="3220768" y="4480786"/>
                </a:cubicBezTo>
                <a:cubicBezTo>
                  <a:pt x="3231724" y="4461971"/>
                  <a:pt x="3246638" y="4446885"/>
                  <a:pt x="3265510" y="4435528"/>
                </a:cubicBezTo>
                <a:cubicBezTo>
                  <a:pt x="3284381" y="4424170"/>
                  <a:pt x="3303339" y="4418492"/>
                  <a:pt x="3322383" y="4418492"/>
                </a:cubicBezTo>
                <a:close/>
                <a:moveTo>
                  <a:pt x="3080198" y="4418492"/>
                </a:moveTo>
                <a:lnTo>
                  <a:pt x="3090695" y="4418492"/>
                </a:lnTo>
                <a:lnTo>
                  <a:pt x="3069357" y="4492315"/>
                </a:lnTo>
                <a:cubicBezTo>
                  <a:pt x="3083697" y="4470747"/>
                  <a:pt x="3094423" y="4456006"/>
                  <a:pt x="3101536" y="4448090"/>
                </a:cubicBezTo>
                <a:cubicBezTo>
                  <a:pt x="3111976" y="4436618"/>
                  <a:pt x="3120981" y="4428817"/>
                  <a:pt x="3128553" y="4424687"/>
                </a:cubicBezTo>
                <a:cubicBezTo>
                  <a:pt x="3136124" y="4420557"/>
                  <a:pt x="3143237" y="4418492"/>
                  <a:pt x="3149891" y="4418492"/>
                </a:cubicBezTo>
                <a:cubicBezTo>
                  <a:pt x="3155857" y="4418492"/>
                  <a:pt x="3160962" y="4420700"/>
                  <a:pt x="3165206" y="4425117"/>
                </a:cubicBezTo>
                <a:cubicBezTo>
                  <a:pt x="3169451" y="4429534"/>
                  <a:pt x="3171574" y="4435298"/>
                  <a:pt x="3171574" y="4442411"/>
                </a:cubicBezTo>
                <a:cubicBezTo>
                  <a:pt x="3171574" y="4448836"/>
                  <a:pt x="3170197" y="4456637"/>
                  <a:pt x="3167444" y="4465814"/>
                </a:cubicBezTo>
                <a:lnTo>
                  <a:pt x="3145417" y="4539294"/>
                </a:lnTo>
                <a:cubicBezTo>
                  <a:pt x="3143581" y="4545718"/>
                  <a:pt x="3142663" y="4549905"/>
                  <a:pt x="3142663" y="4551856"/>
                </a:cubicBezTo>
                <a:cubicBezTo>
                  <a:pt x="3142663" y="4553003"/>
                  <a:pt x="3143094" y="4554035"/>
                  <a:pt x="3143954" y="4554953"/>
                </a:cubicBezTo>
                <a:cubicBezTo>
                  <a:pt x="3144815" y="4555871"/>
                  <a:pt x="3145704" y="4556330"/>
                  <a:pt x="3146621" y="4556330"/>
                </a:cubicBezTo>
                <a:cubicBezTo>
                  <a:pt x="3147769" y="4556330"/>
                  <a:pt x="3148974" y="4555871"/>
                  <a:pt x="3150235" y="4554953"/>
                </a:cubicBezTo>
                <a:cubicBezTo>
                  <a:pt x="3154251" y="4551626"/>
                  <a:pt x="3158323" y="4546923"/>
                  <a:pt x="3162453" y="4540842"/>
                </a:cubicBezTo>
                <a:cubicBezTo>
                  <a:pt x="3163485" y="4539236"/>
                  <a:pt x="3165149" y="4536827"/>
                  <a:pt x="3167444" y="4533615"/>
                </a:cubicBezTo>
                <a:lnTo>
                  <a:pt x="3173983" y="4537573"/>
                </a:lnTo>
                <a:cubicBezTo>
                  <a:pt x="3157118" y="4565909"/>
                  <a:pt x="3139394" y="4580077"/>
                  <a:pt x="3120809" y="4580077"/>
                </a:cubicBezTo>
                <a:cubicBezTo>
                  <a:pt x="3113697" y="4580077"/>
                  <a:pt x="3108132" y="4578242"/>
                  <a:pt x="3104117" y="4574571"/>
                </a:cubicBezTo>
                <a:cubicBezTo>
                  <a:pt x="3100102" y="4570900"/>
                  <a:pt x="3098094" y="4566311"/>
                  <a:pt x="3098094" y="4560804"/>
                </a:cubicBezTo>
                <a:cubicBezTo>
                  <a:pt x="3098094" y="4555986"/>
                  <a:pt x="3099471" y="4548816"/>
                  <a:pt x="3102224" y="4539294"/>
                </a:cubicBezTo>
                <a:lnTo>
                  <a:pt x="3123735" y="4465814"/>
                </a:lnTo>
                <a:cubicBezTo>
                  <a:pt x="3125226" y="4460996"/>
                  <a:pt x="3125972" y="4457440"/>
                  <a:pt x="3125972" y="4455145"/>
                </a:cubicBezTo>
                <a:cubicBezTo>
                  <a:pt x="3125972" y="4453883"/>
                  <a:pt x="3125455" y="4452765"/>
                  <a:pt x="3124423" y="4451790"/>
                </a:cubicBezTo>
                <a:cubicBezTo>
                  <a:pt x="3123391" y="4450815"/>
                  <a:pt x="3122186" y="4450327"/>
                  <a:pt x="3120809" y="4450327"/>
                </a:cubicBezTo>
                <a:cubicBezTo>
                  <a:pt x="3116450" y="4450327"/>
                  <a:pt x="3111173" y="4453310"/>
                  <a:pt x="3104978" y="4459275"/>
                </a:cubicBezTo>
                <a:cubicBezTo>
                  <a:pt x="3089146" y="4474419"/>
                  <a:pt x="3073830" y="4496961"/>
                  <a:pt x="3059032" y="4526904"/>
                </a:cubicBezTo>
                <a:lnTo>
                  <a:pt x="3044921" y="4578012"/>
                </a:lnTo>
                <a:lnTo>
                  <a:pt x="3001040" y="4578012"/>
                </a:lnTo>
                <a:lnTo>
                  <a:pt x="3033219" y="4467535"/>
                </a:lnTo>
                <a:cubicBezTo>
                  <a:pt x="3036317" y="4456637"/>
                  <a:pt x="3037865" y="4448893"/>
                  <a:pt x="3037865" y="4444304"/>
                </a:cubicBezTo>
                <a:cubicBezTo>
                  <a:pt x="3037865" y="4442354"/>
                  <a:pt x="3037406" y="4440719"/>
                  <a:pt x="3036489" y="4439400"/>
                </a:cubicBezTo>
                <a:cubicBezTo>
                  <a:pt x="3035571" y="4438080"/>
                  <a:pt x="3034079" y="4437048"/>
                  <a:pt x="3032015" y="4436302"/>
                </a:cubicBezTo>
                <a:cubicBezTo>
                  <a:pt x="3029949" y="4435557"/>
                  <a:pt x="3026049" y="4435184"/>
                  <a:pt x="3020313" y="4435184"/>
                </a:cubicBezTo>
                <a:lnTo>
                  <a:pt x="3022206" y="4428645"/>
                </a:lnTo>
                <a:close/>
                <a:moveTo>
                  <a:pt x="2981506" y="4418492"/>
                </a:moveTo>
                <a:lnTo>
                  <a:pt x="2991831" y="4418492"/>
                </a:lnTo>
                <a:lnTo>
                  <a:pt x="2956554" y="4540842"/>
                </a:lnTo>
                <a:cubicBezTo>
                  <a:pt x="2954604" y="4547840"/>
                  <a:pt x="2953629" y="4552429"/>
                  <a:pt x="2953629" y="4554609"/>
                </a:cubicBezTo>
                <a:cubicBezTo>
                  <a:pt x="2953629" y="4555871"/>
                  <a:pt x="2954145" y="4557047"/>
                  <a:pt x="2955177" y="4558137"/>
                </a:cubicBezTo>
                <a:cubicBezTo>
                  <a:pt x="2956210" y="4559227"/>
                  <a:pt x="2957300" y="4559771"/>
                  <a:pt x="2958447" y="4559771"/>
                </a:cubicBezTo>
                <a:cubicBezTo>
                  <a:pt x="2960398" y="4559771"/>
                  <a:pt x="2962347" y="4558911"/>
                  <a:pt x="2964298" y="4557190"/>
                </a:cubicBezTo>
                <a:cubicBezTo>
                  <a:pt x="2969460" y="4552946"/>
                  <a:pt x="2975655" y="4545259"/>
                  <a:pt x="2982883" y="4534131"/>
                </a:cubicBezTo>
                <a:lnTo>
                  <a:pt x="2988734" y="4537573"/>
                </a:lnTo>
                <a:cubicBezTo>
                  <a:pt x="2971411" y="4567745"/>
                  <a:pt x="2952998" y="4582831"/>
                  <a:pt x="2933495" y="4582831"/>
                </a:cubicBezTo>
                <a:cubicBezTo>
                  <a:pt x="2926038" y="4582831"/>
                  <a:pt x="2920101" y="4580737"/>
                  <a:pt x="2915685" y="4576550"/>
                </a:cubicBezTo>
                <a:cubicBezTo>
                  <a:pt x="2911268" y="4572362"/>
                  <a:pt x="2909059" y="4567056"/>
                  <a:pt x="2909059" y="4560632"/>
                </a:cubicBezTo>
                <a:cubicBezTo>
                  <a:pt x="2909059" y="4556387"/>
                  <a:pt x="2910034" y="4550995"/>
                  <a:pt x="2911985" y="4544456"/>
                </a:cubicBezTo>
                <a:lnTo>
                  <a:pt x="2935904" y="4462201"/>
                </a:lnTo>
                <a:cubicBezTo>
                  <a:pt x="2938199" y="4454285"/>
                  <a:pt x="2939346" y="4448319"/>
                  <a:pt x="2939346" y="4444304"/>
                </a:cubicBezTo>
                <a:cubicBezTo>
                  <a:pt x="2939346" y="4441780"/>
                  <a:pt x="2938256" y="4439543"/>
                  <a:pt x="2936076" y="4437593"/>
                </a:cubicBezTo>
                <a:cubicBezTo>
                  <a:pt x="2933896" y="4435643"/>
                  <a:pt x="2930914" y="4434667"/>
                  <a:pt x="2927128" y="4434667"/>
                </a:cubicBezTo>
                <a:cubicBezTo>
                  <a:pt x="2925407" y="4434667"/>
                  <a:pt x="2923342" y="4434725"/>
                  <a:pt x="2920933" y="4434840"/>
                </a:cubicBezTo>
                <a:lnTo>
                  <a:pt x="2923170" y="4427956"/>
                </a:lnTo>
                <a:close/>
                <a:moveTo>
                  <a:pt x="2710160" y="4418492"/>
                </a:moveTo>
                <a:cubicBezTo>
                  <a:pt x="2717273" y="4418492"/>
                  <a:pt x="2725992" y="4419754"/>
                  <a:pt x="2736316" y="4422278"/>
                </a:cubicBezTo>
                <a:cubicBezTo>
                  <a:pt x="2741479" y="4423539"/>
                  <a:pt x="2745609" y="4424170"/>
                  <a:pt x="2748706" y="4424170"/>
                </a:cubicBezTo>
                <a:cubicBezTo>
                  <a:pt x="2753181" y="4424170"/>
                  <a:pt x="2756794" y="4422278"/>
                  <a:pt x="2759548" y="4418492"/>
                </a:cubicBezTo>
                <a:lnTo>
                  <a:pt x="2765742" y="4418492"/>
                </a:lnTo>
                <a:lnTo>
                  <a:pt x="2758171" y="4471665"/>
                </a:lnTo>
                <a:lnTo>
                  <a:pt x="2751804" y="4471665"/>
                </a:lnTo>
                <a:cubicBezTo>
                  <a:pt x="2750886" y="4457899"/>
                  <a:pt x="2746670" y="4447057"/>
                  <a:pt x="2739156" y="4439142"/>
                </a:cubicBezTo>
                <a:cubicBezTo>
                  <a:pt x="2731642" y="4431226"/>
                  <a:pt x="2723582" y="4427268"/>
                  <a:pt x="2714978" y="4427268"/>
                </a:cubicBezTo>
                <a:cubicBezTo>
                  <a:pt x="2709701" y="4427268"/>
                  <a:pt x="2705342" y="4428817"/>
                  <a:pt x="2701900" y="4431914"/>
                </a:cubicBezTo>
                <a:cubicBezTo>
                  <a:pt x="2698458" y="4435012"/>
                  <a:pt x="2696738" y="4438740"/>
                  <a:pt x="2696738" y="4443100"/>
                </a:cubicBezTo>
                <a:cubicBezTo>
                  <a:pt x="2696738" y="4446771"/>
                  <a:pt x="2697483" y="4450212"/>
                  <a:pt x="2698975" y="4453425"/>
                </a:cubicBezTo>
                <a:cubicBezTo>
                  <a:pt x="2700466" y="4456637"/>
                  <a:pt x="2703793" y="4460996"/>
                  <a:pt x="2708955" y="4466503"/>
                </a:cubicBezTo>
                <a:cubicBezTo>
                  <a:pt x="2727081" y="4486005"/>
                  <a:pt x="2738095" y="4499428"/>
                  <a:pt x="2741995" y="4506770"/>
                </a:cubicBezTo>
                <a:cubicBezTo>
                  <a:pt x="2745896" y="4514112"/>
                  <a:pt x="2747846" y="4521971"/>
                  <a:pt x="2747846" y="4530345"/>
                </a:cubicBezTo>
                <a:cubicBezTo>
                  <a:pt x="2747846" y="4539408"/>
                  <a:pt x="2745551" y="4547984"/>
                  <a:pt x="2740963" y="4556072"/>
                </a:cubicBezTo>
                <a:cubicBezTo>
                  <a:pt x="2736374" y="4564160"/>
                  <a:pt x="2729519" y="4570641"/>
                  <a:pt x="2720399" y="4575517"/>
                </a:cubicBezTo>
                <a:cubicBezTo>
                  <a:pt x="2711278" y="4580393"/>
                  <a:pt x="2701785" y="4582831"/>
                  <a:pt x="2691919" y="4582831"/>
                </a:cubicBezTo>
                <a:cubicBezTo>
                  <a:pt x="2685265" y="4582831"/>
                  <a:pt x="2677063" y="4581511"/>
                  <a:pt x="2667312" y="4578873"/>
                </a:cubicBezTo>
                <a:cubicBezTo>
                  <a:pt x="2660887" y="4577037"/>
                  <a:pt x="2656069" y="4576119"/>
                  <a:pt x="2652857" y="4576119"/>
                </a:cubicBezTo>
                <a:cubicBezTo>
                  <a:pt x="2649988" y="4576119"/>
                  <a:pt x="2647751" y="4576550"/>
                  <a:pt x="2646145" y="4577410"/>
                </a:cubicBezTo>
                <a:cubicBezTo>
                  <a:pt x="2644539" y="4578270"/>
                  <a:pt x="2642761" y="4580077"/>
                  <a:pt x="2640811" y="4582831"/>
                </a:cubicBezTo>
                <a:lnTo>
                  <a:pt x="2634444" y="4582831"/>
                </a:lnTo>
                <a:lnTo>
                  <a:pt x="2642876" y="4525527"/>
                </a:lnTo>
                <a:lnTo>
                  <a:pt x="2648382" y="4525527"/>
                </a:lnTo>
                <a:cubicBezTo>
                  <a:pt x="2652397" y="4539408"/>
                  <a:pt x="2656155" y="4549303"/>
                  <a:pt x="2659654" y="4555211"/>
                </a:cubicBezTo>
                <a:cubicBezTo>
                  <a:pt x="2663153" y="4561119"/>
                  <a:pt x="2667828" y="4565823"/>
                  <a:pt x="2673678" y="4569322"/>
                </a:cubicBezTo>
                <a:cubicBezTo>
                  <a:pt x="2679529" y="4572821"/>
                  <a:pt x="2685151" y="4574571"/>
                  <a:pt x="2690542" y="4574571"/>
                </a:cubicBezTo>
                <a:cubicBezTo>
                  <a:pt x="2696852" y="4574571"/>
                  <a:pt x="2702072" y="4572592"/>
                  <a:pt x="2706202" y="4568634"/>
                </a:cubicBezTo>
                <a:cubicBezTo>
                  <a:pt x="2710332" y="4564676"/>
                  <a:pt x="2712397" y="4559944"/>
                  <a:pt x="2712397" y="4554437"/>
                </a:cubicBezTo>
                <a:cubicBezTo>
                  <a:pt x="2712397" y="4549045"/>
                  <a:pt x="2711049" y="4543825"/>
                  <a:pt x="2708353" y="4538777"/>
                </a:cubicBezTo>
                <a:cubicBezTo>
                  <a:pt x="2705657" y="4533730"/>
                  <a:pt x="2699433" y="4525871"/>
                  <a:pt x="2689682" y="4515202"/>
                </a:cubicBezTo>
                <a:cubicBezTo>
                  <a:pt x="2676260" y="4500632"/>
                  <a:pt x="2667426" y="4489390"/>
                  <a:pt x="2663181" y="4481474"/>
                </a:cubicBezTo>
                <a:cubicBezTo>
                  <a:pt x="2660199" y="4475738"/>
                  <a:pt x="2658707" y="4469199"/>
                  <a:pt x="2658707" y="4461857"/>
                </a:cubicBezTo>
                <a:cubicBezTo>
                  <a:pt x="2658707" y="4449467"/>
                  <a:pt x="2663210" y="4439142"/>
                  <a:pt x="2672216" y="4430882"/>
                </a:cubicBezTo>
                <a:cubicBezTo>
                  <a:pt x="2681221" y="4422622"/>
                  <a:pt x="2693869" y="4418492"/>
                  <a:pt x="2710160" y="4418492"/>
                </a:cubicBezTo>
                <a:close/>
                <a:moveTo>
                  <a:pt x="2336903" y="4418492"/>
                </a:moveTo>
                <a:lnTo>
                  <a:pt x="2347229" y="4418492"/>
                </a:lnTo>
                <a:lnTo>
                  <a:pt x="2325202" y="4492487"/>
                </a:lnTo>
                <a:cubicBezTo>
                  <a:pt x="2340001" y="4469772"/>
                  <a:pt x="2350785" y="4454457"/>
                  <a:pt x="2357554" y="4446541"/>
                </a:cubicBezTo>
                <a:cubicBezTo>
                  <a:pt x="2367535" y="4434954"/>
                  <a:pt x="2375766" y="4427383"/>
                  <a:pt x="2382248" y="4423826"/>
                </a:cubicBezTo>
                <a:cubicBezTo>
                  <a:pt x="2388729" y="4420270"/>
                  <a:pt x="2395239" y="4418492"/>
                  <a:pt x="2401779" y="4418492"/>
                </a:cubicBezTo>
                <a:cubicBezTo>
                  <a:pt x="2409236" y="4418492"/>
                  <a:pt x="2414627" y="4420729"/>
                  <a:pt x="2417954" y="4425203"/>
                </a:cubicBezTo>
                <a:cubicBezTo>
                  <a:pt x="2421281" y="4429677"/>
                  <a:pt x="2422945" y="4434610"/>
                  <a:pt x="2422945" y="4440002"/>
                </a:cubicBezTo>
                <a:cubicBezTo>
                  <a:pt x="2422945" y="4445623"/>
                  <a:pt x="2421396" y="4453883"/>
                  <a:pt x="2418299" y="4464782"/>
                </a:cubicBezTo>
                <a:lnTo>
                  <a:pt x="2410555" y="4492487"/>
                </a:lnTo>
                <a:cubicBezTo>
                  <a:pt x="2425469" y="4469543"/>
                  <a:pt x="2436195" y="4454285"/>
                  <a:pt x="2442735" y="4446713"/>
                </a:cubicBezTo>
                <a:cubicBezTo>
                  <a:pt x="2452830" y="4435012"/>
                  <a:pt x="2461606" y="4427096"/>
                  <a:pt x="2469063" y="4422966"/>
                </a:cubicBezTo>
                <a:cubicBezTo>
                  <a:pt x="2474226" y="4419983"/>
                  <a:pt x="2479732" y="4418492"/>
                  <a:pt x="2485583" y="4418492"/>
                </a:cubicBezTo>
                <a:cubicBezTo>
                  <a:pt x="2491663" y="4418492"/>
                  <a:pt x="2496739" y="4420528"/>
                  <a:pt x="2500812" y="4424601"/>
                </a:cubicBezTo>
                <a:cubicBezTo>
                  <a:pt x="2504885" y="4428673"/>
                  <a:pt x="2506921" y="4433979"/>
                  <a:pt x="2506921" y="4440518"/>
                </a:cubicBezTo>
                <a:cubicBezTo>
                  <a:pt x="2506921" y="4447861"/>
                  <a:pt x="2505201" y="4457382"/>
                  <a:pt x="2501759" y="4469084"/>
                </a:cubicBezTo>
                <a:lnTo>
                  <a:pt x="2482657" y="4533271"/>
                </a:lnTo>
                <a:cubicBezTo>
                  <a:pt x="2479789" y="4542793"/>
                  <a:pt x="2478356" y="4548930"/>
                  <a:pt x="2478356" y="4551684"/>
                </a:cubicBezTo>
                <a:cubicBezTo>
                  <a:pt x="2478356" y="4552601"/>
                  <a:pt x="2478728" y="4553462"/>
                  <a:pt x="2479474" y="4554265"/>
                </a:cubicBezTo>
                <a:cubicBezTo>
                  <a:pt x="2480220" y="4555068"/>
                  <a:pt x="2481051" y="4555469"/>
                  <a:pt x="2481969" y="4555469"/>
                </a:cubicBezTo>
                <a:cubicBezTo>
                  <a:pt x="2483231" y="4555469"/>
                  <a:pt x="2484321" y="4555068"/>
                  <a:pt x="2485239" y="4554265"/>
                </a:cubicBezTo>
                <a:cubicBezTo>
                  <a:pt x="2489369" y="4550938"/>
                  <a:pt x="2493728" y="4546062"/>
                  <a:pt x="2498317" y="4539638"/>
                </a:cubicBezTo>
                <a:cubicBezTo>
                  <a:pt x="2499350" y="4538261"/>
                  <a:pt x="2500898" y="4536139"/>
                  <a:pt x="2502963" y="4533271"/>
                </a:cubicBezTo>
                <a:lnTo>
                  <a:pt x="2508814" y="4537057"/>
                </a:lnTo>
                <a:cubicBezTo>
                  <a:pt x="2500898" y="4551856"/>
                  <a:pt x="2492208" y="4562697"/>
                  <a:pt x="2482744" y="4569580"/>
                </a:cubicBezTo>
                <a:cubicBezTo>
                  <a:pt x="2473279" y="4576463"/>
                  <a:pt x="2464532" y="4579905"/>
                  <a:pt x="2456501" y="4579905"/>
                </a:cubicBezTo>
                <a:cubicBezTo>
                  <a:pt x="2449503" y="4579905"/>
                  <a:pt x="2443881" y="4577984"/>
                  <a:pt x="2439637" y="4574140"/>
                </a:cubicBezTo>
                <a:cubicBezTo>
                  <a:pt x="2435392" y="4570297"/>
                  <a:pt x="2433270" y="4565794"/>
                  <a:pt x="2433270" y="4560632"/>
                </a:cubicBezTo>
                <a:cubicBezTo>
                  <a:pt x="2433270" y="4555699"/>
                  <a:pt x="2434703" y="4548242"/>
                  <a:pt x="2437572" y="4538261"/>
                </a:cubicBezTo>
                <a:lnTo>
                  <a:pt x="2457017" y="4471149"/>
                </a:lnTo>
                <a:cubicBezTo>
                  <a:pt x="2459656" y="4461857"/>
                  <a:pt x="2460975" y="4456063"/>
                  <a:pt x="2460975" y="4453769"/>
                </a:cubicBezTo>
                <a:cubicBezTo>
                  <a:pt x="2460975" y="4452966"/>
                  <a:pt x="2460574" y="4452191"/>
                  <a:pt x="2459771" y="4451446"/>
                </a:cubicBezTo>
                <a:cubicBezTo>
                  <a:pt x="2458967" y="4450700"/>
                  <a:pt x="2458165" y="4450327"/>
                  <a:pt x="2457361" y="4450327"/>
                </a:cubicBezTo>
                <a:cubicBezTo>
                  <a:pt x="2455870" y="4450327"/>
                  <a:pt x="2454378" y="4450671"/>
                  <a:pt x="2452887" y="4451360"/>
                </a:cubicBezTo>
                <a:cubicBezTo>
                  <a:pt x="2450708" y="4452507"/>
                  <a:pt x="2447352" y="4455489"/>
                  <a:pt x="2442820" y="4460308"/>
                </a:cubicBezTo>
                <a:cubicBezTo>
                  <a:pt x="2438289" y="4465126"/>
                  <a:pt x="2431778" y="4473759"/>
                  <a:pt x="2423289" y="4486206"/>
                </a:cubicBezTo>
                <a:cubicBezTo>
                  <a:pt x="2414800" y="4498654"/>
                  <a:pt x="2408920" y="4508376"/>
                  <a:pt x="2405651" y="4515374"/>
                </a:cubicBezTo>
                <a:cubicBezTo>
                  <a:pt x="2402381" y="4522372"/>
                  <a:pt x="2399140" y="4531435"/>
                  <a:pt x="2395928" y="4542563"/>
                </a:cubicBezTo>
                <a:lnTo>
                  <a:pt x="2385431" y="4578012"/>
                </a:lnTo>
                <a:lnTo>
                  <a:pt x="2341894" y="4578012"/>
                </a:lnTo>
                <a:lnTo>
                  <a:pt x="2374074" y="4465642"/>
                </a:lnTo>
                <a:cubicBezTo>
                  <a:pt x="2375794" y="4459562"/>
                  <a:pt x="2376655" y="4455375"/>
                  <a:pt x="2376655" y="4453080"/>
                </a:cubicBezTo>
                <a:cubicBezTo>
                  <a:pt x="2376655" y="4452277"/>
                  <a:pt x="2376281" y="4451532"/>
                  <a:pt x="2375536" y="4450843"/>
                </a:cubicBezTo>
                <a:cubicBezTo>
                  <a:pt x="2374790" y="4450155"/>
                  <a:pt x="2374016" y="4449811"/>
                  <a:pt x="2373213" y="4449811"/>
                </a:cubicBezTo>
                <a:cubicBezTo>
                  <a:pt x="2368968" y="4449811"/>
                  <a:pt x="2362257" y="4455375"/>
                  <a:pt x="2353079" y="4466503"/>
                </a:cubicBezTo>
                <a:cubicBezTo>
                  <a:pt x="2339084" y="4483711"/>
                  <a:pt x="2326350" y="4504418"/>
                  <a:pt x="2314877" y="4528625"/>
                </a:cubicBezTo>
                <a:lnTo>
                  <a:pt x="2300938" y="4578012"/>
                </a:lnTo>
                <a:lnTo>
                  <a:pt x="2257057" y="4578012"/>
                </a:lnTo>
                <a:lnTo>
                  <a:pt x="2289409" y="4467363"/>
                </a:lnTo>
                <a:cubicBezTo>
                  <a:pt x="2292621" y="4456465"/>
                  <a:pt x="2294227" y="4448721"/>
                  <a:pt x="2294227" y="4444132"/>
                </a:cubicBezTo>
                <a:cubicBezTo>
                  <a:pt x="2294227" y="4442296"/>
                  <a:pt x="2293768" y="4440719"/>
                  <a:pt x="2292851" y="4439400"/>
                </a:cubicBezTo>
                <a:cubicBezTo>
                  <a:pt x="2291933" y="4438080"/>
                  <a:pt x="2290441" y="4437048"/>
                  <a:pt x="2288376" y="4436302"/>
                </a:cubicBezTo>
                <a:cubicBezTo>
                  <a:pt x="2286311" y="4435557"/>
                  <a:pt x="2282354" y="4435184"/>
                  <a:pt x="2276503" y="4435184"/>
                </a:cubicBezTo>
                <a:lnTo>
                  <a:pt x="2278224" y="4428645"/>
                </a:lnTo>
                <a:close/>
                <a:moveTo>
                  <a:pt x="2227008" y="4418492"/>
                </a:moveTo>
                <a:cubicBezTo>
                  <a:pt x="2236644" y="4418492"/>
                  <a:pt x="2243929" y="4420786"/>
                  <a:pt x="2248862" y="4425375"/>
                </a:cubicBezTo>
                <a:cubicBezTo>
                  <a:pt x="2253796" y="4429964"/>
                  <a:pt x="2256262" y="4435757"/>
                  <a:pt x="2256262" y="4442755"/>
                </a:cubicBezTo>
                <a:cubicBezTo>
                  <a:pt x="2256262" y="4451130"/>
                  <a:pt x="2253853" y="4459275"/>
                  <a:pt x="2249034" y="4467191"/>
                </a:cubicBezTo>
                <a:cubicBezTo>
                  <a:pt x="2242381" y="4477975"/>
                  <a:pt x="2234006" y="4486665"/>
                  <a:pt x="2223910" y="4493262"/>
                </a:cubicBezTo>
                <a:cubicBezTo>
                  <a:pt x="2213815" y="4499858"/>
                  <a:pt x="2202515" y="4504877"/>
                  <a:pt x="2190010" y="4508319"/>
                </a:cubicBezTo>
                <a:cubicBezTo>
                  <a:pt x="2181635" y="4510613"/>
                  <a:pt x="2170393" y="4512334"/>
                  <a:pt x="2156282" y="4513481"/>
                </a:cubicBezTo>
                <a:cubicBezTo>
                  <a:pt x="2155250" y="4520938"/>
                  <a:pt x="2154733" y="4527076"/>
                  <a:pt x="2154733" y="4531894"/>
                </a:cubicBezTo>
                <a:cubicBezTo>
                  <a:pt x="2154733" y="4540498"/>
                  <a:pt x="2157228" y="4547382"/>
                  <a:pt x="2162219" y="4552544"/>
                </a:cubicBezTo>
                <a:cubicBezTo>
                  <a:pt x="2167209" y="4557706"/>
                  <a:pt x="2173892" y="4560288"/>
                  <a:pt x="2182266" y="4560288"/>
                </a:cubicBezTo>
                <a:cubicBezTo>
                  <a:pt x="2190297" y="4560288"/>
                  <a:pt x="2198356" y="4558337"/>
                  <a:pt x="2206444" y="4554437"/>
                </a:cubicBezTo>
                <a:cubicBezTo>
                  <a:pt x="2214532" y="4550536"/>
                  <a:pt x="2223910" y="4543710"/>
                  <a:pt x="2234580" y="4533959"/>
                </a:cubicBezTo>
                <a:lnTo>
                  <a:pt x="2239742" y="4538605"/>
                </a:lnTo>
                <a:cubicBezTo>
                  <a:pt x="2226549" y="4554552"/>
                  <a:pt x="2213700" y="4565909"/>
                  <a:pt x="2201196" y="4572678"/>
                </a:cubicBezTo>
                <a:cubicBezTo>
                  <a:pt x="2188691" y="4579446"/>
                  <a:pt x="2174867" y="4582831"/>
                  <a:pt x="2159723" y="4582831"/>
                </a:cubicBezTo>
                <a:cubicBezTo>
                  <a:pt x="2140565" y="4582831"/>
                  <a:pt x="2127315" y="4578242"/>
                  <a:pt x="2119972" y="4569064"/>
                </a:cubicBezTo>
                <a:cubicBezTo>
                  <a:pt x="2112630" y="4559886"/>
                  <a:pt x="2108959" y="4549274"/>
                  <a:pt x="2108959" y="4537229"/>
                </a:cubicBezTo>
                <a:cubicBezTo>
                  <a:pt x="2108959" y="4518414"/>
                  <a:pt x="2114438" y="4499600"/>
                  <a:pt x="2125393" y="4480786"/>
                </a:cubicBezTo>
                <a:cubicBezTo>
                  <a:pt x="2136349" y="4461971"/>
                  <a:pt x="2151263" y="4446885"/>
                  <a:pt x="2170135" y="4435528"/>
                </a:cubicBezTo>
                <a:cubicBezTo>
                  <a:pt x="2189007" y="4424170"/>
                  <a:pt x="2207964" y="4418492"/>
                  <a:pt x="2227008" y="4418492"/>
                </a:cubicBezTo>
                <a:close/>
                <a:moveTo>
                  <a:pt x="1884108" y="4418492"/>
                </a:moveTo>
                <a:cubicBezTo>
                  <a:pt x="1893745" y="4418492"/>
                  <a:pt x="1901029" y="4420786"/>
                  <a:pt x="1905962" y="4425375"/>
                </a:cubicBezTo>
                <a:cubicBezTo>
                  <a:pt x="1910895" y="4429964"/>
                  <a:pt x="1913362" y="4435757"/>
                  <a:pt x="1913362" y="4442755"/>
                </a:cubicBezTo>
                <a:cubicBezTo>
                  <a:pt x="1913362" y="4451130"/>
                  <a:pt x="1910953" y="4459275"/>
                  <a:pt x="1906135" y="4467191"/>
                </a:cubicBezTo>
                <a:cubicBezTo>
                  <a:pt x="1899481" y="4477975"/>
                  <a:pt x="1891106" y="4486665"/>
                  <a:pt x="1881011" y="4493262"/>
                </a:cubicBezTo>
                <a:cubicBezTo>
                  <a:pt x="1870915" y="4499858"/>
                  <a:pt x="1859615" y="4504877"/>
                  <a:pt x="1847110" y="4508319"/>
                </a:cubicBezTo>
                <a:cubicBezTo>
                  <a:pt x="1838736" y="4510613"/>
                  <a:pt x="1827493" y="4512334"/>
                  <a:pt x="1813382" y="4513481"/>
                </a:cubicBezTo>
                <a:cubicBezTo>
                  <a:pt x="1812350" y="4520938"/>
                  <a:pt x="1811834" y="4527076"/>
                  <a:pt x="1811834" y="4531894"/>
                </a:cubicBezTo>
                <a:cubicBezTo>
                  <a:pt x="1811834" y="4540498"/>
                  <a:pt x="1814329" y="4547382"/>
                  <a:pt x="1819319" y="4552544"/>
                </a:cubicBezTo>
                <a:cubicBezTo>
                  <a:pt x="1824309" y="4557706"/>
                  <a:pt x="1830992" y="4560288"/>
                  <a:pt x="1839367" y="4560288"/>
                </a:cubicBezTo>
                <a:cubicBezTo>
                  <a:pt x="1847397" y="4560288"/>
                  <a:pt x="1855456" y="4558337"/>
                  <a:pt x="1863544" y="4554437"/>
                </a:cubicBezTo>
                <a:cubicBezTo>
                  <a:pt x="1871632" y="4550536"/>
                  <a:pt x="1881011" y="4543710"/>
                  <a:pt x="1891680" y="4533959"/>
                </a:cubicBezTo>
                <a:lnTo>
                  <a:pt x="1896842" y="4538605"/>
                </a:lnTo>
                <a:cubicBezTo>
                  <a:pt x="1883649" y="4554552"/>
                  <a:pt x="1870800" y="4565909"/>
                  <a:pt x="1858296" y="4572678"/>
                </a:cubicBezTo>
                <a:cubicBezTo>
                  <a:pt x="1845791" y="4579446"/>
                  <a:pt x="1831967" y="4582831"/>
                  <a:pt x="1816824" y="4582831"/>
                </a:cubicBezTo>
                <a:cubicBezTo>
                  <a:pt x="1797665" y="4582831"/>
                  <a:pt x="1784415" y="4578242"/>
                  <a:pt x="1777073" y="4569064"/>
                </a:cubicBezTo>
                <a:cubicBezTo>
                  <a:pt x="1769731" y="4559886"/>
                  <a:pt x="1766059" y="4549274"/>
                  <a:pt x="1766059" y="4537229"/>
                </a:cubicBezTo>
                <a:cubicBezTo>
                  <a:pt x="1766059" y="4518414"/>
                  <a:pt x="1771537" y="4499600"/>
                  <a:pt x="1782493" y="4480786"/>
                </a:cubicBezTo>
                <a:cubicBezTo>
                  <a:pt x="1793449" y="4461971"/>
                  <a:pt x="1808363" y="4446885"/>
                  <a:pt x="1827235" y="4435528"/>
                </a:cubicBezTo>
                <a:cubicBezTo>
                  <a:pt x="1846106" y="4424170"/>
                  <a:pt x="1865064" y="4418492"/>
                  <a:pt x="1884108" y="4418492"/>
                </a:cubicBezTo>
                <a:close/>
                <a:moveTo>
                  <a:pt x="1393301" y="4418492"/>
                </a:moveTo>
                <a:lnTo>
                  <a:pt x="1403626" y="4418492"/>
                </a:lnTo>
                <a:lnTo>
                  <a:pt x="1377641" y="4515202"/>
                </a:lnTo>
                <a:cubicBezTo>
                  <a:pt x="1398979" y="4468052"/>
                  <a:pt x="1415040" y="4439027"/>
                  <a:pt x="1425824" y="4428128"/>
                </a:cubicBezTo>
                <a:cubicBezTo>
                  <a:pt x="1432134" y="4421704"/>
                  <a:pt x="1438788" y="4418492"/>
                  <a:pt x="1445786" y="4418492"/>
                </a:cubicBezTo>
                <a:cubicBezTo>
                  <a:pt x="1450604" y="4418492"/>
                  <a:pt x="1454505" y="4420241"/>
                  <a:pt x="1457488" y="4423740"/>
                </a:cubicBezTo>
                <a:cubicBezTo>
                  <a:pt x="1460470" y="4427239"/>
                  <a:pt x="1461962" y="4432201"/>
                  <a:pt x="1461962" y="4438625"/>
                </a:cubicBezTo>
                <a:cubicBezTo>
                  <a:pt x="1461962" y="4449753"/>
                  <a:pt x="1459266" y="4459103"/>
                  <a:pt x="1453874" y="4466675"/>
                </a:cubicBezTo>
                <a:cubicBezTo>
                  <a:pt x="1450432" y="4471493"/>
                  <a:pt x="1446589" y="4473902"/>
                  <a:pt x="1442344" y="4473902"/>
                </a:cubicBezTo>
                <a:cubicBezTo>
                  <a:pt x="1437755" y="4473902"/>
                  <a:pt x="1434314" y="4471780"/>
                  <a:pt x="1432019" y="4467535"/>
                </a:cubicBezTo>
                <a:cubicBezTo>
                  <a:pt x="1429725" y="4463291"/>
                  <a:pt x="1428119" y="4460795"/>
                  <a:pt x="1427201" y="4460050"/>
                </a:cubicBezTo>
                <a:cubicBezTo>
                  <a:pt x="1426283" y="4459304"/>
                  <a:pt x="1425308" y="4458931"/>
                  <a:pt x="1424276" y="4458931"/>
                </a:cubicBezTo>
                <a:cubicBezTo>
                  <a:pt x="1423128" y="4458931"/>
                  <a:pt x="1421924" y="4459275"/>
                  <a:pt x="1420662" y="4459964"/>
                </a:cubicBezTo>
                <a:cubicBezTo>
                  <a:pt x="1418138" y="4461340"/>
                  <a:pt x="1414840" y="4464696"/>
                  <a:pt x="1410767" y="4470030"/>
                </a:cubicBezTo>
                <a:cubicBezTo>
                  <a:pt x="1406694" y="4475365"/>
                  <a:pt x="1401675" y="4484285"/>
                  <a:pt x="1395710" y="4496789"/>
                </a:cubicBezTo>
                <a:cubicBezTo>
                  <a:pt x="1389744" y="4509294"/>
                  <a:pt x="1385098" y="4519877"/>
                  <a:pt x="1381771" y="4528539"/>
                </a:cubicBezTo>
                <a:cubicBezTo>
                  <a:pt x="1378444" y="4537200"/>
                  <a:pt x="1373798" y="4553691"/>
                  <a:pt x="1367833" y="4578012"/>
                </a:cubicBezTo>
                <a:lnTo>
                  <a:pt x="1326188" y="4578012"/>
                </a:lnTo>
                <a:lnTo>
                  <a:pt x="1354582" y="4463922"/>
                </a:lnTo>
                <a:cubicBezTo>
                  <a:pt x="1356647" y="4455432"/>
                  <a:pt x="1357680" y="4449811"/>
                  <a:pt x="1357680" y="4447057"/>
                </a:cubicBezTo>
                <a:cubicBezTo>
                  <a:pt x="1357680" y="4443960"/>
                  <a:pt x="1357135" y="4441551"/>
                  <a:pt x="1356045" y="4439830"/>
                </a:cubicBezTo>
                <a:cubicBezTo>
                  <a:pt x="1354955" y="4438109"/>
                  <a:pt x="1353463" y="4436847"/>
                  <a:pt x="1351571" y="4436044"/>
                </a:cubicBezTo>
                <a:cubicBezTo>
                  <a:pt x="1349678" y="4435241"/>
                  <a:pt x="1345749" y="4434840"/>
                  <a:pt x="1339783" y="4434840"/>
                </a:cubicBezTo>
                <a:lnTo>
                  <a:pt x="1341332" y="4429849"/>
                </a:lnTo>
                <a:close/>
                <a:moveTo>
                  <a:pt x="1293558" y="4418492"/>
                </a:moveTo>
                <a:cubicBezTo>
                  <a:pt x="1303194" y="4418492"/>
                  <a:pt x="1310479" y="4420786"/>
                  <a:pt x="1315413" y="4425375"/>
                </a:cubicBezTo>
                <a:cubicBezTo>
                  <a:pt x="1320345" y="4429964"/>
                  <a:pt x="1322812" y="4435757"/>
                  <a:pt x="1322812" y="4442755"/>
                </a:cubicBezTo>
                <a:cubicBezTo>
                  <a:pt x="1322812" y="4451130"/>
                  <a:pt x="1320403" y="4459275"/>
                  <a:pt x="1315585" y="4467191"/>
                </a:cubicBezTo>
                <a:cubicBezTo>
                  <a:pt x="1308931" y="4477975"/>
                  <a:pt x="1300556" y="4486665"/>
                  <a:pt x="1290460" y="4493262"/>
                </a:cubicBezTo>
                <a:cubicBezTo>
                  <a:pt x="1280365" y="4499858"/>
                  <a:pt x="1269065" y="4504877"/>
                  <a:pt x="1256560" y="4508319"/>
                </a:cubicBezTo>
                <a:cubicBezTo>
                  <a:pt x="1248186" y="4510613"/>
                  <a:pt x="1236943" y="4512334"/>
                  <a:pt x="1222832" y="4513481"/>
                </a:cubicBezTo>
                <a:cubicBezTo>
                  <a:pt x="1221800" y="4520938"/>
                  <a:pt x="1221283" y="4527076"/>
                  <a:pt x="1221283" y="4531894"/>
                </a:cubicBezTo>
                <a:cubicBezTo>
                  <a:pt x="1221283" y="4540498"/>
                  <a:pt x="1223779" y="4547382"/>
                  <a:pt x="1228769" y="4552544"/>
                </a:cubicBezTo>
                <a:cubicBezTo>
                  <a:pt x="1233759" y="4557706"/>
                  <a:pt x="1240442" y="4560288"/>
                  <a:pt x="1248817" y="4560288"/>
                </a:cubicBezTo>
                <a:cubicBezTo>
                  <a:pt x="1256847" y="4560288"/>
                  <a:pt x="1264906" y="4558337"/>
                  <a:pt x="1272994" y="4554437"/>
                </a:cubicBezTo>
                <a:cubicBezTo>
                  <a:pt x="1281082" y="4550536"/>
                  <a:pt x="1290460" y="4543710"/>
                  <a:pt x="1301130" y="4533959"/>
                </a:cubicBezTo>
                <a:lnTo>
                  <a:pt x="1306292" y="4538605"/>
                </a:lnTo>
                <a:cubicBezTo>
                  <a:pt x="1293099" y="4554552"/>
                  <a:pt x="1280250" y="4565909"/>
                  <a:pt x="1267745" y="4572678"/>
                </a:cubicBezTo>
                <a:cubicBezTo>
                  <a:pt x="1255241" y="4579446"/>
                  <a:pt x="1241417" y="4582831"/>
                  <a:pt x="1226274" y="4582831"/>
                </a:cubicBezTo>
                <a:cubicBezTo>
                  <a:pt x="1207115" y="4582831"/>
                  <a:pt x="1193865" y="4578242"/>
                  <a:pt x="1186522" y="4569064"/>
                </a:cubicBezTo>
                <a:cubicBezTo>
                  <a:pt x="1179180" y="4559886"/>
                  <a:pt x="1175509" y="4549274"/>
                  <a:pt x="1175509" y="4537229"/>
                </a:cubicBezTo>
                <a:cubicBezTo>
                  <a:pt x="1175509" y="4518414"/>
                  <a:pt x="1180987" y="4499600"/>
                  <a:pt x="1191943" y="4480786"/>
                </a:cubicBezTo>
                <a:cubicBezTo>
                  <a:pt x="1202899" y="4461971"/>
                  <a:pt x="1217813" y="4446885"/>
                  <a:pt x="1236685" y="4435528"/>
                </a:cubicBezTo>
                <a:cubicBezTo>
                  <a:pt x="1255556" y="4424170"/>
                  <a:pt x="1274514" y="4418492"/>
                  <a:pt x="1293558" y="4418492"/>
                </a:cubicBezTo>
                <a:close/>
                <a:moveTo>
                  <a:pt x="943593" y="4412641"/>
                </a:moveTo>
                <a:lnTo>
                  <a:pt x="878718" y="4488701"/>
                </a:lnTo>
                <a:lnTo>
                  <a:pt x="939119" y="4488701"/>
                </a:lnTo>
                <a:close/>
                <a:moveTo>
                  <a:pt x="4469754" y="4376504"/>
                </a:moveTo>
                <a:lnTo>
                  <a:pt x="4478703" y="4376504"/>
                </a:lnTo>
                <a:lnTo>
                  <a:pt x="4464936" y="4423310"/>
                </a:lnTo>
                <a:lnTo>
                  <a:pt x="4487479" y="4423310"/>
                </a:lnTo>
                <a:lnTo>
                  <a:pt x="4481456" y="4443100"/>
                </a:lnTo>
                <a:lnTo>
                  <a:pt x="4459257" y="4443100"/>
                </a:lnTo>
                <a:lnTo>
                  <a:pt x="4430520" y="4542907"/>
                </a:lnTo>
                <a:cubicBezTo>
                  <a:pt x="4428685" y="4549102"/>
                  <a:pt x="4427767" y="4553806"/>
                  <a:pt x="4427767" y="4557018"/>
                </a:cubicBezTo>
                <a:cubicBezTo>
                  <a:pt x="4427767" y="4558510"/>
                  <a:pt x="4428282" y="4559800"/>
                  <a:pt x="4429315" y="4560890"/>
                </a:cubicBezTo>
                <a:cubicBezTo>
                  <a:pt x="4430347" y="4561980"/>
                  <a:pt x="4431495" y="4562525"/>
                  <a:pt x="4432757" y="4562525"/>
                </a:cubicBezTo>
                <a:cubicBezTo>
                  <a:pt x="4434708" y="4562525"/>
                  <a:pt x="4436714" y="4561722"/>
                  <a:pt x="4438779" y="4560116"/>
                </a:cubicBezTo>
                <a:cubicBezTo>
                  <a:pt x="4444057" y="4556100"/>
                  <a:pt x="4450194" y="4549102"/>
                  <a:pt x="4457193" y="4539122"/>
                </a:cubicBezTo>
                <a:lnTo>
                  <a:pt x="4463215" y="4542907"/>
                </a:lnTo>
                <a:cubicBezTo>
                  <a:pt x="4455299" y="4556674"/>
                  <a:pt x="4446581" y="4566769"/>
                  <a:pt x="4437059" y="4573194"/>
                </a:cubicBezTo>
                <a:cubicBezTo>
                  <a:pt x="4427537" y="4579618"/>
                  <a:pt x="4418188" y="4582831"/>
                  <a:pt x="4409009" y="4582831"/>
                </a:cubicBezTo>
                <a:cubicBezTo>
                  <a:pt x="4401208" y="4582831"/>
                  <a:pt x="4395157" y="4580852"/>
                  <a:pt x="4390855" y="4576894"/>
                </a:cubicBezTo>
                <a:cubicBezTo>
                  <a:pt x="4386552" y="4572936"/>
                  <a:pt x="4384401" y="4567917"/>
                  <a:pt x="4384401" y="4561836"/>
                </a:cubicBezTo>
                <a:cubicBezTo>
                  <a:pt x="4384401" y="4555183"/>
                  <a:pt x="4385894" y="4546636"/>
                  <a:pt x="4388876" y="4536196"/>
                </a:cubicBezTo>
                <a:lnTo>
                  <a:pt x="4416065" y="4443100"/>
                </a:lnTo>
                <a:lnTo>
                  <a:pt x="4392661" y="4443100"/>
                </a:lnTo>
                <a:lnTo>
                  <a:pt x="4396103" y="4430365"/>
                </a:lnTo>
                <a:cubicBezTo>
                  <a:pt x="4410787" y="4424974"/>
                  <a:pt x="4423178" y="4418664"/>
                  <a:pt x="4433273" y="4411436"/>
                </a:cubicBezTo>
                <a:cubicBezTo>
                  <a:pt x="4443369" y="4404209"/>
                  <a:pt x="4455529" y="4392565"/>
                  <a:pt x="4469754" y="4376504"/>
                </a:cubicBezTo>
                <a:close/>
                <a:moveTo>
                  <a:pt x="2098030" y="4376504"/>
                </a:moveTo>
                <a:lnTo>
                  <a:pt x="2106978" y="4376504"/>
                </a:lnTo>
                <a:lnTo>
                  <a:pt x="2093212" y="4423310"/>
                </a:lnTo>
                <a:lnTo>
                  <a:pt x="2115754" y="4423310"/>
                </a:lnTo>
                <a:lnTo>
                  <a:pt x="2109731" y="4443100"/>
                </a:lnTo>
                <a:lnTo>
                  <a:pt x="2087533" y="4443100"/>
                </a:lnTo>
                <a:lnTo>
                  <a:pt x="2058795" y="4542907"/>
                </a:lnTo>
                <a:cubicBezTo>
                  <a:pt x="2056960" y="4549102"/>
                  <a:pt x="2056042" y="4553806"/>
                  <a:pt x="2056042" y="4557018"/>
                </a:cubicBezTo>
                <a:cubicBezTo>
                  <a:pt x="2056042" y="4558510"/>
                  <a:pt x="2056558" y="4559800"/>
                  <a:pt x="2057590" y="4560890"/>
                </a:cubicBezTo>
                <a:cubicBezTo>
                  <a:pt x="2058623" y="4561980"/>
                  <a:pt x="2059770" y="4562525"/>
                  <a:pt x="2061032" y="4562525"/>
                </a:cubicBezTo>
                <a:cubicBezTo>
                  <a:pt x="2062982" y="4562525"/>
                  <a:pt x="2064990" y="4561722"/>
                  <a:pt x="2067055" y="4560116"/>
                </a:cubicBezTo>
                <a:cubicBezTo>
                  <a:pt x="2072332" y="4556100"/>
                  <a:pt x="2078470" y="4549102"/>
                  <a:pt x="2085468" y="4539122"/>
                </a:cubicBezTo>
                <a:lnTo>
                  <a:pt x="2091491" y="4542907"/>
                </a:lnTo>
                <a:cubicBezTo>
                  <a:pt x="2083575" y="4556674"/>
                  <a:pt x="2074856" y="4566769"/>
                  <a:pt x="2065334" y="4573194"/>
                </a:cubicBezTo>
                <a:cubicBezTo>
                  <a:pt x="2055812" y="4579618"/>
                  <a:pt x="2046463" y="4582831"/>
                  <a:pt x="2037285" y="4582831"/>
                </a:cubicBezTo>
                <a:cubicBezTo>
                  <a:pt x="2029484" y="4582831"/>
                  <a:pt x="2023432" y="4580852"/>
                  <a:pt x="2019130" y="4576894"/>
                </a:cubicBezTo>
                <a:cubicBezTo>
                  <a:pt x="2014828" y="4572936"/>
                  <a:pt x="2012677" y="4567917"/>
                  <a:pt x="2012677" y="4561836"/>
                </a:cubicBezTo>
                <a:cubicBezTo>
                  <a:pt x="2012677" y="4555183"/>
                  <a:pt x="2014169" y="4546636"/>
                  <a:pt x="2017151" y="4536196"/>
                </a:cubicBezTo>
                <a:lnTo>
                  <a:pt x="2044340" y="4443100"/>
                </a:lnTo>
                <a:lnTo>
                  <a:pt x="2020937" y="4443100"/>
                </a:lnTo>
                <a:lnTo>
                  <a:pt x="2024378" y="4430365"/>
                </a:lnTo>
                <a:cubicBezTo>
                  <a:pt x="2039063" y="4424974"/>
                  <a:pt x="2051453" y="4418664"/>
                  <a:pt x="2061548" y="4411436"/>
                </a:cubicBezTo>
                <a:cubicBezTo>
                  <a:pt x="2071644" y="4404209"/>
                  <a:pt x="2083804" y="4392565"/>
                  <a:pt x="2098030" y="4376504"/>
                </a:cubicBezTo>
                <a:close/>
                <a:moveTo>
                  <a:pt x="2002780" y="4376504"/>
                </a:moveTo>
                <a:lnTo>
                  <a:pt x="2011728" y="4376504"/>
                </a:lnTo>
                <a:lnTo>
                  <a:pt x="1997962" y="4423310"/>
                </a:lnTo>
                <a:lnTo>
                  <a:pt x="2020504" y="4423310"/>
                </a:lnTo>
                <a:lnTo>
                  <a:pt x="2014481" y="4443100"/>
                </a:lnTo>
                <a:lnTo>
                  <a:pt x="1992283" y="4443100"/>
                </a:lnTo>
                <a:lnTo>
                  <a:pt x="1963545" y="4542907"/>
                </a:lnTo>
                <a:cubicBezTo>
                  <a:pt x="1961710" y="4549102"/>
                  <a:pt x="1960792" y="4553806"/>
                  <a:pt x="1960792" y="4557018"/>
                </a:cubicBezTo>
                <a:cubicBezTo>
                  <a:pt x="1960792" y="4558510"/>
                  <a:pt x="1961308" y="4559800"/>
                  <a:pt x="1962340" y="4560890"/>
                </a:cubicBezTo>
                <a:cubicBezTo>
                  <a:pt x="1963373" y="4561980"/>
                  <a:pt x="1964520" y="4562525"/>
                  <a:pt x="1965782" y="4562525"/>
                </a:cubicBezTo>
                <a:cubicBezTo>
                  <a:pt x="1967732" y="4562525"/>
                  <a:pt x="1969740" y="4561722"/>
                  <a:pt x="1971805" y="4560116"/>
                </a:cubicBezTo>
                <a:cubicBezTo>
                  <a:pt x="1977082" y="4556100"/>
                  <a:pt x="1983220" y="4549102"/>
                  <a:pt x="1990218" y="4539122"/>
                </a:cubicBezTo>
                <a:lnTo>
                  <a:pt x="1996241" y="4542907"/>
                </a:lnTo>
                <a:cubicBezTo>
                  <a:pt x="1988325" y="4556674"/>
                  <a:pt x="1979606" y="4566769"/>
                  <a:pt x="1970084" y="4573194"/>
                </a:cubicBezTo>
                <a:cubicBezTo>
                  <a:pt x="1960562" y="4579618"/>
                  <a:pt x="1951213" y="4582831"/>
                  <a:pt x="1942035" y="4582831"/>
                </a:cubicBezTo>
                <a:cubicBezTo>
                  <a:pt x="1934234" y="4582831"/>
                  <a:pt x="1928182" y="4580852"/>
                  <a:pt x="1923880" y="4576894"/>
                </a:cubicBezTo>
                <a:cubicBezTo>
                  <a:pt x="1919578" y="4572936"/>
                  <a:pt x="1917427" y="4567917"/>
                  <a:pt x="1917427" y="4561836"/>
                </a:cubicBezTo>
                <a:cubicBezTo>
                  <a:pt x="1917427" y="4555183"/>
                  <a:pt x="1918918" y="4546636"/>
                  <a:pt x="1921901" y="4536196"/>
                </a:cubicBezTo>
                <a:lnTo>
                  <a:pt x="1949090" y="4443100"/>
                </a:lnTo>
                <a:lnTo>
                  <a:pt x="1925687" y="4443100"/>
                </a:lnTo>
                <a:lnTo>
                  <a:pt x="1929128" y="4430365"/>
                </a:lnTo>
                <a:cubicBezTo>
                  <a:pt x="1943813" y="4424974"/>
                  <a:pt x="1956203" y="4418664"/>
                  <a:pt x="1966298" y="4411436"/>
                </a:cubicBezTo>
                <a:cubicBezTo>
                  <a:pt x="1976394" y="4404209"/>
                  <a:pt x="1988554" y="4392565"/>
                  <a:pt x="2002780" y="4376504"/>
                </a:cubicBezTo>
                <a:close/>
                <a:moveTo>
                  <a:pt x="1545580" y="4376504"/>
                </a:moveTo>
                <a:lnTo>
                  <a:pt x="1554528" y="4376504"/>
                </a:lnTo>
                <a:lnTo>
                  <a:pt x="1540761" y="4423310"/>
                </a:lnTo>
                <a:lnTo>
                  <a:pt x="1563304" y="4423310"/>
                </a:lnTo>
                <a:lnTo>
                  <a:pt x="1557281" y="4443100"/>
                </a:lnTo>
                <a:lnTo>
                  <a:pt x="1535083" y="4443100"/>
                </a:lnTo>
                <a:lnTo>
                  <a:pt x="1506345" y="4542907"/>
                </a:lnTo>
                <a:cubicBezTo>
                  <a:pt x="1504509" y="4549102"/>
                  <a:pt x="1503592" y="4553806"/>
                  <a:pt x="1503592" y="4557018"/>
                </a:cubicBezTo>
                <a:cubicBezTo>
                  <a:pt x="1503592" y="4558510"/>
                  <a:pt x="1504108" y="4559800"/>
                  <a:pt x="1505140" y="4560890"/>
                </a:cubicBezTo>
                <a:cubicBezTo>
                  <a:pt x="1506173" y="4561980"/>
                  <a:pt x="1507320" y="4562525"/>
                  <a:pt x="1508582" y="4562525"/>
                </a:cubicBezTo>
                <a:cubicBezTo>
                  <a:pt x="1510532" y="4562525"/>
                  <a:pt x="1512540" y="4561722"/>
                  <a:pt x="1514605" y="4560116"/>
                </a:cubicBezTo>
                <a:cubicBezTo>
                  <a:pt x="1519882" y="4556100"/>
                  <a:pt x="1526020" y="4549102"/>
                  <a:pt x="1533018" y="4539122"/>
                </a:cubicBezTo>
                <a:lnTo>
                  <a:pt x="1539040" y="4542907"/>
                </a:lnTo>
                <a:cubicBezTo>
                  <a:pt x="1531125" y="4556674"/>
                  <a:pt x="1522406" y="4566769"/>
                  <a:pt x="1512884" y="4573194"/>
                </a:cubicBezTo>
                <a:cubicBezTo>
                  <a:pt x="1503362" y="4579618"/>
                  <a:pt x="1494012" y="4582831"/>
                  <a:pt x="1484834" y="4582831"/>
                </a:cubicBezTo>
                <a:cubicBezTo>
                  <a:pt x="1477034" y="4582831"/>
                  <a:pt x="1470982" y="4580852"/>
                  <a:pt x="1466680" y="4576894"/>
                </a:cubicBezTo>
                <a:cubicBezTo>
                  <a:pt x="1462378" y="4572936"/>
                  <a:pt x="1460227" y="4567917"/>
                  <a:pt x="1460227" y="4561836"/>
                </a:cubicBezTo>
                <a:cubicBezTo>
                  <a:pt x="1460227" y="4555183"/>
                  <a:pt x="1461718" y="4546636"/>
                  <a:pt x="1464701" y="4536196"/>
                </a:cubicBezTo>
                <a:lnTo>
                  <a:pt x="1491890" y="4443100"/>
                </a:lnTo>
                <a:lnTo>
                  <a:pt x="1468487" y="4443100"/>
                </a:lnTo>
                <a:lnTo>
                  <a:pt x="1471928" y="4430365"/>
                </a:lnTo>
                <a:cubicBezTo>
                  <a:pt x="1486613" y="4424974"/>
                  <a:pt x="1499003" y="4418664"/>
                  <a:pt x="1509098" y="4411436"/>
                </a:cubicBezTo>
                <a:cubicBezTo>
                  <a:pt x="1519194" y="4404209"/>
                  <a:pt x="1531354" y="4392565"/>
                  <a:pt x="1545580" y="4376504"/>
                </a:cubicBezTo>
                <a:close/>
                <a:moveTo>
                  <a:pt x="5331107" y="4339334"/>
                </a:moveTo>
                <a:lnTo>
                  <a:pt x="5341431" y="4339334"/>
                </a:lnTo>
                <a:lnTo>
                  <a:pt x="5285505" y="4531894"/>
                </a:lnTo>
                <a:cubicBezTo>
                  <a:pt x="5281948" y="4543940"/>
                  <a:pt x="5280171" y="4551225"/>
                  <a:pt x="5280171" y="4553749"/>
                </a:cubicBezTo>
                <a:cubicBezTo>
                  <a:pt x="5280171" y="4555011"/>
                  <a:pt x="5280630" y="4556100"/>
                  <a:pt x="5281547" y="4557018"/>
                </a:cubicBezTo>
                <a:cubicBezTo>
                  <a:pt x="5282465" y="4557936"/>
                  <a:pt x="5283440" y="4558395"/>
                  <a:pt x="5284472" y="4558395"/>
                </a:cubicBezTo>
                <a:cubicBezTo>
                  <a:pt x="5286422" y="4558395"/>
                  <a:pt x="5288659" y="4557420"/>
                  <a:pt x="5291183" y="4555469"/>
                </a:cubicBezTo>
                <a:cubicBezTo>
                  <a:pt x="5295428" y="4552257"/>
                  <a:pt x="5300591" y="4546177"/>
                  <a:pt x="5306671" y="4537229"/>
                </a:cubicBezTo>
                <a:lnTo>
                  <a:pt x="5312866" y="4540498"/>
                </a:lnTo>
                <a:cubicBezTo>
                  <a:pt x="5296690" y="4568720"/>
                  <a:pt x="5278909" y="4582831"/>
                  <a:pt x="5259520" y="4582831"/>
                </a:cubicBezTo>
                <a:cubicBezTo>
                  <a:pt x="5252637" y="4582831"/>
                  <a:pt x="5247331" y="4581024"/>
                  <a:pt x="5243603" y="4577410"/>
                </a:cubicBezTo>
                <a:cubicBezTo>
                  <a:pt x="5239874" y="4573796"/>
                  <a:pt x="5238010" y="4569179"/>
                  <a:pt x="5238010" y="4563557"/>
                </a:cubicBezTo>
                <a:cubicBezTo>
                  <a:pt x="5238010" y="4558165"/>
                  <a:pt x="5239501" y="4550479"/>
                  <a:pt x="5242485" y="4540498"/>
                </a:cubicBezTo>
                <a:lnTo>
                  <a:pt x="5247647" y="4522946"/>
                </a:lnTo>
                <a:cubicBezTo>
                  <a:pt x="5233306" y="4548299"/>
                  <a:pt x="5220859" y="4565163"/>
                  <a:pt x="5210305" y="4573538"/>
                </a:cubicBezTo>
                <a:cubicBezTo>
                  <a:pt x="5202274" y="4579733"/>
                  <a:pt x="5194474" y="4582831"/>
                  <a:pt x="5186901" y="4582831"/>
                </a:cubicBezTo>
                <a:cubicBezTo>
                  <a:pt x="5178297" y="4582831"/>
                  <a:pt x="5171041" y="4579332"/>
                  <a:pt x="5165133" y="4572334"/>
                </a:cubicBezTo>
                <a:cubicBezTo>
                  <a:pt x="5159225" y="4565335"/>
                  <a:pt x="5156271" y="4555125"/>
                  <a:pt x="5156271" y="4541703"/>
                </a:cubicBezTo>
                <a:cubicBezTo>
                  <a:pt x="5156271" y="4524609"/>
                  <a:pt x="5160057" y="4507745"/>
                  <a:pt x="5167629" y="4491111"/>
                </a:cubicBezTo>
                <a:cubicBezTo>
                  <a:pt x="5175200" y="4474476"/>
                  <a:pt x="5183947" y="4460595"/>
                  <a:pt x="5193871" y="4449467"/>
                </a:cubicBezTo>
                <a:cubicBezTo>
                  <a:pt x="5203794" y="4438339"/>
                  <a:pt x="5213259" y="4430394"/>
                  <a:pt x="5222265" y="4425633"/>
                </a:cubicBezTo>
                <a:cubicBezTo>
                  <a:pt x="5231270" y="4420872"/>
                  <a:pt x="5240132" y="4418492"/>
                  <a:pt x="5248851" y="4418492"/>
                </a:cubicBezTo>
                <a:cubicBezTo>
                  <a:pt x="5253325" y="4418492"/>
                  <a:pt x="5257312" y="4419410"/>
                  <a:pt x="5260811" y="4421245"/>
                </a:cubicBezTo>
                <a:cubicBezTo>
                  <a:pt x="5264310" y="4423081"/>
                  <a:pt x="5268297" y="4426522"/>
                  <a:pt x="5272771" y="4431570"/>
                </a:cubicBezTo>
                <a:lnTo>
                  <a:pt x="5285505" y="4388721"/>
                </a:lnTo>
                <a:cubicBezTo>
                  <a:pt x="5288603" y="4378167"/>
                  <a:pt x="5290151" y="4370595"/>
                  <a:pt x="5290151" y="4366007"/>
                </a:cubicBezTo>
                <a:cubicBezTo>
                  <a:pt x="5290151" y="4363253"/>
                  <a:pt x="5289118" y="4360901"/>
                  <a:pt x="5287053" y="4358951"/>
                </a:cubicBezTo>
                <a:cubicBezTo>
                  <a:pt x="5284988" y="4357001"/>
                  <a:pt x="5282235" y="4356026"/>
                  <a:pt x="5278794" y="4356026"/>
                </a:cubicBezTo>
                <a:cubicBezTo>
                  <a:pt x="5277188" y="4356026"/>
                  <a:pt x="5275180" y="4356198"/>
                  <a:pt x="5272771" y="4356542"/>
                </a:cubicBezTo>
                <a:lnTo>
                  <a:pt x="5274491" y="4349831"/>
                </a:lnTo>
                <a:close/>
                <a:moveTo>
                  <a:pt x="4933098" y="4339334"/>
                </a:moveTo>
                <a:cubicBezTo>
                  <a:pt x="4940211" y="4339334"/>
                  <a:pt x="4946205" y="4341800"/>
                  <a:pt x="4951081" y="4346733"/>
                </a:cubicBezTo>
                <a:cubicBezTo>
                  <a:pt x="4955957" y="4351666"/>
                  <a:pt x="4958394" y="4357632"/>
                  <a:pt x="4958394" y="4364630"/>
                </a:cubicBezTo>
                <a:cubicBezTo>
                  <a:pt x="4958394" y="4371628"/>
                  <a:pt x="4955928" y="4377593"/>
                  <a:pt x="4950995" y="4382526"/>
                </a:cubicBezTo>
                <a:cubicBezTo>
                  <a:pt x="4946062" y="4387460"/>
                  <a:pt x="4940096" y="4389926"/>
                  <a:pt x="4933098" y="4389926"/>
                </a:cubicBezTo>
                <a:cubicBezTo>
                  <a:pt x="4926215" y="4389926"/>
                  <a:pt x="4920307" y="4387460"/>
                  <a:pt x="4915374" y="4382526"/>
                </a:cubicBezTo>
                <a:cubicBezTo>
                  <a:pt x="4910441" y="4377593"/>
                  <a:pt x="4907974" y="4371628"/>
                  <a:pt x="4907974" y="4364630"/>
                </a:cubicBezTo>
                <a:cubicBezTo>
                  <a:pt x="4907974" y="4357632"/>
                  <a:pt x="4910412" y="4351666"/>
                  <a:pt x="4915288" y="4346733"/>
                </a:cubicBezTo>
                <a:cubicBezTo>
                  <a:pt x="4920164" y="4341800"/>
                  <a:pt x="4926100" y="4339334"/>
                  <a:pt x="4933098" y="4339334"/>
                </a:cubicBezTo>
                <a:close/>
                <a:moveTo>
                  <a:pt x="3322211" y="4339334"/>
                </a:moveTo>
                <a:lnTo>
                  <a:pt x="3375212" y="4339334"/>
                </a:lnTo>
                <a:lnTo>
                  <a:pt x="3317221" y="4399563"/>
                </a:lnTo>
                <a:lnTo>
                  <a:pt x="3301733" y="4399563"/>
                </a:lnTo>
                <a:close/>
                <a:moveTo>
                  <a:pt x="2975655" y="4339334"/>
                </a:moveTo>
                <a:lnTo>
                  <a:pt x="3028656" y="4339334"/>
                </a:lnTo>
                <a:lnTo>
                  <a:pt x="2970665" y="4399563"/>
                </a:lnTo>
                <a:lnTo>
                  <a:pt x="2955177" y="4399563"/>
                </a:lnTo>
                <a:close/>
                <a:moveTo>
                  <a:pt x="1764250" y="4339334"/>
                </a:moveTo>
                <a:lnTo>
                  <a:pt x="1774575" y="4339334"/>
                </a:lnTo>
                <a:lnTo>
                  <a:pt x="1717616" y="4533099"/>
                </a:lnTo>
                <a:cubicBezTo>
                  <a:pt x="1714289" y="4544571"/>
                  <a:pt x="1712625" y="4551741"/>
                  <a:pt x="1712625" y="4554609"/>
                </a:cubicBezTo>
                <a:cubicBezTo>
                  <a:pt x="1712625" y="4556100"/>
                  <a:pt x="1713113" y="4557362"/>
                  <a:pt x="1714088" y="4558395"/>
                </a:cubicBezTo>
                <a:cubicBezTo>
                  <a:pt x="1715063" y="4559427"/>
                  <a:pt x="1716124" y="4559944"/>
                  <a:pt x="1717272" y="4559944"/>
                </a:cubicBezTo>
                <a:cubicBezTo>
                  <a:pt x="1719336" y="4559944"/>
                  <a:pt x="1721287" y="4559141"/>
                  <a:pt x="1723123" y="4557534"/>
                </a:cubicBezTo>
                <a:cubicBezTo>
                  <a:pt x="1728629" y="4553060"/>
                  <a:pt x="1734767" y="4545489"/>
                  <a:pt x="1741535" y="4534820"/>
                </a:cubicBezTo>
                <a:lnTo>
                  <a:pt x="1748246" y="4537917"/>
                </a:lnTo>
                <a:cubicBezTo>
                  <a:pt x="1737348" y="4555355"/>
                  <a:pt x="1726621" y="4567802"/>
                  <a:pt x="1716067" y="4575259"/>
                </a:cubicBezTo>
                <a:cubicBezTo>
                  <a:pt x="1708840" y="4580307"/>
                  <a:pt x="1701153" y="4582831"/>
                  <a:pt x="1693008" y="4582831"/>
                </a:cubicBezTo>
                <a:cubicBezTo>
                  <a:pt x="1685436" y="4582831"/>
                  <a:pt x="1679413" y="4580794"/>
                  <a:pt x="1674939" y="4576722"/>
                </a:cubicBezTo>
                <a:cubicBezTo>
                  <a:pt x="1670465" y="4572649"/>
                  <a:pt x="1668228" y="4567745"/>
                  <a:pt x="1668228" y="4562009"/>
                </a:cubicBezTo>
                <a:cubicBezTo>
                  <a:pt x="1668228" y="4557764"/>
                  <a:pt x="1669605" y="4550938"/>
                  <a:pt x="1672358" y="4541531"/>
                </a:cubicBezTo>
                <a:lnTo>
                  <a:pt x="1718820" y="4382871"/>
                </a:lnTo>
                <a:cubicBezTo>
                  <a:pt x="1721344" y="4374152"/>
                  <a:pt x="1722606" y="4368358"/>
                  <a:pt x="1722606" y="4365490"/>
                </a:cubicBezTo>
                <a:cubicBezTo>
                  <a:pt x="1722606" y="4362737"/>
                  <a:pt x="1721402" y="4360557"/>
                  <a:pt x="1718993" y="4358951"/>
                </a:cubicBezTo>
                <a:cubicBezTo>
                  <a:pt x="1715780" y="4356657"/>
                  <a:pt x="1710905" y="4355682"/>
                  <a:pt x="1704365" y="4356026"/>
                </a:cubicBezTo>
                <a:lnTo>
                  <a:pt x="1706258" y="4349487"/>
                </a:lnTo>
                <a:close/>
                <a:moveTo>
                  <a:pt x="1293386" y="4339334"/>
                </a:moveTo>
                <a:lnTo>
                  <a:pt x="1346387" y="4339334"/>
                </a:lnTo>
                <a:lnTo>
                  <a:pt x="1288395" y="4399563"/>
                </a:lnTo>
                <a:lnTo>
                  <a:pt x="1272908" y="4399563"/>
                </a:lnTo>
                <a:close/>
                <a:moveTo>
                  <a:pt x="987646" y="4339334"/>
                </a:moveTo>
                <a:lnTo>
                  <a:pt x="995390" y="4339334"/>
                </a:lnTo>
                <a:lnTo>
                  <a:pt x="987646" y="4530345"/>
                </a:lnTo>
                <a:cubicBezTo>
                  <a:pt x="987302" y="4540326"/>
                  <a:pt x="987130" y="4546349"/>
                  <a:pt x="987130" y="4548414"/>
                </a:cubicBezTo>
                <a:cubicBezTo>
                  <a:pt x="987130" y="4556215"/>
                  <a:pt x="988707" y="4561894"/>
                  <a:pt x="991862" y="4565450"/>
                </a:cubicBezTo>
                <a:cubicBezTo>
                  <a:pt x="995017" y="4569007"/>
                  <a:pt x="1000266" y="4571072"/>
                  <a:pt x="1007608" y="4571645"/>
                </a:cubicBezTo>
                <a:lnTo>
                  <a:pt x="1005887" y="4578012"/>
                </a:lnTo>
                <a:lnTo>
                  <a:pt x="904875" y="4578012"/>
                </a:lnTo>
                <a:lnTo>
                  <a:pt x="906768" y="4571645"/>
                </a:lnTo>
                <a:cubicBezTo>
                  <a:pt x="916748" y="4570727"/>
                  <a:pt x="922484" y="4569924"/>
                  <a:pt x="923976" y="4569236"/>
                </a:cubicBezTo>
                <a:cubicBezTo>
                  <a:pt x="927188" y="4567630"/>
                  <a:pt x="930113" y="4564274"/>
                  <a:pt x="932752" y="4559169"/>
                </a:cubicBezTo>
                <a:cubicBezTo>
                  <a:pt x="935391" y="4554064"/>
                  <a:pt x="936997" y="4545202"/>
                  <a:pt x="937570" y="4532582"/>
                </a:cubicBezTo>
                <a:lnTo>
                  <a:pt x="939119" y="4502812"/>
                </a:lnTo>
                <a:lnTo>
                  <a:pt x="866844" y="4502812"/>
                </a:lnTo>
                <a:lnTo>
                  <a:pt x="852389" y="4520709"/>
                </a:lnTo>
                <a:lnTo>
                  <a:pt x="835870" y="4540498"/>
                </a:lnTo>
                <a:cubicBezTo>
                  <a:pt x="832657" y="4544743"/>
                  <a:pt x="830305" y="4548586"/>
                  <a:pt x="828814" y="4552028"/>
                </a:cubicBezTo>
                <a:cubicBezTo>
                  <a:pt x="827667" y="4554666"/>
                  <a:pt x="827093" y="4557305"/>
                  <a:pt x="827093" y="4559944"/>
                </a:cubicBezTo>
                <a:cubicBezTo>
                  <a:pt x="827093" y="4562697"/>
                  <a:pt x="828556" y="4565249"/>
                  <a:pt x="831482" y="4567601"/>
                </a:cubicBezTo>
                <a:cubicBezTo>
                  <a:pt x="834407" y="4569953"/>
                  <a:pt x="839254" y="4571301"/>
                  <a:pt x="846022" y="4571645"/>
                </a:cubicBezTo>
                <a:lnTo>
                  <a:pt x="846022" y="4578012"/>
                </a:lnTo>
                <a:lnTo>
                  <a:pt x="776329" y="4578012"/>
                </a:lnTo>
                <a:lnTo>
                  <a:pt x="778050" y="4571645"/>
                </a:lnTo>
                <a:cubicBezTo>
                  <a:pt x="784245" y="4570613"/>
                  <a:pt x="789751" y="4568433"/>
                  <a:pt x="794570" y="4565106"/>
                </a:cubicBezTo>
                <a:cubicBezTo>
                  <a:pt x="800994" y="4560517"/>
                  <a:pt x="810229" y="4551053"/>
                  <a:pt x="822275" y="4536712"/>
                </a:cubicBezTo>
                <a:close/>
                <a:moveTo>
                  <a:pt x="3296526" y="2481973"/>
                </a:moveTo>
                <a:lnTo>
                  <a:pt x="3296526" y="2777574"/>
                </a:lnTo>
                <a:lnTo>
                  <a:pt x="3324891" y="2777574"/>
                </a:lnTo>
                <a:cubicBezTo>
                  <a:pt x="3371006" y="2777574"/>
                  <a:pt x="3405510" y="2773343"/>
                  <a:pt x="3428401" y="2764884"/>
                </a:cubicBezTo>
                <a:cubicBezTo>
                  <a:pt x="3451293" y="2756424"/>
                  <a:pt x="3469291" y="2741163"/>
                  <a:pt x="3482396" y="2719100"/>
                </a:cubicBezTo>
                <a:cubicBezTo>
                  <a:pt x="3495501" y="2697038"/>
                  <a:pt x="3502053" y="2668258"/>
                  <a:pt x="3502053" y="2632760"/>
                </a:cubicBezTo>
                <a:cubicBezTo>
                  <a:pt x="3502053" y="2581336"/>
                  <a:pt x="3490027" y="2543349"/>
                  <a:pt x="3465973" y="2518799"/>
                </a:cubicBezTo>
                <a:cubicBezTo>
                  <a:pt x="3441920" y="2494249"/>
                  <a:pt x="3403188" y="2481973"/>
                  <a:pt x="3349773" y="2481973"/>
                </a:cubicBezTo>
                <a:close/>
                <a:moveTo>
                  <a:pt x="3779636" y="2445645"/>
                </a:moveTo>
                <a:lnTo>
                  <a:pt x="4344461" y="2445645"/>
                </a:lnTo>
                <a:lnTo>
                  <a:pt x="4344461" y="2645200"/>
                </a:lnTo>
                <a:lnTo>
                  <a:pt x="4325551" y="2645200"/>
                </a:lnTo>
                <a:cubicBezTo>
                  <a:pt x="4315930" y="2596431"/>
                  <a:pt x="4302410" y="2561430"/>
                  <a:pt x="4284993" y="2540197"/>
                </a:cubicBezTo>
                <a:cubicBezTo>
                  <a:pt x="4267576" y="2518965"/>
                  <a:pt x="4242942" y="2503372"/>
                  <a:pt x="4211093" y="2493419"/>
                </a:cubicBezTo>
                <a:cubicBezTo>
                  <a:pt x="4192514" y="2487448"/>
                  <a:pt x="4157679" y="2484462"/>
                  <a:pt x="4106588" y="2484462"/>
                </a:cubicBezTo>
                <a:lnTo>
                  <a:pt x="4036918" y="2484462"/>
                </a:lnTo>
                <a:lnTo>
                  <a:pt x="4036918" y="2759161"/>
                </a:lnTo>
                <a:lnTo>
                  <a:pt x="4050354" y="2759161"/>
                </a:lnTo>
                <a:cubicBezTo>
                  <a:pt x="4093152" y="2759161"/>
                  <a:pt x="4124171" y="2745725"/>
                  <a:pt x="4143414" y="2718852"/>
                </a:cubicBezTo>
                <a:cubicBezTo>
                  <a:pt x="4162656" y="2691979"/>
                  <a:pt x="4174931" y="2652333"/>
                  <a:pt x="4180239" y="2599915"/>
                </a:cubicBezTo>
                <a:lnTo>
                  <a:pt x="4199149" y="2599915"/>
                </a:lnTo>
                <a:lnTo>
                  <a:pt x="4199149" y="2953242"/>
                </a:lnTo>
                <a:lnTo>
                  <a:pt x="4180239" y="2953242"/>
                </a:lnTo>
                <a:cubicBezTo>
                  <a:pt x="4176258" y="2914758"/>
                  <a:pt x="4167881" y="2883240"/>
                  <a:pt x="4155108" y="2858689"/>
                </a:cubicBezTo>
                <a:cubicBezTo>
                  <a:pt x="4142335" y="2834139"/>
                  <a:pt x="4127489" y="2817634"/>
                  <a:pt x="4110569" y="2809174"/>
                </a:cubicBezTo>
                <a:cubicBezTo>
                  <a:pt x="4093649" y="2800714"/>
                  <a:pt x="4069099" y="2796484"/>
                  <a:pt x="4036918" y="2796484"/>
                </a:cubicBezTo>
                <a:lnTo>
                  <a:pt x="4036918" y="2986584"/>
                </a:lnTo>
                <a:cubicBezTo>
                  <a:pt x="4036918" y="3023742"/>
                  <a:pt x="4038494" y="3046468"/>
                  <a:pt x="4041645" y="3054761"/>
                </a:cubicBezTo>
                <a:cubicBezTo>
                  <a:pt x="4044797" y="3063056"/>
                  <a:pt x="4050686" y="3069856"/>
                  <a:pt x="4059312" y="3075165"/>
                </a:cubicBezTo>
                <a:cubicBezTo>
                  <a:pt x="4067937" y="3080473"/>
                  <a:pt x="4081871" y="3083127"/>
                  <a:pt x="4101114" y="3083127"/>
                </a:cubicBezTo>
                <a:lnTo>
                  <a:pt x="4141423" y="3083127"/>
                </a:lnTo>
                <a:cubicBezTo>
                  <a:pt x="4204457" y="3083127"/>
                  <a:pt x="4254968" y="3068529"/>
                  <a:pt x="4292956" y="3039335"/>
                </a:cubicBezTo>
                <a:cubicBezTo>
                  <a:pt x="4330942" y="3010139"/>
                  <a:pt x="4358230" y="2965683"/>
                  <a:pt x="4374818" y="2905966"/>
                </a:cubicBezTo>
                <a:lnTo>
                  <a:pt x="4393230" y="2905966"/>
                </a:lnTo>
                <a:lnTo>
                  <a:pt x="4362875" y="3120451"/>
                </a:lnTo>
                <a:lnTo>
                  <a:pt x="3779636" y="3120451"/>
                </a:lnTo>
                <a:lnTo>
                  <a:pt x="3779636" y="3102038"/>
                </a:lnTo>
                <a:lnTo>
                  <a:pt x="3802030" y="3102038"/>
                </a:lnTo>
                <a:cubicBezTo>
                  <a:pt x="3821603" y="3102038"/>
                  <a:pt x="3837363" y="3098554"/>
                  <a:pt x="3849306" y="3091587"/>
                </a:cubicBezTo>
                <a:cubicBezTo>
                  <a:pt x="3857932" y="3086943"/>
                  <a:pt x="3864567" y="3078980"/>
                  <a:pt x="3869212" y="3067700"/>
                </a:cubicBezTo>
                <a:cubicBezTo>
                  <a:pt x="3872861" y="3059738"/>
                  <a:pt x="3874686" y="3038837"/>
                  <a:pt x="3874686" y="3004997"/>
                </a:cubicBezTo>
                <a:lnTo>
                  <a:pt x="3874686" y="2561098"/>
                </a:lnTo>
                <a:cubicBezTo>
                  <a:pt x="3874686" y="2530576"/>
                  <a:pt x="3873856" y="2511832"/>
                  <a:pt x="3872198" y="2504865"/>
                </a:cubicBezTo>
                <a:cubicBezTo>
                  <a:pt x="3868880" y="2493253"/>
                  <a:pt x="3862742" y="2484296"/>
                  <a:pt x="3853785" y="2477992"/>
                </a:cubicBezTo>
                <a:cubicBezTo>
                  <a:pt x="3841178" y="2468703"/>
                  <a:pt x="3823926" y="2464058"/>
                  <a:pt x="3802030" y="2464058"/>
                </a:cubicBezTo>
                <a:lnTo>
                  <a:pt x="3779636" y="2464058"/>
                </a:lnTo>
                <a:close/>
                <a:moveTo>
                  <a:pt x="3044718" y="2445645"/>
                </a:moveTo>
                <a:lnTo>
                  <a:pt x="3358234" y="2445645"/>
                </a:lnTo>
                <a:cubicBezTo>
                  <a:pt x="3439847" y="2445645"/>
                  <a:pt x="3499564" y="2451285"/>
                  <a:pt x="3537386" y="2462565"/>
                </a:cubicBezTo>
                <a:cubicBezTo>
                  <a:pt x="3575206" y="2473845"/>
                  <a:pt x="3606060" y="2494663"/>
                  <a:pt x="3629947" y="2525019"/>
                </a:cubicBezTo>
                <a:cubicBezTo>
                  <a:pt x="3653834" y="2555375"/>
                  <a:pt x="3665777" y="2590957"/>
                  <a:pt x="3665777" y="2631764"/>
                </a:cubicBezTo>
                <a:cubicBezTo>
                  <a:pt x="3665777" y="2681528"/>
                  <a:pt x="3647862" y="2722667"/>
                  <a:pt x="3612032" y="2755179"/>
                </a:cubicBezTo>
                <a:cubicBezTo>
                  <a:pt x="3589141" y="2775749"/>
                  <a:pt x="3557125" y="2791176"/>
                  <a:pt x="3515987" y="2801460"/>
                </a:cubicBezTo>
                <a:lnTo>
                  <a:pt x="3678219" y="3029879"/>
                </a:lnTo>
                <a:cubicBezTo>
                  <a:pt x="3699451" y="3059406"/>
                  <a:pt x="3714547" y="3077819"/>
                  <a:pt x="3723504" y="3085118"/>
                </a:cubicBezTo>
                <a:cubicBezTo>
                  <a:pt x="3737106" y="3095402"/>
                  <a:pt x="3752865" y="3101042"/>
                  <a:pt x="3770780" y="3102038"/>
                </a:cubicBezTo>
                <a:lnTo>
                  <a:pt x="3770780" y="3120451"/>
                </a:lnTo>
                <a:lnTo>
                  <a:pt x="3558287" y="3120451"/>
                </a:lnTo>
                <a:lnTo>
                  <a:pt x="3340816" y="2812907"/>
                </a:lnTo>
                <a:lnTo>
                  <a:pt x="3296526" y="2812907"/>
                </a:lnTo>
                <a:lnTo>
                  <a:pt x="3296526" y="3002011"/>
                </a:lnTo>
                <a:cubicBezTo>
                  <a:pt x="3296526" y="3038505"/>
                  <a:pt x="3298765" y="3061479"/>
                  <a:pt x="3303244" y="3070935"/>
                </a:cubicBezTo>
                <a:cubicBezTo>
                  <a:pt x="3307723" y="3080390"/>
                  <a:pt x="3315602" y="3087938"/>
                  <a:pt x="3326882" y="3093577"/>
                </a:cubicBezTo>
                <a:cubicBezTo>
                  <a:pt x="3338162" y="3099217"/>
                  <a:pt x="3359229" y="3102038"/>
                  <a:pt x="3390083" y="3102038"/>
                </a:cubicBezTo>
                <a:lnTo>
                  <a:pt x="3390083" y="3120451"/>
                </a:lnTo>
                <a:lnTo>
                  <a:pt x="3044718" y="3120451"/>
                </a:lnTo>
                <a:lnTo>
                  <a:pt x="3044718" y="3102038"/>
                </a:lnTo>
                <a:cubicBezTo>
                  <a:pt x="3075904" y="3102038"/>
                  <a:pt x="3097053" y="3099135"/>
                  <a:pt x="3108168" y="3093329"/>
                </a:cubicBezTo>
                <a:cubicBezTo>
                  <a:pt x="3119282" y="3087523"/>
                  <a:pt x="3127078" y="3079976"/>
                  <a:pt x="3131557" y="3070686"/>
                </a:cubicBezTo>
                <a:cubicBezTo>
                  <a:pt x="3136035" y="3061397"/>
                  <a:pt x="3138275" y="3038505"/>
                  <a:pt x="3138275" y="3002011"/>
                </a:cubicBezTo>
                <a:lnTo>
                  <a:pt x="3138275" y="2564084"/>
                </a:lnTo>
                <a:cubicBezTo>
                  <a:pt x="3138275" y="2527590"/>
                  <a:pt x="3136035" y="2504616"/>
                  <a:pt x="3131557" y="2495160"/>
                </a:cubicBezTo>
                <a:cubicBezTo>
                  <a:pt x="3127078" y="2485705"/>
                  <a:pt x="3119198" y="2478158"/>
                  <a:pt x="3107918" y="2472518"/>
                </a:cubicBezTo>
                <a:cubicBezTo>
                  <a:pt x="3096639" y="2466878"/>
                  <a:pt x="3075572" y="2464058"/>
                  <a:pt x="3044718" y="2464058"/>
                </a:cubicBezTo>
                <a:close/>
                <a:moveTo>
                  <a:pt x="2084186" y="2445645"/>
                </a:moveTo>
                <a:lnTo>
                  <a:pt x="2359881" y="2445645"/>
                </a:lnTo>
                <a:lnTo>
                  <a:pt x="2549483" y="2890539"/>
                </a:lnTo>
                <a:lnTo>
                  <a:pt x="2732616" y="2445645"/>
                </a:lnTo>
                <a:lnTo>
                  <a:pt x="3007315" y="2445645"/>
                </a:lnTo>
                <a:lnTo>
                  <a:pt x="3007315" y="2464058"/>
                </a:lnTo>
                <a:lnTo>
                  <a:pt x="2985419" y="2464058"/>
                </a:lnTo>
                <a:cubicBezTo>
                  <a:pt x="2965513" y="2464058"/>
                  <a:pt x="2949589" y="2467542"/>
                  <a:pt x="2937645" y="2474509"/>
                </a:cubicBezTo>
                <a:cubicBezTo>
                  <a:pt x="2929351" y="2479153"/>
                  <a:pt x="2922716" y="2486949"/>
                  <a:pt x="2917739" y="2497898"/>
                </a:cubicBezTo>
                <a:cubicBezTo>
                  <a:pt x="2914090" y="2505860"/>
                  <a:pt x="2912265" y="2526595"/>
                  <a:pt x="2912265" y="2560103"/>
                </a:cubicBezTo>
                <a:lnTo>
                  <a:pt x="2912265" y="3004997"/>
                </a:lnTo>
                <a:cubicBezTo>
                  <a:pt x="2912265" y="3039501"/>
                  <a:pt x="2914090" y="3061065"/>
                  <a:pt x="2917739" y="3069690"/>
                </a:cubicBezTo>
                <a:cubicBezTo>
                  <a:pt x="2921389" y="3078316"/>
                  <a:pt x="2928853" y="3085864"/>
                  <a:pt x="2940133" y="3092334"/>
                </a:cubicBezTo>
                <a:cubicBezTo>
                  <a:pt x="2951413" y="3098803"/>
                  <a:pt x="2966509" y="3102038"/>
                  <a:pt x="2985419" y="3102038"/>
                </a:cubicBezTo>
                <a:lnTo>
                  <a:pt x="3007315" y="3102038"/>
                </a:lnTo>
                <a:lnTo>
                  <a:pt x="3007315" y="3120451"/>
                </a:lnTo>
                <a:lnTo>
                  <a:pt x="2654984" y="3120451"/>
                </a:lnTo>
                <a:lnTo>
                  <a:pt x="2654984" y="3102038"/>
                </a:lnTo>
                <a:lnTo>
                  <a:pt x="2676880" y="3102038"/>
                </a:lnTo>
                <a:cubicBezTo>
                  <a:pt x="2696786" y="3102038"/>
                  <a:pt x="2712710" y="3098554"/>
                  <a:pt x="2724654" y="3091587"/>
                </a:cubicBezTo>
                <a:cubicBezTo>
                  <a:pt x="2732948" y="3086943"/>
                  <a:pt x="2739583" y="3078980"/>
                  <a:pt x="2744559" y="3067700"/>
                </a:cubicBezTo>
                <a:cubicBezTo>
                  <a:pt x="2748209" y="3059738"/>
                  <a:pt x="2750034" y="3038837"/>
                  <a:pt x="2750034" y="3004997"/>
                </a:cubicBezTo>
                <a:lnTo>
                  <a:pt x="2750034" y="2504865"/>
                </a:lnTo>
                <a:lnTo>
                  <a:pt x="2491258" y="3120451"/>
                </a:lnTo>
                <a:lnTo>
                  <a:pt x="2479315" y="3120451"/>
                </a:lnTo>
                <a:lnTo>
                  <a:pt x="2216559" y="2509344"/>
                </a:lnTo>
                <a:lnTo>
                  <a:pt x="2216559" y="2984593"/>
                </a:lnTo>
                <a:cubicBezTo>
                  <a:pt x="2216559" y="3017770"/>
                  <a:pt x="2217388" y="3038173"/>
                  <a:pt x="2219047" y="3045804"/>
                </a:cubicBezTo>
                <a:cubicBezTo>
                  <a:pt x="2223360" y="3062392"/>
                  <a:pt x="2232732" y="3075911"/>
                  <a:pt x="2247164" y="3086362"/>
                </a:cubicBezTo>
                <a:cubicBezTo>
                  <a:pt x="2261596" y="3096812"/>
                  <a:pt x="2284239" y="3102038"/>
                  <a:pt x="2315092" y="3102038"/>
                </a:cubicBezTo>
                <a:lnTo>
                  <a:pt x="2315092" y="3120451"/>
                </a:lnTo>
                <a:lnTo>
                  <a:pt x="2084186" y="3120451"/>
                </a:lnTo>
                <a:lnTo>
                  <a:pt x="2084186" y="3102038"/>
                </a:lnTo>
                <a:lnTo>
                  <a:pt x="2091153" y="3102038"/>
                </a:lnTo>
                <a:cubicBezTo>
                  <a:pt x="2106082" y="3102369"/>
                  <a:pt x="2120016" y="3099964"/>
                  <a:pt x="2132955" y="3094821"/>
                </a:cubicBezTo>
                <a:cubicBezTo>
                  <a:pt x="2145893" y="3089680"/>
                  <a:pt x="2155680" y="3082796"/>
                  <a:pt x="2162316" y="3074170"/>
                </a:cubicBezTo>
                <a:cubicBezTo>
                  <a:pt x="2168951" y="3065543"/>
                  <a:pt x="2174093" y="3053435"/>
                  <a:pt x="2177743" y="3037841"/>
                </a:cubicBezTo>
                <a:cubicBezTo>
                  <a:pt x="2178406" y="3034192"/>
                  <a:pt x="2178738" y="3017272"/>
                  <a:pt x="2178738" y="2987082"/>
                </a:cubicBezTo>
                <a:lnTo>
                  <a:pt x="2178738" y="2560103"/>
                </a:lnTo>
                <a:cubicBezTo>
                  <a:pt x="2178738" y="2525932"/>
                  <a:pt x="2176913" y="2504616"/>
                  <a:pt x="2173264" y="2496156"/>
                </a:cubicBezTo>
                <a:cubicBezTo>
                  <a:pt x="2169615" y="2487696"/>
                  <a:pt x="2162150" y="2480231"/>
                  <a:pt x="2150870" y="2473762"/>
                </a:cubicBezTo>
                <a:cubicBezTo>
                  <a:pt x="2139590" y="2467292"/>
                  <a:pt x="2124495" y="2464058"/>
                  <a:pt x="2105584" y="2464058"/>
                </a:cubicBezTo>
                <a:lnTo>
                  <a:pt x="2084186" y="2464058"/>
                </a:lnTo>
                <a:close/>
                <a:moveTo>
                  <a:pt x="1684136" y="2445645"/>
                </a:moveTo>
                <a:lnTo>
                  <a:pt x="2036965" y="2445645"/>
                </a:lnTo>
                <a:lnTo>
                  <a:pt x="2036965" y="2464058"/>
                </a:lnTo>
                <a:lnTo>
                  <a:pt x="2014571" y="2464058"/>
                </a:lnTo>
                <a:cubicBezTo>
                  <a:pt x="1994997" y="2464058"/>
                  <a:pt x="1979239" y="2467542"/>
                  <a:pt x="1967295" y="2474509"/>
                </a:cubicBezTo>
                <a:cubicBezTo>
                  <a:pt x="1958669" y="2479153"/>
                  <a:pt x="1951868" y="2487115"/>
                  <a:pt x="1946892" y="2498395"/>
                </a:cubicBezTo>
                <a:cubicBezTo>
                  <a:pt x="1943242" y="2506358"/>
                  <a:pt x="1941418" y="2527259"/>
                  <a:pt x="1941418" y="2561098"/>
                </a:cubicBezTo>
                <a:lnTo>
                  <a:pt x="1941418" y="3004997"/>
                </a:lnTo>
                <a:cubicBezTo>
                  <a:pt x="1941418" y="3039501"/>
                  <a:pt x="1943325" y="3061065"/>
                  <a:pt x="1947141" y="3069690"/>
                </a:cubicBezTo>
                <a:cubicBezTo>
                  <a:pt x="1950956" y="3078316"/>
                  <a:pt x="1958420" y="3085864"/>
                  <a:pt x="1969535" y="3092334"/>
                </a:cubicBezTo>
                <a:cubicBezTo>
                  <a:pt x="1980648" y="3098803"/>
                  <a:pt x="1995661" y="3102038"/>
                  <a:pt x="2014571" y="3102038"/>
                </a:cubicBezTo>
                <a:lnTo>
                  <a:pt x="2036965" y="3102038"/>
                </a:lnTo>
                <a:lnTo>
                  <a:pt x="2036965" y="3120451"/>
                </a:lnTo>
                <a:lnTo>
                  <a:pt x="1684136" y="3120451"/>
                </a:lnTo>
                <a:lnTo>
                  <a:pt x="1684136" y="3102038"/>
                </a:lnTo>
                <a:lnTo>
                  <a:pt x="1706530" y="3102038"/>
                </a:lnTo>
                <a:cubicBezTo>
                  <a:pt x="1726104" y="3102038"/>
                  <a:pt x="1741862" y="3098554"/>
                  <a:pt x="1753806" y="3091587"/>
                </a:cubicBezTo>
                <a:cubicBezTo>
                  <a:pt x="1762432" y="3086943"/>
                  <a:pt x="1769067" y="3078980"/>
                  <a:pt x="1773712" y="3067700"/>
                </a:cubicBezTo>
                <a:cubicBezTo>
                  <a:pt x="1777361" y="3059738"/>
                  <a:pt x="1779186" y="3038837"/>
                  <a:pt x="1779186" y="3004997"/>
                </a:cubicBezTo>
                <a:lnTo>
                  <a:pt x="1779186" y="2561098"/>
                </a:lnTo>
                <a:cubicBezTo>
                  <a:pt x="1779186" y="2526595"/>
                  <a:pt x="1777361" y="2505030"/>
                  <a:pt x="1773712" y="2496405"/>
                </a:cubicBezTo>
                <a:cubicBezTo>
                  <a:pt x="1770062" y="2487779"/>
                  <a:pt x="1762680" y="2480231"/>
                  <a:pt x="1751566" y="2473762"/>
                </a:cubicBezTo>
                <a:cubicBezTo>
                  <a:pt x="1740452" y="2467292"/>
                  <a:pt x="1725440" y="2464058"/>
                  <a:pt x="1706530" y="2464058"/>
                </a:cubicBezTo>
                <a:lnTo>
                  <a:pt x="1684136" y="2464058"/>
                </a:lnTo>
                <a:close/>
                <a:moveTo>
                  <a:pt x="3111091" y="1248839"/>
                </a:moveTo>
                <a:cubicBezTo>
                  <a:pt x="3049383" y="1248839"/>
                  <a:pt x="3002438" y="1280357"/>
                  <a:pt x="2970257" y="1343391"/>
                </a:cubicBezTo>
                <a:cubicBezTo>
                  <a:pt x="2944048" y="1395146"/>
                  <a:pt x="2930943" y="1469461"/>
                  <a:pt x="2930943" y="1566336"/>
                </a:cubicBezTo>
                <a:cubicBezTo>
                  <a:pt x="2930943" y="1681458"/>
                  <a:pt x="2951181" y="1766555"/>
                  <a:pt x="2991656" y="1821627"/>
                </a:cubicBezTo>
                <a:cubicBezTo>
                  <a:pt x="3019856" y="1860112"/>
                  <a:pt x="3059336" y="1879354"/>
                  <a:pt x="3110095" y="1879354"/>
                </a:cubicBezTo>
                <a:cubicBezTo>
                  <a:pt x="3144267" y="1879354"/>
                  <a:pt x="3172798" y="1871060"/>
                  <a:pt x="3195690" y="1854472"/>
                </a:cubicBezTo>
                <a:cubicBezTo>
                  <a:pt x="3224885" y="1833239"/>
                  <a:pt x="3247611" y="1799316"/>
                  <a:pt x="3263867" y="1752704"/>
                </a:cubicBezTo>
                <a:cubicBezTo>
                  <a:pt x="3280123" y="1706091"/>
                  <a:pt x="3288252" y="1645295"/>
                  <a:pt x="3288252" y="1570317"/>
                </a:cubicBezTo>
                <a:cubicBezTo>
                  <a:pt x="3288252" y="1481073"/>
                  <a:pt x="3279958" y="1414306"/>
                  <a:pt x="3263370" y="1370015"/>
                </a:cubicBezTo>
                <a:cubicBezTo>
                  <a:pt x="3246781" y="1325725"/>
                  <a:pt x="3225631" y="1294456"/>
                  <a:pt x="3199920" y="1276209"/>
                </a:cubicBezTo>
                <a:cubicBezTo>
                  <a:pt x="3174208" y="1257962"/>
                  <a:pt x="3144599" y="1248839"/>
                  <a:pt x="3111091" y="1248839"/>
                </a:cubicBezTo>
                <a:close/>
                <a:moveTo>
                  <a:pt x="4672357" y="1226445"/>
                </a:moveTo>
                <a:lnTo>
                  <a:pt x="5278488" y="1226445"/>
                </a:lnTo>
                <a:lnTo>
                  <a:pt x="5278488" y="1409080"/>
                </a:lnTo>
                <a:lnTo>
                  <a:pt x="5260573" y="1409080"/>
                </a:lnTo>
                <a:cubicBezTo>
                  <a:pt x="5249956" y="1366947"/>
                  <a:pt x="5238179" y="1336673"/>
                  <a:pt x="5225240" y="1318260"/>
                </a:cubicBezTo>
                <a:cubicBezTo>
                  <a:pt x="5212301" y="1299847"/>
                  <a:pt x="5194552" y="1285167"/>
                  <a:pt x="5171993" y="1274219"/>
                </a:cubicBezTo>
                <a:cubicBezTo>
                  <a:pt x="5159385" y="1268247"/>
                  <a:pt x="5137323" y="1265261"/>
                  <a:pt x="5105805" y="1265261"/>
                </a:cubicBezTo>
                <a:lnTo>
                  <a:pt x="5055544" y="1265261"/>
                </a:lnTo>
                <a:lnTo>
                  <a:pt x="5055544" y="1785797"/>
                </a:lnTo>
                <a:cubicBezTo>
                  <a:pt x="5055544" y="1820300"/>
                  <a:pt x="5057451" y="1841865"/>
                  <a:pt x="5061266" y="1850491"/>
                </a:cubicBezTo>
                <a:cubicBezTo>
                  <a:pt x="5065082" y="1859117"/>
                  <a:pt x="5072546" y="1866664"/>
                  <a:pt x="5083661" y="1873134"/>
                </a:cubicBezTo>
                <a:cubicBezTo>
                  <a:pt x="5094774" y="1879603"/>
                  <a:pt x="5109953" y="1882838"/>
                  <a:pt x="5129195" y="1882838"/>
                </a:cubicBezTo>
                <a:lnTo>
                  <a:pt x="5151589" y="1882838"/>
                </a:lnTo>
                <a:lnTo>
                  <a:pt x="5151589" y="1901250"/>
                </a:lnTo>
                <a:lnTo>
                  <a:pt x="4798262" y="1901250"/>
                </a:lnTo>
                <a:lnTo>
                  <a:pt x="4798262" y="1882838"/>
                </a:lnTo>
                <a:lnTo>
                  <a:pt x="4820655" y="1882838"/>
                </a:lnTo>
                <a:cubicBezTo>
                  <a:pt x="4840230" y="1882838"/>
                  <a:pt x="4855988" y="1879354"/>
                  <a:pt x="4867932" y="1872387"/>
                </a:cubicBezTo>
                <a:cubicBezTo>
                  <a:pt x="4876557" y="1867742"/>
                  <a:pt x="4883359" y="1859780"/>
                  <a:pt x="4888336" y="1848500"/>
                </a:cubicBezTo>
                <a:cubicBezTo>
                  <a:pt x="4891984" y="1840538"/>
                  <a:pt x="4893809" y="1819637"/>
                  <a:pt x="4893809" y="1785797"/>
                </a:cubicBezTo>
                <a:lnTo>
                  <a:pt x="4893809" y="1265261"/>
                </a:lnTo>
                <a:lnTo>
                  <a:pt x="4845040" y="1265261"/>
                </a:lnTo>
                <a:cubicBezTo>
                  <a:pt x="4799589" y="1265261"/>
                  <a:pt x="4766578" y="1274882"/>
                  <a:pt x="4746009" y="1294125"/>
                </a:cubicBezTo>
                <a:cubicBezTo>
                  <a:pt x="4717145" y="1320997"/>
                  <a:pt x="4698899" y="1359316"/>
                  <a:pt x="4691268" y="1409080"/>
                </a:cubicBezTo>
                <a:lnTo>
                  <a:pt x="4672357" y="1409080"/>
                </a:lnTo>
                <a:close/>
                <a:moveTo>
                  <a:pt x="4255885" y="1226445"/>
                </a:moveTo>
                <a:lnTo>
                  <a:pt x="4608715" y="1226445"/>
                </a:lnTo>
                <a:lnTo>
                  <a:pt x="4608715" y="1244858"/>
                </a:lnTo>
                <a:lnTo>
                  <a:pt x="4586322" y="1244858"/>
                </a:lnTo>
                <a:cubicBezTo>
                  <a:pt x="4566747" y="1244858"/>
                  <a:pt x="4550988" y="1248341"/>
                  <a:pt x="4539045" y="1255308"/>
                </a:cubicBezTo>
                <a:cubicBezTo>
                  <a:pt x="4530419" y="1259953"/>
                  <a:pt x="4523619" y="1267915"/>
                  <a:pt x="4518642" y="1279195"/>
                </a:cubicBezTo>
                <a:cubicBezTo>
                  <a:pt x="4514992" y="1287158"/>
                  <a:pt x="4513168" y="1308059"/>
                  <a:pt x="4513168" y="1341899"/>
                </a:cubicBezTo>
                <a:lnTo>
                  <a:pt x="4513168" y="1785797"/>
                </a:lnTo>
                <a:cubicBezTo>
                  <a:pt x="4513168" y="1820300"/>
                  <a:pt x="4515075" y="1841865"/>
                  <a:pt x="4518890" y="1850491"/>
                </a:cubicBezTo>
                <a:cubicBezTo>
                  <a:pt x="4522705" y="1859117"/>
                  <a:pt x="4530170" y="1866664"/>
                  <a:pt x="4541284" y="1873134"/>
                </a:cubicBezTo>
                <a:cubicBezTo>
                  <a:pt x="4552398" y="1879603"/>
                  <a:pt x="4567411" y="1882838"/>
                  <a:pt x="4586322" y="1882838"/>
                </a:cubicBezTo>
                <a:lnTo>
                  <a:pt x="4608715" y="1882838"/>
                </a:lnTo>
                <a:lnTo>
                  <a:pt x="4608715" y="1901250"/>
                </a:lnTo>
                <a:lnTo>
                  <a:pt x="4255885" y="1901250"/>
                </a:lnTo>
                <a:lnTo>
                  <a:pt x="4255885" y="1882838"/>
                </a:lnTo>
                <a:lnTo>
                  <a:pt x="4278279" y="1882838"/>
                </a:lnTo>
                <a:cubicBezTo>
                  <a:pt x="4297853" y="1882838"/>
                  <a:pt x="4313612" y="1879354"/>
                  <a:pt x="4325556" y="1872387"/>
                </a:cubicBezTo>
                <a:cubicBezTo>
                  <a:pt x="4334181" y="1867742"/>
                  <a:pt x="4340817" y="1859780"/>
                  <a:pt x="4345462" y="1848500"/>
                </a:cubicBezTo>
                <a:cubicBezTo>
                  <a:pt x="4349111" y="1840538"/>
                  <a:pt x="4350936" y="1819637"/>
                  <a:pt x="4350936" y="1785797"/>
                </a:cubicBezTo>
                <a:lnTo>
                  <a:pt x="4350936" y="1341899"/>
                </a:lnTo>
                <a:cubicBezTo>
                  <a:pt x="4350936" y="1307395"/>
                  <a:pt x="4349111" y="1285831"/>
                  <a:pt x="4345462" y="1277205"/>
                </a:cubicBezTo>
                <a:cubicBezTo>
                  <a:pt x="4341812" y="1268579"/>
                  <a:pt x="4334430" y="1261031"/>
                  <a:pt x="4323316" y="1254562"/>
                </a:cubicBezTo>
                <a:cubicBezTo>
                  <a:pt x="4312202" y="1248093"/>
                  <a:pt x="4297190" y="1244858"/>
                  <a:pt x="4278279" y="1244858"/>
                </a:cubicBezTo>
                <a:lnTo>
                  <a:pt x="4255885" y="1244858"/>
                </a:lnTo>
                <a:close/>
                <a:moveTo>
                  <a:pt x="3510020" y="1226445"/>
                </a:moveTo>
                <a:lnTo>
                  <a:pt x="3833488" y="1226445"/>
                </a:lnTo>
                <a:lnTo>
                  <a:pt x="3833488" y="1244858"/>
                </a:lnTo>
                <a:lnTo>
                  <a:pt x="3822540" y="1244858"/>
                </a:lnTo>
                <a:cubicBezTo>
                  <a:pt x="3793345" y="1244858"/>
                  <a:pt x="3773439" y="1248507"/>
                  <a:pt x="3762823" y="1255806"/>
                </a:cubicBezTo>
                <a:cubicBezTo>
                  <a:pt x="3755193" y="1260782"/>
                  <a:pt x="3751377" y="1268081"/>
                  <a:pt x="3751377" y="1277702"/>
                </a:cubicBezTo>
                <a:cubicBezTo>
                  <a:pt x="3751377" y="1283674"/>
                  <a:pt x="3752704" y="1290724"/>
                  <a:pt x="3755358" y="1298852"/>
                </a:cubicBezTo>
                <a:cubicBezTo>
                  <a:pt x="3758012" y="1306981"/>
                  <a:pt x="3766970" y="1328794"/>
                  <a:pt x="3782231" y="1364292"/>
                </a:cubicBezTo>
                <a:lnTo>
                  <a:pt x="3926050" y="1700202"/>
                </a:lnTo>
                <a:lnTo>
                  <a:pt x="4059419" y="1401118"/>
                </a:lnTo>
                <a:cubicBezTo>
                  <a:pt x="4075343" y="1364956"/>
                  <a:pt x="4085130" y="1340737"/>
                  <a:pt x="4088780" y="1328462"/>
                </a:cubicBezTo>
                <a:cubicBezTo>
                  <a:pt x="4092429" y="1316187"/>
                  <a:pt x="4094254" y="1305736"/>
                  <a:pt x="4094254" y="1297111"/>
                </a:cubicBezTo>
                <a:cubicBezTo>
                  <a:pt x="4094254" y="1287158"/>
                  <a:pt x="4091600" y="1278366"/>
                  <a:pt x="4086292" y="1270735"/>
                </a:cubicBezTo>
                <a:cubicBezTo>
                  <a:pt x="4080983" y="1263105"/>
                  <a:pt x="4073187" y="1257299"/>
                  <a:pt x="4062902" y="1253318"/>
                </a:cubicBezTo>
                <a:cubicBezTo>
                  <a:pt x="4048636" y="1247678"/>
                  <a:pt x="4029726" y="1244858"/>
                  <a:pt x="4006171" y="1244858"/>
                </a:cubicBezTo>
                <a:lnTo>
                  <a:pt x="4006171" y="1226445"/>
                </a:lnTo>
                <a:lnTo>
                  <a:pt x="4227622" y="1226445"/>
                </a:lnTo>
                <a:lnTo>
                  <a:pt x="4227622" y="1244858"/>
                </a:lnTo>
                <a:cubicBezTo>
                  <a:pt x="4203072" y="1248839"/>
                  <a:pt x="4181176" y="1261944"/>
                  <a:pt x="4161933" y="1284172"/>
                </a:cubicBezTo>
                <a:cubicBezTo>
                  <a:pt x="4147999" y="1300760"/>
                  <a:pt x="4127264" y="1339742"/>
                  <a:pt x="4099728" y="1401118"/>
                </a:cubicBezTo>
                <a:lnTo>
                  <a:pt x="3867328" y="1916677"/>
                </a:lnTo>
                <a:lnTo>
                  <a:pt x="3850906" y="1916677"/>
                </a:lnTo>
                <a:lnTo>
                  <a:pt x="3619501" y="1380217"/>
                </a:lnTo>
                <a:cubicBezTo>
                  <a:pt x="3591633" y="1315523"/>
                  <a:pt x="3572971" y="1277536"/>
                  <a:pt x="3563517" y="1266257"/>
                </a:cubicBezTo>
                <a:cubicBezTo>
                  <a:pt x="3554061" y="1254977"/>
                  <a:pt x="3536229" y="1247844"/>
                  <a:pt x="3510020" y="1244858"/>
                </a:cubicBezTo>
                <a:close/>
                <a:moveTo>
                  <a:pt x="1943799" y="1226445"/>
                </a:moveTo>
                <a:lnTo>
                  <a:pt x="2279708" y="1226445"/>
                </a:lnTo>
                <a:lnTo>
                  <a:pt x="2279708" y="1244858"/>
                </a:lnTo>
                <a:cubicBezTo>
                  <a:pt x="2256817" y="1244858"/>
                  <a:pt x="2239400" y="1248175"/>
                  <a:pt x="2227456" y="1254811"/>
                </a:cubicBezTo>
                <a:cubicBezTo>
                  <a:pt x="2218830" y="1259456"/>
                  <a:pt x="2212029" y="1267252"/>
                  <a:pt x="2207053" y="1278200"/>
                </a:cubicBezTo>
                <a:cubicBezTo>
                  <a:pt x="2203071" y="1286494"/>
                  <a:pt x="2201081" y="1307727"/>
                  <a:pt x="2201081" y="1341899"/>
                </a:cubicBezTo>
                <a:lnTo>
                  <a:pt x="2201081" y="1551904"/>
                </a:lnTo>
                <a:lnTo>
                  <a:pt x="2451396" y="1349363"/>
                </a:lnTo>
                <a:cubicBezTo>
                  <a:pt x="2486231" y="1321163"/>
                  <a:pt x="2503648" y="1298603"/>
                  <a:pt x="2503648" y="1281683"/>
                </a:cubicBezTo>
                <a:cubicBezTo>
                  <a:pt x="2503648" y="1269077"/>
                  <a:pt x="2496516" y="1259124"/>
                  <a:pt x="2482250" y="1251825"/>
                </a:cubicBezTo>
                <a:cubicBezTo>
                  <a:pt x="2474951" y="1248175"/>
                  <a:pt x="2456870" y="1245853"/>
                  <a:pt x="2428006" y="1244858"/>
                </a:cubicBezTo>
                <a:lnTo>
                  <a:pt x="2428006" y="1226445"/>
                </a:lnTo>
                <a:lnTo>
                  <a:pt x="2691260" y="1226445"/>
                </a:lnTo>
                <a:lnTo>
                  <a:pt x="2691260" y="1244858"/>
                </a:lnTo>
                <a:cubicBezTo>
                  <a:pt x="2667705" y="1246517"/>
                  <a:pt x="2649209" y="1250747"/>
                  <a:pt x="2635773" y="1257548"/>
                </a:cubicBezTo>
                <a:cubicBezTo>
                  <a:pt x="2622337" y="1264349"/>
                  <a:pt x="2591400" y="1287324"/>
                  <a:pt x="2542962" y="1326472"/>
                </a:cubicBezTo>
                <a:lnTo>
                  <a:pt x="2345397" y="1484722"/>
                </a:lnTo>
                <a:lnTo>
                  <a:pt x="2582774" y="1781816"/>
                </a:lnTo>
                <a:cubicBezTo>
                  <a:pt x="2616282" y="1823618"/>
                  <a:pt x="2645145" y="1851984"/>
                  <a:pt x="2669364" y="1866913"/>
                </a:cubicBezTo>
                <a:cubicBezTo>
                  <a:pt x="2686947" y="1877529"/>
                  <a:pt x="2705526" y="1882838"/>
                  <a:pt x="2725100" y="1882838"/>
                </a:cubicBezTo>
                <a:lnTo>
                  <a:pt x="2725100" y="1901250"/>
                </a:lnTo>
                <a:lnTo>
                  <a:pt x="2373763" y="1901250"/>
                </a:lnTo>
                <a:lnTo>
                  <a:pt x="2373763" y="1882838"/>
                </a:lnTo>
                <a:cubicBezTo>
                  <a:pt x="2395992" y="1880847"/>
                  <a:pt x="2410340" y="1877364"/>
                  <a:pt x="2416809" y="1872387"/>
                </a:cubicBezTo>
                <a:cubicBezTo>
                  <a:pt x="2423279" y="1867411"/>
                  <a:pt x="2426513" y="1861273"/>
                  <a:pt x="2426513" y="1853974"/>
                </a:cubicBezTo>
                <a:cubicBezTo>
                  <a:pt x="2426513" y="1840040"/>
                  <a:pt x="2411252" y="1813831"/>
                  <a:pt x="2380730" y="1775346"/>
                </a:cubicBezTo>
                <a:lnTo>
                  <a:pt x="2225963" y="1580768"/>
                </a:lnTo>
                <a:lnTo>
                  <a:pt x="2201081" y="1601669"/>
                </a:lnTo>
                <a:lnTo>
                  <a:pt x="2201081" y="1785797"/>
                </a:lnTo>
                <a:cubicBezTo>
                  <a:pt x="2201081" y="1820964"/>
                  <a:pt x="2203071" y="1842860"/>
                  <a:pt x="2207053" y="1851486"/>
                </a:cubicBezTo>
                <a:cubicBezTo>
                  <a:pt x="2211034" y="1860112"/>
                  <a:pt x="2218664" y="1867494"/>
                  <a:pt x="2229944" y="1873631"/>
                </a:cubicBezTo>
                <a:cubicBezTo>
                  <a:pt x="2241224" y="1879769"/>
                  <a:pt x="2259305" y="1882838"/>
                  <a:pt x="2284187" y="1882838"/>
                </a:cubicBezTo>
                <a:lnTo>
                  <a:pt x="2284187" y="1901250"/>
                </a:lnTo>
                <a:lnTo>
                  <a:pt x="1943799" y="1901250"/>
                </a:lnTo>
                <a:lnTo>
                  <a:pt x="1943799" y="1882838"/>
                </a:lnTo>
                <a:lnTo>
                  <a:pt x="1966193" y="1882838"/>
                </a:lnTo>
                <a:cubicBezTo>
                  <a:pt x="1985767" y="1882838"/>
                  <a:pt x="2001526" y="1879354"/>
                  <a:pt x="2013469" y="1872387"/>
                </a:cubicBezTo>
                <a:cubicBezTo>
                  <a:pt x="2022095" y="1867742"/>
                  <a:pt x="2028730" y="1859780"/>
                  <a:pt x="2033375" y="1848500"/>
                </a:cubicBezTo>
                <a:cubicBezTo>
                  <a:pt x="2037024" y="1840538"/>
                  <a:pt x="2038849" y="1819637"/>
                  <a:pt x="2038849" y="1785797"/>
                </a:cubicBezTo>
                <a:lnTo>
                  <a:pt x="2038849" y="1341899"/>
                </a:lnTo>
                <a:cubicBezTo>
                  <a:pt x="2038849" y="1307395"/>
                  <a:pt x="2037024" y="1285831"/>
                  <a:pt x="2033375" y="1277205"/>
                </a:cubicBezTo>
                <a:cubicBezTo>
                  <a:pt x="2029725" y="1268579"/>
                  <a:pt x="2022344" y="1261031"/>
                  <a:pt x="2011230" y="1254562"/>
                </a:cubicBezTo>
                <a:cubicBezTo>
                  <a:pt x="2000115" y="1248093"/>
                  <a:pt x="1985103" y="1244858"/>
                  <a:pt x="1966193" y="1244858"/>
                </a:cubicBezTo>
                <a:lnTo>
                  <a:pt x="1943799" y="1244858"/>
                </a:lnTo>
                <a:close/>
                <a:moveTo>
                  <a:pt x="1201914" y="1226445"/>
                </a:moveTo>
                <a:lnTo>
                  <a:pt x="1441281" y="1226445"/>
                </a:lnTo>
                <a:lnTo>
                  <a:pt x="1774205" y="1644964"/>
                </a:lnTo>
                <a:lnTo>
                  <a:pt x="1774205" y="1354837"/>
                </a:lnTo>
                <a:cubicBezTo>
                  <a:pt x="1774205" y="1314362"/>
                  <a:pt x="1768399" y="1286992"/>
                  <a:pt x="1756787" y="1272726"/>
                </a:cubicBezTo>
                <a:cubicBezTo>
                  <a:pt x="1740862" y="1253484"/>
                  <a:pt x="1714155" y="1244194"/>
                  <a:pt x="1676666" y="1244858"/>
                </a:cubicBezTo>
                <a:lnTo>
                  <a:pt x="1676666" y="1226445"/>
                </a:lnTo>
                <a:lnTo>
                  <a:pt x="1899611" y="1226445"/>
                </a:lnTo>
                <a:lnTo>
                  <a:pt x="1899611" y="1244858"/>
                </a:lnTo>
                <a:cubicBezTo>
                  <a:pt x="1871079" y="1248507"/>
                  <a:pt x="1851920" y="1253235"/>
                  <a:pt x="1842133" y="1259041"/>
                </a:cubicBezTo>
                <a:cubicBezTo>
                  <a:pt x="1832346" y="1264847"/>
                  <a:pt x="1824716" y="1274302"/>
                  <a:pt x="1819241" y="1287406"/>
                </a:cubicBezTo>
                <a:cubicBezTo>
                  <a:pt x="1813767" y="1300511"/>
                  <a:pt x="1811030" y="1322988"/>
                  <a:pt x="1811030" y="1354837"/>
                </a:cubicBezTo>
                <a:lnTo>
                  <a:pt x="1811030" y="1916677"/>
                </a:lnTo>
                <a:lnTo>
                  <a:pt x="1794110" y="1916677"/>
                </a:lnTo>
                <a:lnTo>
                  <a:pt x="1337771" y="1354837"/>
                </a:lnTo>
                <a:lnTo>
                  <a:pt x="1337771" y="1783806"/>
                </a:lnTo>
                <a:cubicBezTo>
                  <a:pt x="1337771" y="1822623"/>
                  <a:pt x="1346646" y="1848832"/>
                  <a:pt x="1364395" y="1862434"/>
                </a:cubicBezTo>
                <a:cubicBezTo>
                  <a:pt x="1382144" y="1876036"/>
                  <a:pt x="1402465" y="1882838"/>
                  <a:pt x="1425356" y="1882838"/>
                </a:cubicBezTo>
                <a:lnTo>
                  <a:pt x="1441281" y="1882838"/>
                </a:lnTo>
                <a:lnTo>
                  <a:pt x="1441281" y="1901250"/>
                </a:lnTo>
                <a:lnTo>
                  <a:pt x="1201914" y="1901250"/>
                </a:lnTo>
                <a:lnTo>
                  <a:pt x="1201914" y="1882838"/>
                </a:lnTo>
                <a:cubicBezTo>
                  <a:pt x="1239071" y="1882506"/>
                  <a:pt x="1264949" y="1874875"/>
                  <a:pt x="1279546" y="1859946"/>
                </a:cubicBezTo>
                <a:cubicBezTo>
                  <a:pt x="1294144" y="1845017"/>
                  <a:pt x="1301443" y="1819637"/>
                  <a:pt x="1301443" y="1783806"/>
                </a:cubicBezTo>
                <a:lnTo>
                  <a:pt x="1301443" y="1307561"/>
                </a:lnTo>
                <a:lnTo>
                  <a:pt x="1287011" y="1289646"/>
                </a:lnTo>
                <a:cubicBezTo>
                  <a:pt x="1272745" y="1271731"/>
                  <a:pt x="1260138" y="1259953"/>
                  <a:pt x="1249190" y="1254313"/>
                </a:cubicBezTo>
                <a:cubicBezTo>
                  <a:pt x="1238242" y="1248673"/>
                  <a:pt x="1222483" y="1245521"/>
                  <a:pt x="1201914" y="1244858"/>
                </a:cubicBezTo>
                <a:close/>
                <a:moveTo>
                  <a:pt x="807836" y="1226445"/>
                </a:moveTo>
                <a:lnTo>
                  <a:pt x="1160665" y="1226445"/>
                </a:lnTo>
                <a:lnTo>
                  <a:pt x="1160665" y="1244858"/>
                </a:lnTo>
                <a:lnTo>
                  <a:pt x="1138271" y="1244858"/>
                </a:lnTo>
                <a:cubicBezTo>
                  <a:pt x="1118697" y="1244858"/>
                  <a:pt x="1102939" y="1248341"/>
                  <a:pt x="1090995" y="1255308"/>
                </a:cubicBezTo>
                <a:cubicBezTo>
                  <a:pt x="1082369" y="1259953"/>
                  <a:pt x="1075568" y="1267915"/>
                  <a:pt x="1070592" y="1279195"/>
                </a:cubicBezTo>
                <a:cubicBezTo>
                  <a:pt x="1066942" y="1287158"/>
                  <a:pt x="1065118" y="1308059"/>
                  <a:pt x="1065118" y="1341899"/>
                </a:cubicBezTo>
                <a:lnTo>
                  <a:pt x="1065118" y="1785797"/>
                </a:lnTo>
                <a:cubicBezTo>
                  <a:pt x="1065118" y="1820300"/>
                  <a:pt x="1067025" y="1841865"/>
                  <a:pt x="1070841" y="1850491"/>
                </a:cubicBezTo>
                <a:cubicBezTo>
                  <a:pt x="1074656" y="1859117"/>
                  <a:pt x="1082120" y="1866664"/>
                  <a:pt x="1093235" y="1873134"/>
                </a:cubicBezTo>
                <a:cubicBezTo>
                  <a:pt x="1104349" y="1879603"/>
                  <a:pt x="1119361" y="1882838"/>
                  <a:pt x="1138271" y="1882838"/>
                </a:cubicBezTo>
                <a:lnTo>
                  <a:pt x="1160665" y="1882838"/>
                </a:lnTo>
                <a:lnTo>
                  <a:pt x="1160665" y="1901250"/>
                </a:lnTo>
                <a:lnTo>
                  <a:pt x="807836" y="1901250"/>
                </a:lnTo>
                <a:lnTo>
                  <a:pt x="807836" y="1882838"/>
                </a:lnTo>
                <a:lnTo>
                  <a:pt x="830230" y="1882838"/>
                </a:lnTo>
                <a:cubicBezTo>
                  <a:pt x="849804" y="1882838"/>
                  <a:pt x="865562" y="1879354"/>
                  <a:pt x="877506" y="1872387"/>
                </a:cubicBezTo>
                <a:cubicBezTo>
                  <a:pt x="886132" y="1867742"/>
                  <a:pt x="892767" y="1859780"/>
                  <a:pt x="897412" y="1848500"/>
                </a:cubicBezTo>
                <a:cubicBezTo>
                  <a:pt x="901061" y="1840538"/>
                  <a:pt x="902886" y="1819637"/>
                  <a:pt x="902886" y="1785797"/>
                </a:cubicBezTo>
                <a:lnTo>
                  <a:pt x="902886" y="1341899"/>
                </a:lnTo>
                <a:cubicBezTo>
                  <a:pt x="902886" y="1307395"/>
                  <a:pt x="901061" y="1285831"/>
                  <a:pt x="897412" y="1277205"/>
                </a:cubicBezTo>
                <a:cubicBezTo>
                  <a:pt x="893762" y="1268579"/>
                  <a:pt x="886380" y="1261031"/>
                  <a:pt x="875266" y="1254562"/>
                </a:cubicBezTo>
                <a:cubicBezTo>
                  <a:pt x="864152" y="1248093"/>
                  <a:pt x="849140" y="1244858"/>
                  <a:pt x="830230" y="1244858"/>
                </a:cubicBezTo>
                <a:lnTo>
                  <a:pt x="807836" y="1244858"/>
                </a:lnTo>
                <a:close/>
                <a:moveTo>
                  <a:pt x="3105119" y="1216990"/>
                </a:moveTo>
                <a:cubicBezTo>
                  <a:pt x="3212610" y="1213009"/>
                  <a:pt x="3299947" y="1244360"/>
                  <a:pt x="3367128" y="1311045"/>
                </a:cubicBezTo>
                <a:cubicBezTo>
                  <a:pt x="3434310" y="1377729"/>
                  <a:pt x="3467901" y="1461167"/>
                  <a:pt x="3467901" y="1561360"/>
                </a:cubicBezTo>
                <a:cubicBezTo>
                  <a:pt x="3467901" y="1646954"/>
                  <a:pt x="3442853" y="1722264"/>
                  <a:pt x="3392757" y="1787290"/>
                </a:cubicBezTo>
                <a:cubicBezTo>
                  <a:pt x="3326404" y="1873548"/>
                  <a:pt x="3232682" y="1916677"/>
                  <a:pt x="3111588" y="1916677"/>
                </a:cubicBezTo>
                <a:cubicBezTo>
                  <a:pt x="2990163" y="1916677"/>
                  <a:pt x="2896274" y="1875539"/>
                  <a:pt x="2829922" y="1793262"/>
                </a:cubicBezTo>
                <a:cubicBezTo>
                  <a:pt x="2777503" y="1728236"/>
                  <a:pt x="2751294" y="1651101"/>
                  <a:pt x="2751294" y="1561857"/>
                </a:cubicBezTo>
                <a:cubicBezTo>
                  <a:pt x="2751294" y="1461665"/>
                  <a:pt x="2785383" y="1378144"/>
                  <a:pt x="2853560" y="1311293"/>
                </a:cubicBezTo>
                <a:cubicBezTo>
                  <a:pt x="2921737" y="1244443"/>
                  <a:pt x="3005590" y="1213009"/>
                  <a:pt x="3105119" y="1216990"/>
                </a:cubicBezTo>
                <a:close/>
                <a:moveTo>
                  <a:pt x="5573568" y="1211018"/>
                </a:moveTo>
                <a:cubicBezTo>
                  <a:pt x="5595464" y="1211018"/>
                  <a:pt x="5616697" y="1213672"/>
                  <a:pt x="5637266" y="1218980"/>
                </a:cubicBezTo>
                <a:cubicBezTo>
                  <a:pt x="5652859" y="1222962"/>
                  <a:pt x="5671852" y="1230343"/>
                  <a:pt x="5694246" y="1241126"/>
                </a:cubicBezTo>
                <a:cubicBezTo>
                  <a:pt x="5716641" y="1251908"/>
                  <a:pt x="5732317" y="1257299"/>
                  <a:pt x="5741274" y="1257299"/>
                </a:cubicBezTo>
                <a:cubicBezTo>
                  <a:pt x="5749899" y="1257299"/>
                  <a:pt x="5756701" y="1254645"/>
                  <a:pt x="5761677" y="1249337"/>
                </a:cubicBezTo>
                <a:cubicBezTo>
                  <a:pt x="5766653" y="1244028"/>
                  <a:pt x="5771298" y="1231256"/>
                  <a:pt x="5775611" y="1211018"/>
                </a:cubicBezTo>
                <a:lnTo>
                  <a:pt x="5790541" y="1211018"/>
                </a:lnTo>
                <a:lnTo>
                  <a:pt x="5796014" y="1435953"/>
                </a:lnTo>
                <a:lnTo>
                  <a:pt x="5775611" y="1435953"/>
                </a:lnTo>
                <a:cubicBezTo>
                  <a:pt x="5765991" y="1379553"/>
                  <a:pt x="5742353" y="1334185"/>
                  <a:pt x="5704697" y="1299847"/>
                </a:cubicBezTo>
                <a:cubicBezTo>
                  <a:pt x="5667042" y="1265510"/>
                  <a:pt x="5626318" y="1248341"/>
                  <a:pt x="5582526" y="1248341"/>
                </a:cubicBezTo>
                <a:cubicBezTo>
                  <a:pt x="5548685" y="1248341"/>
                  <a:pt x="5521896" y="1257382"/>
                  <a:pt x="5502156" y="1275463"/>
                </a:cubicBezTo>
                <a:cubicBezTo>
                  <a:pt x="5482416" y="1293544"/>
                  <a:pt x="5472546" y="1314362"/>
                  <a:pt x="5472546" y="1337917"/>
                </a:cubicBezTo>
                <a:cubicBezTo>
                  <a:pt x="5472546" y="1352847"/>
                  <a:pt x="5476029" y="1366117"/>
                  <a:pt x="5482996" y="1377729"/>
                </a:cubicBezTo>
                <a:cubicBezTo>
                  <a:pt x="5492617" y="1393322"/>
                  <a:pt x="5508044" y="1408749"/>
                  <a:pt x="5529277" y="1424010"/>
                </a:cubicBezTo>
                <a:cubicBezTo>
                  <a:pt x="5544870" y="1434958"/>
                  <a:pt x="5580867" y="1454366"/>
                  <a:pt x="5637266" y="1482234"/>
                </a:cubicBezTo>
                <a:cubicBezTo>
                  <a:pt x="5716226" y="1521050"/>
                  <a:pt x="5769474" y="1557710"/>
                  <a:pt x="5797010" y="1592213"/>
                </a:cubicBezTo>
                <a:cubicBezTo>
                  <a:pt x="5824215" y="1626717"/>
                  <a:pt x="5837817" y="1666197"/>
                  <a:pt x="5837817" y="1710653"/>
                </a:cubicBezTo>
                <a:cubicBezTo>
                  <a:pt x="5837817" y="1767052"/>
                  <a:pt x="5815837" y="1815573"/>
                  <a:pt x="5771879" y="1856214"/>
                </a:cubicBezTo>
                <a:cubicBezTo>
                  <a:pt x="5727920" y="1896855"/>
                  <a:pt x="5672101" y="1917175"/>
                  <a:pt x="5604422" y="1917175"/>
                </a:cubicBezTo>
                <a:cubicBezTo>
                  <a:pt x="5583189" y="1917175"/>
                  <a:pt x="5563117" y="1915019"/>
                  <a:pt x="5544207" y="1910706"/>
                </a:cubicBezTo>
                <a:cubicBezTo>
                  <a:pt x="5525296" y="1906393"/>
                  <a:pt x="5501575" y="1898265"/>
                  <a:pt x="5473044" y="1886321"/>
                </a:cubicBezTo>
                <a:cubicBezTo>
                  <a:pt x="5457119" y="1879686"/>
                  <a:pt x="5444014" y="1876368"/>
                  <a:pt x="5433730" y="1876368"/>
                </a:cubicBezTo>
                <a:cubicBezTo>
                  <a:pt x="5425104" y="1876368"/>
                  <a:pt x="5415980" y="1879686"/>
                  <a:pt x="5406359" y="1886321"/>
                </a:cubicBezTo>
                <a:cubicBezTo>
                  <a:pt x="5396738" y="1892956"/>
                  <a:pt x="5388942" y="1903075"/>
                  <a:pt x="5382970" y="1916677"/>
                </a:cubicBezTo>
                <a:lnTo>
                  <a:pt x="5364557" y="1916677"/>
                </a:lnTo>
                <a:lnTo>
                  <a:pt x="5364557" y="1661884"/>
                </a:lnTo>
                <a:lnTo>
                  <a:pt x="5382970" y="1661884"/>
                </a:lnTo>
                <a:cubicBezTo>
                  <a:pt x="5397568" y="1733544"/>
                  <a:pt x="5425685" y="1788202"/>
                  <a:pt x="5467321" y="1825857"/>
                </a:cubicBezTo>
                <a:cubicBezTo>
                  <a:pt x="5508958" y="1863512"/>
                  <a:pt x="5553828" y="1882340"/>
                  <a:pt x="5601933" y="1882340"/>
                </a:cubicBezTo>
                <a:cubicBezTo>
                  <a:pt x="5639091" y="1882340"/>
                  <a:pt x="5668701" y="1872221"/>
                  <a:pt x="5690763" y="1851984"/>
                </a:cubicBezTo>
                <a:cubicBezTo>
                  <a:pt x="5712825" y="1831746"/>
                  <a:pt x="5723856" y="1808191"/>
                  <a:pt x="5723856" y="1781318"/>
                </a:cubicBezTo>
                <a:cubicBezTo>
                  <a:pt x="5723856" y="1765394"/>
                  <a:pt x="5719627" y="1749967"/>
                  <a:pt x="5711166" y="1735037"/>
                </a:cubicBezTo>
                <a:cubicBezTo>
                  <a:pt x="5702706" y="1720108"/>
                  <a:pt x="5689851" y="1705925"/>
                  <a:pt x="5672599" y="1692489"/>
                </a:cubicBezTo>
                <a:cubicBezTo>
                  <a:pt x="5655347" y="1679052"/>
                  <a:pt x="5624825" y="1661552"/>
                  <a:pt x="5581033" y="1639987"/>
                </a:cubicBezTo>
                <a:cubicBezTo>
                  <a:pt x="5519656" y="1609797"/>
                  <a:pt x="5475532" y="1584085"/>
                  <a:pt x="5448659" y="1562852"/>
                </a:cubicBezTo>
                <a:cubicBezTo>
                  <a:pt x="5421786" y="1541620"/>
                  <a:pt x="5401134" y="1517899"/>
                  <a:pt x="5386703" y="1491689"/>
                </a:cubicBezTo>
                <a:cubicBezTo>
                  <a:pt x="5372271" y="1465480"/>
                  <a:pt x="5365055" y="1436617"/>
                  <a:pt x="5365055" y="1405099"/>
                </a:cubicBezTo>
                <a:cubicBezTo>
                  <a:pt x="5365055" y="1351354"/>
                  <a:pt x="5384795" y="1305570"/>
                  <a:pt x="5424274" y="1267750"/>
                </a:cubicBezTo>
                <a:cubicBezTo>
                  <a:pt x="5463754" y="1229929"/>
                  <a:pt x="5513518" y="1211018"/>
                  <a:pt x="5573568" y="1211018"/>
                </a:cubicBezTo>
                <a:close/>
                <a:moveTo>
                  <a:pt x="477693" y="1211018"/>
                </a:moveTo>
                <a:cubicBezTo>
                  <a:pt x="499589" y="1211018"/>
                  <a:pt x="520822" y="1213672"/>
                  <a:pt x="541391" y="1218980"/>
                </a:cubicBezTo>
                <a:cubicBezTo>
                  <a:pt x="556984" y="1222962"/>
                  <a:pt x="575978" y="1230343"/>
                  <a:pt x="598372" y="1241126"/>
                </a:cubicBezTo>
                <a:cubicBezTo>
                  <a:pt x="620766" y="1251908"/>
                  <a:pt x="636441" y="1257299"/>
                  <a:pt x="645399" y="1257299"/>
                </a:cubicBezTo>
                <a:cubicBezTo>
                  <a:pt x="654025" y="1257299"/>
                  <a:pt x="660826" y="1254645"/>
                  <a:pt x="665802" y="1249337"/>
                </a:cubicBezTo>
                <a:cubicBezTo>
                  <a:pt x="670779" y="1244028"/>
                  <a:pt x="675424" y="1231256"/>
                  <a:pt x="679737" y="1211018"/>
                </a:cubicBezTo>
                <a:lnTo>
                  <a:pt x="694666" y="1211018"/>
                </a:lnTo>
                <a:lnTo>
                  <a:pt x="700140" y="1435953"/>
                </a:lnTo>
                <a:lnTo>
                  <a:pt x="679737" y="1435953"/>
                </a:lnTo>
                <a:cubicBezTo>
                  <a:pt x="670115" y="1379553"/>
                  <a:pt x="646477" y="1334185"/>
                  <a:pt x="608822" y="1299847"/>
                </a:cubicBezTo>
                <a:cubicBezTo>
                  <a:pt x="571167" y="1265510"/>
                  <a:pt x="530443" y="1248341"/>
                  <a:pt x="486651" y="1248341"/>
                </a:cubicBezTo>
                <a:cubicBezTo>
                  <a:pt x="452811" y="1248341"/>
                  <a:pt x="426021" y="1257382"/>
                  <a:pt x="406281" y="1275463"/>
                </a:cubicBezTo>
                <a:cubicBezTo>
                  <a:pt x="386541" y="1293544"/>
                  <a:pt x="376671" y="1314362"/>
                  <a:pt x="376671" y="1337917"/>
                </a:cubicBezTo>
                <a:cubicBezTo>
                  <a:pt x="376671" y="1352847"/>
                  <a:pt x="380155" y="1366117"/>
                  <a:pt x="387122" y="1377729"/>
                </a:cubicBezTo>
                <a:cubicBezTo>
                  <a:pt x="396743" y="1393322"/>
                  <a:pt x="412170" y="1408749"/>
                  <a:pt x="433403" y="1424010"/>
                </a:cubicBezTo>
                <a:cubicBezTo>
                  <a:pt x="448996" y="1434958"/>
                  <a:pt x="484992" y="1454366"/>
                  <a:pt x="541391" y="1482234"/>
                </a:cubicBezTo>
                <a:cubicBezTo>
                  <a:pt x="620351" y="1521050"/>
                  <a:pt x="673599" y="1557710"/>
                  <a:pt x="701135" y="1592213"/>
                </a:cubicBezTo>
                <a:cubicBezTo>
                  <a:pt x="728340" y="1626717"/>
                  <a:pt x="741942" y="1666197"/>
                  <a:pt x="741942" y="1710653"/>
                </a:cubicBezTo>
                <a:cubicBezTo>
                  <a:pt x="741942" y="1767052"/>
                  <a:pt x="719963" y="1815573"/>
                  <a:pt x="676004" y="1856214"/>
                </a:cubicBezTo>
                <a:cubicBezTo>
                  <a:pt x="632046" y="1896855"/>
                  <a:pt x="576226" y="1917175"/>
                  <a:pt x="508547" y="1917175"/>
                </a:cubicBezTo>
                <a:cubicBezTo>
                  <a:pt x="487314" y="1917175"/>
                  <a:pt x="467243" y="1915019"/>
                  <a:pt x="448332" y="1910706"/>
                </a:cubicBezTo>
                <a:cubicBezTo>
                  <a:pt x="429421" y="1906393"/>
                  <a:pt x="405701" y="1898265"/>
                  <a:pt x="377169" y="1886321"/>
                </a:cubicBezTo>
                <a:cubicBezTo>
                  <a:pt x="361244" y="1879686"/>
                  <a:pt x="348140" y="1876368"/>
                  <a:pt x="337855" y="1876368"/>
                </a:cubicBezTo>
                <a:cubicBezTo>
                  <a:pt x="329229" y="1876368"/>
                  <a:pt x="320106" y="1879686"/>
                  <a:pt x="310485" y="1886321"/>
                </a:cubicBezTo>
                <a:cubicBezTo>
                  <a:pt x="300864" y="1892956"/>
                  <a:pt x="293067" y="1903075"/>
                  <a:pt x="287095" y="1916677"/>
                </a:cubicBezTo>
                <a:lnTo>
                  <a:pt x="268682" y="1916677"/>
                </a:lnTo>
                <a:lnTo>
                  <a:pt x="268682" y="1661884"/>
                </a:lnTo>
                <a:lnTo>
                  <a:pt x="287095" y="1661884"/>
                </a:lnTo>
                <a:cubicBezTo>
                  <a:pt x="301693" y="1733544"/>
                  <a:pt x="329810" y="1788202"/>
                  <a:pt x="371446" y="1825857"/>
                </a:cubicBezTo>
                <a:cubicBezTo>
                  <a:pt x="413082" y="1863512"/>
                  <a:pt x="457953" y="1882340"/>
                  <a:pt x="506059" y="1882340"/>
                </a:cubicBezTo>
                <a:cubicBezTo>
                  <a:pt x="543216" y="1882340"/>
                  <a:pt x="572826" y="1872221"/>
                  <a:pt x="594888" y="1851984"/>
                </a:cubicBezTo>
                <a:cubicBezTo>
                  <a:pt x="616950" y="1831746"/>
                  <a:pt x="627982" y="1808191"/>
                  <a:pt x="627982" y="1781318"/>
                </a:cubicBezTo>
                <a:cubicBezTo>
                  <a:pt x="627982" y="1765394"/>
                  <a:pt x="623752" y="1749967"/>
                  <a:pt x="615292" y="1735037"/>
                </a:cubicBezTo>
                <a:cubicBezTo>
                  <a:pt x="606832" y="1720108"/>
                  <a:pt x="593976" y="1705925"/>
                  <a:pt x="576724" y="1692489"/>
                </a:cubicBezTo>
                <a:cubicBezTo>
                  <a:pt x="559473" y="1679052"/>
                  <a:pt x="528950" y="1661552"/>
                  <a:pt x="485158" y="1639987"/>
                </a:cubicBezTo>
                <a:cubicBezTo>
                  <a:pt x="423782" y="1609797"/>
                  <a:pt x="379657" y="1584085"/>
                  <a:pt x="352784" y="1562852"/>
                </a:cubicBezTo>
                <a:cubicBezTo>
                  <a:pt x="325912" y="1541620"/>
                  <a:pt x="305259" y="1517899"/>
                  <a:pt x="290828" y="1491689"/>
                </a:cubicBezTo>
                <a:cubicBezTo>
                  <a:pt x="276396" y="1465480"/>
                  <a:pt x="269180" y="1436617"/>
                  <a:pt x="269180" y="1405099"/>
                </a:cubicBezTo>
                <a:cubicBezTo>
                  <a:pt x="269180" y="1351354"/>
                  <a:pt x="288920" y="1305570"/>
                  <a:pt x="328400" y="1267750"/>
                </a:cubicBezTo>
                <a:cubicBezTo>
                  <a:pt x="367879" y="1229929"/>
                  <a:pt x="417644" y="1211018"/>
                  <a:pt x="477693" y="1211018"/>
                </a:cubicBezTo>
                <a:close/>
                <a:moveTo>
                  <a:pt x="60960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096000" y="6858000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0"/>
                </a:lnTo>
                <a:lnTo>
                  <a:pt x="1" y="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98DA655E-9AA7-431A-8931-47CA8A9E1A70}"/>
              </a:ext>
            </a:extLst>
          </p:cNvPr>
          <p:cNvSpPr/>
          <p:nvPr/>
        </p:nvSpPr>
        <p:spPr>
          <a:xfrm>
            <a:off x="0" y="1054325"/>
            <a:ext cx="12192001" cy="601024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30B8FAFB-B8A5-4285-8D50-B4B7C2AD7727}"/>
              </a:ext>
            </a:extLst>
          </p:cNvPr>
          <p:cNvSpPr/>
          <p:nvPr/>
        </p:nvSpPr>
        <p:spPr>
          <a:xfrm>
            <a:off x="0" y="418278"/>
            <a:ext cx="2110849" cy="69975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D56DB63-DFCF-43D5-9E28-5779D7209AAA}"/>
              </a:ext>
            </a:extLst>
          </p:cNvPr>
          <p:cNvSpPr txBox="1"/>
          <p:nvPr/>
        </p:nvSpPr>
        <p:spPr>
          <a:xfrm>
            <a:off x="491636" y="1299112"/>
            <a:ext cx="57454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ember, aki az egész nemzet szívét rabul ejtette.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színész, aki Mózest megtestesítve közel 700-szor bújhatott a nagysikerű darab főszereplőjének az alakjába.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Forradalmár.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küzdő szellem, hisz soha nem adta fel a színészethez fűződő álmát.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Elhivatott, aki egész életét a színészetnek szentelte.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színész, aki minden áldott nap örömmel állt a közönség elé, még az utolsó napjaiban is, súlyos betegen.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5983CB3-56F8-4E7B-A110-C9A29AAF311C}"/>
              </a:ext>
            </a:extLst>
          </p:cNvPr>
          <p:cNvSpPr txBox="1"/>
          <p:nvPr/>
        </p:nvSpPr>
        <p:spPr>
          <a:xfrm>
            <a:off x="2153696" y="420679"/>
            <a:ext cx="2857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7D91111-4170-455D-888A-65729D6E67D3}"/>
              </a:ext>
            </a:extLst>
          </p:cNvPr>
          <p:cNvSpPr txBox="1"/>
          <p:nvPr/>
        </p:nvSpPr>
        <p:spPr>
          <a:xfrm>
            <a:off x="4847947" y="420679"/>
            <a:ext cx="298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II.</a:t>
            </a:r>
          </a:p>
        </p:txBody>
      </p: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97453021-B861-45AA-81DC-62F260A6F4FD}"/>
              </a:ext>
            </a:extLst>
          </p:cNvPr>
          <p:cNvGrpSpPr/>
          <p:nvPr/>
        </p:nvGrpSpPr>
        <p:grpSpPr>
          <a:xfrm>
            <a:off x="7911854" y="1910791"/>
            <a:ext cx="2234025" cy="3797826"/>
            <a:chOff x="7911854" y="1910791"/>
            <a:chExt cx="2234025" cy="3797826"/>
          </a:xfrm>
        </p:grpSpPr>
        <p:cxnSp>
          <p:nvCxnSpPr>
            <p:cNvPr id="37" name="Egyenes összekötő 36">
              <a:extLst>
                <a:ext uri="{FF2B5EF4-FFF2-40B4-BE49-F238E27FC236}">
                  <a16:creationId xmlns:a16="http://schemas.microsoft.com/office/drawing/2014/main" id="{A6255013-EF89-421A-814F-9872CD788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5671" y="2164912"/>
              <a:ext cx="94532" cy="24622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Csoportba foglalás 51">
              <a:extLst>
                <a:ext uri="{FF2B5EF4-FFF2-40B4-BE49-F238E27FC236}">
                  <a16:creationId xmlns:a16="http://schemas.microsoft.com/office/drawing/2014/main" id="{F64F838F-D279-4B90-8478-9A7B223449EC}"/>
                </a:ext>
              </a:extLst>
            </p:cNvPr>
            <p:cNvGrpSpPr/>
            <p:nvPr/>
          </p:nvGrpSpPr>
          <p:grpSpPr>
            <a:xfrm>
              <a:off x="7911854" y="1910791"/>
              <a:ext cx="2234025" cy="3797826"/>
              <a:chOff x="7911854" y="1857276"/>
              <a:chExt cx="2234025" cy="3797826"/>
            </a:xfrm>
          </p:grpSpPr>
          <p:pic>
            <p:nvPicPr>
              <p:cNvPr id="2050" name="Picture 2" descr="Sinkovits Imre - Sztárlexikon - Starity.hu">
                <a:extLst>
                  <a:ext uri="{FF2B5EF4-FFF2-40B4-BE49-F238E27FC236}">
                    <a16:creationId xmlns:a16="http://schemas.microsoft.com/office/drawing/2014/main" id="{2429F8F7-ADB4-4DDA-BE9D-B204FECC9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80000">
                <a:off x="7911854" y="2304065"/>
                <a:ext cx="2234025" cy="3351037"/>
              </a:xfrm>
              <a:prstGeom prst="rect">
                <a:avLst/>
              </a:prstGeom>
              <a:noFill/>
              <a:effectLst>
                <a:softEdge rad="1270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D15DB169-A79B-4B25-9AC4-85A62EC7F97B}"/>
                  </a:ext>
                </a:extLst>
              </p:cNvPr>
              <p:cNvGrpSpPr/>
              <p:nvPr/>
            </p:nvGrpSpPr>
            <p:grpSpPr>
              <a:xfrm>
                <a:off x="9348514" y="1857276"/>
                <a:ext cx="314313" cy="920478"/>
                <a:chOff x="9348514" y="1862989"/>
                <a:chExt cx="314313" cy="920478"/>
              </a:xfrm>
            </p:grpSpPr>
            <p:grpSp>
              <p:nvGrpSpPr>
                <p:cNvPr id="32" name="Csoportba foglalás 31">
                  <a:extLst>
                    <a:ext uri="{FF2B5EF4-FFF2-40B4-BE49-F238E27FC236}">
                      <a16:creationId xmlns:a16="http://schemas.microsoft.com/office/drawing/2014/main" id="{7791EDEF-DB6B-4F77-8546-165E15CDFEC9}"/>
                    </a:ext>
                  </a:extLst>
                </p:cNvPr>
                <p:cNvGrpSpPr/>
                <p:nvPr/>
              </p:nvGrpSpPr>
              <p:grpSpPr>
                <a:xfrm>
                  <a:off x="9348514" y="1881845"/>
                  <a:ext cx="314313" cy="901622"/>
                  <a:chOff x="4276737" y="1651078"/>
                  <a:chExt cx="314313" cy="901622"/>
                </a:xfrm>
                <a:scene3d>
                  <a:camera prst="orthographicFront">
                    <a:rot lat="0" lon="0" rev="20399999"/>
                  </a:camera>
                  <a:lightRig rig="threePt" dir="t"/>
                </a:scene3d>
              </p:grpSpPr>
              <p:cxnSp>
                <p:nvCxnSpPr>
                  <p:cNvPr id="35" name="Egyenes összekötő 34">
                    <a:extLst>
                      <a:ext uri="{FF2B5EF4-FFF2-40B4-BE49-F238E27FC236}">
                        <a16:creationId xmlns:a16="http://schemas.microsoft.com/office/drawing/2014/main" id="{2B59C427-EDD1-4A7E-BEA2-BCEC42088DF8}"/>
                      </a:ext>
                    </a:extLst>
                  </p:cNvPr>
                  <p:cNvCxnSpPr/>
                  <p:nvPr/>
                </p:nvCxnSpPr>
                <p:spPr>
                  <a:xfrm>
                    <a:off x="4586248" y="1771650"/>
                    <a:ext cx="0" cy="78105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Ív 35">
                    <a:extLst>
                      <a:ext uri="{FF2B5EF4-FFF2-40B4-BE49-F238E27FC236}">
                        <a16:creationId xmlns:a16="http://schemas.microsoft.com/office/drawing/2014/main" id="{1C86D436-E5B4-4ED6-A72F-888BB6BF3B25}"/>
                      </a:ext>
                    </a:extLst>
                  </p:cNvPr>
                  <p:cNvSpPr/>
                  <p:nvPr/>
                </p:nvSpPr>
                <p:spPr>
                  <a:xfrm>
                    <a:off x="4276737" y="1651078"/>
                    <a:ext cx="314313" cy="264875"/>
                  </a:xfrm>
                  <a:prstGeom prst="arc">
                    <a:avLst>
                      <a:gd name="adj1" fmla="val 16271167"/>
                      <a:gd name="adj2" fmla="val 0"/>
                    </a:avLst>
                  </a:prstGeom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cxnSp>
                <p:nvCxnSpPr>
                  <p:cNvPr id="34" name="Egyenes összekötő 33">
                    <a:extLst>
                      <a:ext uri="{FF2B5EF4-FFF2-40B4-BE49-F238E27FC236}">
                        <a16:creationId xmlns:a16="http://schemas.microsoft.com/office/drawing/2014/main" id="{D51CB15E-C65D-4C15-81DA-DCF18A857FF1}"/>
                      </a:ext>
                    </a:extLst>
                  </p:cNvPr>
                  <p:cNvCxnSpPr/>
                  <p:nvPr/>
                </p:nvCxnSpPr>
                <p:spPr>
                  <a:xfrm>
                    <a:off x="4314825" y="1771650"/>
                    <a:ext cx="0" cy="78105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Ív 32">
                  <a:extLst>
                    <a:ext uri="{FF2B5EF4-FFF2-40B4-BE49-F238E27FC236}">
                      <a16:creationId xmlns:a16="http://schemas.microsoft.com/office/drawing/2014/main" id="{315CED10-13E0-475A-9F03-330EC41BCDB0}"/>
                    </a:ext>
                  </a:extLst>
                </p:cNvPr>
                <p:cNvSpPr/>
                <p:nvPr/>
              </p:nvSpPr>
              <p:spPr>
                <a:xfrm>
                  <a:off x="9406706" y="1862989"/>
                  <a:ext cx="241802" cy="253218"/>
                </a:xfrm>
                <a:prstGeom prst="arc">
                  <a:avLst>
                    <a:gd name="adj1" fmla="val 16253361"/>
                    <a:gd name="adj2" fmla="val 0"/>
                  </a:avLst>
                </a:pr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1719898" lon="78052" rev="36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</p:grpSp>
        <p:grpSp>
          <p:nvGrpSpPr>
            <p:cNvPr id="49" name="Csoportba foglalás 48">
              <a:extLst>
                <a:ext uri="{FF2B5EF4-FFF2-40B4-BE49-F238E27FC236}">
                  <a16:creationId xmlns:a16="http://schemas.microsoft.com/office/drawing/2014/main" id="{8F53184B-6226-4526-868C-7C2AFD7A03A2}"/>
                </a:ext>
              </a:extLst>
            </p:cNvPr>
            <p:cNvGrpSpPr/>
            <p:nvPr/>
          </p:nvGrpSpPr>
          <p:grpSpPr>
            <a:xfrm>
              <a:off x="9029356" y="2584210"/>
              <a:ext cx="557640" cy="463052"/>
              <a:chOff x="9029356" y="2584210"/>
              <a:chExt cx="557640" cy="463052"/>
            </a:xfrm>
          </p:grpSpPr>
          <p:sp>
            <p:nvSpPr>
              <p:cNvPr id="45" name="Ív 44">
                <a:extLst>
                  <a:ext uri="{FF2B5EF4-FFF2-40B4-BE49-F238E27FC236}">
                    <a16:creationId xmlns:a16="http://schemas.microsoft.com/office/drawing/2014/main" id="{BE3962C0-DA60-4F81-9A49-6DCFBF217FDC}"/>
                  </a:ext>
                </a:extLst>
              </p:cNvPr>
              <p:cNvSpPr/>
              <p:nvPr/>
            </p:nvSpPr>
            <p:spPr>
              <a:xfrm>
                <a:off x="9029356" y="2707929"/>
                <a:ext cx="360998" cy="297146"/>
              </a:xfrm>
              <a:prstGeom prst="arc">
                <a:avLst>
                  <a:gd name="adj1" fmla="val 16271167"/>
                  <a:gd name="adj2" fmla="val 0"/>
                </a:avLst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>
                  <a:rot lat="0" lon="21593999" rev="9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46" name="Egyenes összekötő 45">
                <a:extLst>
                  <a:ext uri="{FF2B5EF4-FFF2-40B4-BE49-F238E27FC236}">
                    <a16:creationId xmlns:a16="http://schemas.microsoft.com/office/drawing/2014/main" id="{72161787-11EC-4DF0-8F18-52D9A4EE0A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6995" y="2584210"/>
                <a:ext cx="1" cy="18591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scene3d>
                <a:camera prst="orthographicFront">
                  <a:rot lat="0" lon="0" rev="20399999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Ív 46">
                <a:extLst>
                  <a:ext uri="{FF2B5EF4-FFF2-40B4-BE49-F238E27FC236}">
                    <a16:creationId xmlns:a16="http://schemas.microsoft.com/office/drawing/2014/main" id="{51CD21C6-7E3D-4F5A-927C-126FF10F1239}"/>
                  </a:ext>
                </a:extLst>
              </p:cNvPr>
              <p:cNvSpPr/>
              <p:nvPr/>
            </p:nvSpPr>
            <p:spPr>
              <a:xfrm>
                <a:off x="9190194" y="2750116"/>
                <a:ext cx="360998" cy="297146"/>
              </a:xfrm>
              <a:prstGeom prst="arc">
                <a:avLst>
                  <a:gd name="adj1" fmla="val 16271167"/>
                  <a:gd name="adj2" fmla="val 0"/>
                </a:avLst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>
                  <a:rot lat="0" lon="21593999" rev="15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</p:grp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22700C86-C684-4333-873E-A4197E2059AA}"/>
              </a:ext>
            </a:extLst>
          </p:cNvPr>
          <p:cNvSpPr txBox="1"/>
          <p:nvPr/>
        </p:nvSpPr>
        <p:spPr>
          <a:xfrm>
            <a:off x="7700545" y="439535"/>
            <a:ext cx="3038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III.</a:t>
            </a:r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049E374E-3137-4B49-AD1D-83D904218540}"/>
              </a:ext>
            </a:extLst>
          </p:cNvPr>
          <p:cNvSpPr txBox="1"/>
          <p:nvPr/>
        </p:nvSpPr>
        <p:spPr>
          <a:xfrm>
            <a:off x="10648393" y="418278"/>
            <a:ext cx="1816100" cy="46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Vélemény</a:t>
            </a: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7B85B2C7-4D0A-4149-92C4-E0DCFB3793E8}"/>
              </a:ext>
            </a:extLst>
          </p:cNvPr>
          <p:cNvSpPr txBox="1"/>
          <p:nvPr/>
        </p:nvSpPr>
        <p:spPr>
          <a:xfrm>
            <a:off x="0" y="420679"/>
            <a:ext cx="21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ő valójában?</a:t>
            </a:r>
          </a:p>
        </p:txBody>
      </p:sp>
    </p:spTree>
    <p:extLst>
      <p:ext uri="{BB962C8B-B14F-4D97-AF65-F5344CB8AC3E}">
        <p14:creationId xmlns:p14="http://schemas.microsoft.com/office/powerpoint/2010/main" val="1219598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71B96865-1E42-4D36-9446-B00925E604DD}"/>
              </a:ext>
            </a:extLst>
          </p:cNvPr>
          <p:cNvSpPr/>
          <p:nvPr/>
        </p:nvSpPr>
        <p:spPr>
          <a:xfrm>
            <a:off x="0" y="932040"/>
            <a:ext cx="12192001" cy="6010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647FAF3F-420D-4D64-A55D-3B1D9D64B624}"/>
              </a:ext>
            </a:extLst>
          </p:cNvPr>
          <p:cNvSpPr/>
          <p:nvPr/>
        </p:nvSpPr>
        <p:spPr>
          <a:xfrm>
            <a:off x="2090598" y="313665"/>
            <a:ext cx="2794001" cy="699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50AF853-4039-4DA3-AAF4-CCF2E9438C04}"/>
              </a:ext>
            </a:extLst>
          </p:cNvPr>
          <p:cNvSpPr txBox="1"/>
          <p:nvPr/>
        </p:nvSpPr>
        <p:spPr>
          <a:xfrm>
            <a:off x="4879178" y="1563977"/>
            <a:ext cx="68453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Sinkovits Imre számos alkalommal öltötte magára jeles történelmi személyek arculatát, mely jellegzetes mélyhangjának, utánozhatatlan stílusának volt köszönhető.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egy igen karakán karakter, melyet a színész rendkívüli módon, a rá jellemző mérsékletességgel, higgadtsággal sikerült „magára öltenie”.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Előadásmódját az érzelmek erőteljes kimutatása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jellemzi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Színészi tehetségével visszarepített az akkori korba, ami valójában viszályokkal teli volt.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18D5B05F-CAA9-4F74-BF77-0815F1727A26}"/>
              </a:ext>
            </a:extLst>
          </p:cNvPr>
          <p:cNvGrpSpPr/>
          <p:nvPr/>
        </p:nvGrpSpPr>
        <p:grpSpPr>
          <a:xfrm>
            <a:off x="679213" y="1884543"/>
            <a:ext cx="3978669" cy="3412853"/>
            <a:chOff x="679213" y="1884543"/>
            <a:chExt cx="3978669" cy="3412853"/>
          </a:xfrm>
        </p:grpSpPr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D6C37A1F-790E-4B0A-BCDF-55A46C5B2EC5}"/>
                </a:ext>
              </a:extLst>
            </p:cNvPr>
            <p:cNvGrpSpPr/>
            <p:nvPr/>
          </p:nvGrpSpPr>
          <p:grpSpPr>
            <a:xfrm>
              <a:off x="679213" y="1884543"/>
              <a:ext cx="3978669" cy="3412853"/>
              <a:chOff x="679213" y="1834847"/>
              <a:chExt cx="3978669" cy="3412853"/>
            </a:xfrm>
          </p:grpSpPr>
          <p:grpSp>
            <p:nvGrpSpPr>
              <p:cNvPr id="28" name="Csoportba foglalás 27">
                <a:extLst>
                  <a:ext uri="{FF2B5EF4-FFF2-40B4-BE49-F238E27FC236}">
                    <a16:creationId xmlns:a16="http://schemas.microsoft.com/office/drawing/2014/main" id="{D8CDD5EB-23D5-45E5-AF67-EFBD974CDEE2}"/>
                  </a:ext>
                </a:extLst>
              </p:cNvPr>
              <p:cNvGrpSpPr/>
              <p:nvPr/>
            </p:nvGrpSpPr>
            <p:grpSpPr>
              <a:xfrm>
                <a:off x="2359037" y="1834847"/>
                <a:ext cx="314313" cy="920478"/>
                <a:chOff x="9348514" y="1862989"/>
                <a:chExt cx="314313" cy="920478"/>
              </a:xfrm>
            </p:grpSpPr>
            <p:grpSp>
              <p:nvGrpSpPr>
                <p:cNvPr id="29" name="Csoportba foglalás 28">
                  <a:extLst>
                    <a:ext uri="{FF2B5EF4-FFF2-40B4-BE49-F238E27FC236}">
                      <a16:creationId xmlns:a16="http://schemas.microsoft.com/office/drawing/2014/main" id="{40225410-54AF-4669-B426-DAB9262865C7}"/>
                    </a:ext>
                  </a:extLst>
                </p:cNvPr>
                <p:cNvGrpSpPr/>
                <p:nvPr/>
              </p:nvGrpSpPr>
              <p:grpSpPr>
                <a:xfrm>
                  <a:off x="9348514" y="1881845"/>
                  <a:ext cx="314313" cy="901622"/>
                  <a:chOff x="4276737" y="1651078"/>
                  <a:chExt cx="314313" cy="901622"/>
                </a:xfrm>
                <a:scene3d>
                  <a:camera prst="orthographicFront">
                    <a:rot lat="0" lon="0" rev="20399999"/>
                  </a:camera>
                  <a:lightRig rig="threePt" dir="t"/>
                </a:scene3d>
              </p:grpSpPr>
              <p:cxnSp>
                <p:nvCxnSpPr>
                  <p:cNvPr id="31" name="Egyenes összekötő 30">
                    <a:extLst>
                      <a:ext uri="{FF2B5EF4-FFF2-40B4-BE49-F238E27FC236}">
                        <a16:creationId xmlns:a16="http://schemas.microsoft.com/office/drawing/2014/main" id="{EA5B4B73-91E7-4885-B01D-55EA2768386B}"/>
                      </a:ext>
                    </a:extLst>
                  </p:cNvPr>
                  <p:cNvCxnSpPr/>
                  <p:nvPr/>
                </p:nvCxnSpPr>
                <p:spPr>
                  <a:xfrm>
                    <a:off x="4586248" y="1771650"/>
                    <a:ext cx="0" cy="78105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Ív 31">
                    <a:extLst>
                      <a:ext uri="{FF2B5EF4-FFF2-40B4-BE49-F238E27FC236}">
                        <a16:creationId xmlns:a16="http://schemas.microsoft.com/office/drawing/2014/main" id="{3070E333-6182-4800-8010-0A9774AB94D5}"/>
                      </a:ext>
                    </a:extLst>
                  </p:cNvPr>
                  <p:cNvSpPr/>
                  <p:nvPr/>
                </p:nvSpPr>
                <p:spPr>
                  <a:xfrm>
                    <a:off x="4276737" y="1651078"/>
                    <a:ext cx="314313" cy="264875"/>
                  </a:xfrm>
                  <a:prstGeom prst="arc">
                    <a:avLst>
                      <a:gd name="adj1" fmla="val 16271167"/>
                      <a:gd name="adj2" fmla="val 0"/>
                    </a:avLst>
                  </a:prstGeom>
                  <a:ln w="158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cxnSp>
                <p:nvCxnSpPr>
                  <p:cNvPr id="33" name="Egyenes összekötő 32">
                    <a:extLst>
                      <a:ext uri="{FF2B5EF4-FFF2-40B4-BE49-F238E27FC236}">
                        <a16:creationId xmlns:a16="http://schemas.microsoft.com/office/drawing/2014/main" id="{DD3D93CC-BE00-4972-B25B-B28A579A6CC1}"/>
                      </a:ext>
                    </a:extLst>
                  </p:cNvPr>
                  <p:cNvCxnSpPr/>
                  <p:nvPr/>
                </p:nvCxnSpPr>
                <p:spPr>
                  <a:xfrm>
                    <a:off x="4314825" y="1771650"/>
                    <a:ext cx="0" cy="78105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Ív 29">
                  <a:extLst>
                    <a:ext uri="{FF2B5EF4-FFF2-40B4-BE49-F238E27FC236}">
                      <a16:creationId xmlns:a16="http://schemas.microsoft.com/office/drawing/2014/main" id="{9A36DF9F-FA8C-4462-8658-FFC56ADF3012}"/>
                    </a:ext>
                  </a:extLst>
                </p:cNvPr>
                <p:cNvSpPr/>
                <p:nvPr/>
              </p:nvSpPr>
              <p:spPr>
                <a:xfrm>
                  <a:off x="9406706" y="1862989"/>
                  <a:ext cx="241802" cy="253218"/>
                </a:xfrm>
                <a:prstGeom prst="arc">
                  <a:avLst>
                    <a:gd name="adj1" fmla="val 16253361"/>
                    <a:gd name="adj2" fmla="val 0"/>
                  </a:avLst>
                </a:prstGeom>
                <a:ln w="19050">
                  <a:solidFill>
                    <a:schemeClr val="tx1"/>
                  </a:solidFill>
                </a:ln>
                <a:scene3d>
                  <a:camera prst="orthographicFront">
                    <a:rot lat="1719898" lon="78052" rev="3600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pic>
            <p:nvPicPr>
              <p:cNvPr id="3076" name="Picture 4" descr="Magyar Nemzeti Digitális Archívum • Katona József: Bánk bán">
                <a:extLst>
                  <a:ext uri="{FF2B5EF4-FFF2-40B4-BE49-F238E27FC236}">
                    <a16:creationId xmlns:a16="http://schemas.microsoft.com/office/drawing/2014/main" id="{FF8265AA-2EFA-4A20-AE44-9BA35DAE5B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13" y="2364800"/>
                <a:ext cx="3978669" cy="2882900"/>
              </a:xfrm>
              <a:prstGeom prst="rect">
                <a:avLst/>
              </a:prstGeom>
              <a:noFill/>
              <a:scene3d>
                <a:camera prst="orthographicFront">
                  <a:rot lat="0" lon="0" rev="3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4" name="Egyenes összekötő 33">
              <a:extLst>
                <a:ext uri="{FF2B5EF4-FFF2-40B4-BE49-F238E27FC236}">
                  <a16:creationId xmlns:a16="http://schemas.microsoft.com/office/drawing/2014/main" id="{354EB25D-FAF8-4262-A730-BCDFD59F92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2771" y="2202032"/>
              <a:ext cx="94532" cy="24622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Csoportba foglalás 41">
              <a:extLst>
                <a:ext uri="{FF2B5EF4-FFF2-40B4-BE49-F238E27FC236}">
                  <a16:creationId xmlns:a16="http://schemas.microsoft.com/office/drawing/2014/main" id="{13A89A4F-071A-46A8-8075-E524F24B5162}"/>
                </a:ext>
              </a:extLst>
            </p:cNvPr>
            <p:cNvGrpSpPr/>
            <p:nvPr/>
          </p:nvGrpSpPr>
          <p:grpSpPr>
            <a:xfrm>
              <a:off x="2035077" y="2268817"/>
              <a:ext cx="557640" cy="805712"/>
              <a:chOff x="9029356" y="2241550"/>
              <a:chExt cx="557640" cy="805712"/>
            </a:xfrm>
          </p:grpSpPr>
          <p:cxnSp>
            <p:nvCxnSpPr>
              <p:cNvPr id="43" name="Egyenes összekötő 42">
                <a:extLst>
                  <a:ext uri="{FF2B5EF4-FFF2-40B4-BE49-F238E27FC236}">
                    <a16:creationId xmlns:a16="http://schemas.microsoft.com/office/drawing/2014/main" id="{4B90990A-EA7D-42A6-A49A-84D2CCE8E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5600" y="2241550"/>
                <a:ext cx="158194" cy="43815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Ív 43">
                <a:extLst>
                  <a:ext uri="{FF2B5EF4-FFF2-40B4-BE49-F238E27FC236}">
                    <a16:creationId xmlns:a16="http://schemas.microsoft.com/office/drawing/2014/main" id="{FA7B7EBB-9966-40BB-B53A-59D733BB441A}"/>
                  </a:ext>
                </a:extLst>
              </p:cNvPr>
              <p:cNvSpPr/>
              <p:nvPr/>
            </p:nvSpPr>
            <p:spPr>
              <a:xfrm>
                <a:off x="9029356" y="2707929"/>
                <a:ext cx="360998" cy="297146"/>
              </a:xfrm>
              <a:prstGeom prst="arc">
                <a:avLst>
                  <a:gd name="adj1" fmla="val 16271167"/>
                  <a:gd name="adj2" fmla="val 0"/>
                </a:avLst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>
                  <a:rot lat="0" lon="21593999" rev="9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45" name="Egyenes összekötő 44">
                <a:extLst>
                  <a:ext uri="{FF2B5EF4-FFF2-40B4-BE49-F238E27FC236}">
                    <a16:creationId xmlns:a16="http://schemas.microsoft.com/office/drawing/2014/main" id="{4900C660-F43D-4589-BA0D-11E36396DB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6995" y="2584210"/>
                <a:ext cx="1" cy="18591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scene3d>
                <a:camera prst="orthographicFront">
                  <a:rot lat="0" lon="0" rev="20399999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Ív 45">
                <a:extLst>
                  <a:ext uri="{FF2B5EF4-FFF2-40B4-BE49-F238E27FC236}">
                    <a16:creationId xmlns:a16="http://schemas.microsoft.com/office/drawing/2014/main" id="{2D053706-73AD-4754-BAE7-7D91E2EF3778}"/>
                  </a:ext>
                </a:extLst>
              </p:cNvPr>
              <p:cNvSpPr/>
              <p:nvPr/>
            </p:nvSpPr>
            <p:spPr>
              <a:xfrm>
                <a:off x="9190194" y="2750116"/>
                <a:ext cx="360998" cy="297146"/>
              </a:xfrm>
              <a:prstGeom prst="arc">
                <a:avLst>
                  <a:gd name="adj1" fmla="val 16271167"/>
                  <a:gd name="adj2" fmla="val 0"/>
                </a:avLst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>
                  <a:rot lat="0" lon="21593999" rev="15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</p:grp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A181B6DB-3BBD-407A-A5C3-4FE5581A851C}"/>
              </a:ext>
            </a:extLst>
          </p:cNvPr>
          <p:cNvSpPr txBox="1"/>
          <p:nvPr/>
        </p:nvSpPr>
        <p:spPr>
          <a:xfrm>
            <a:off x="0" y="420679"/>
            <a:ext cx="21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ő valójában?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9AF35484-E0EF-49FA-A726-E626E80F9D5B}"/>
              </a:ext>
            </a:extLst>
          </p:cNvPr>
          <p:cNvSpPr txBox="1"/>
          <p:nvPr/>
        </p:nvSpPr>
        <p:spPr>
          <a:xfrm>
            <a:off x="2153696" y="420679"/>
            <a:ext cx="2857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I.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BA1CA97B-ECFE-477E-B8F8-F6388004489D}"/>
              </a:ext>
            </a:extLst>
          </p:cNvPr>
          <p:cNvSpPr txBox="1"/>
          <p:nvPr/>
        </p:nvSpPr>
        <p:spPr>
          <a:xfrm>
            <a:off x="4847947" y="420679"/>
            <a:ext cx="298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II.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6A81FCDD-9E6A-4F2D-BDBB-39220F6C4F8D}"/>
              </a:ext>
            </a:extLst>
          </p:cNvPr>
          <p:cNvSpPr txBox="1"/>
          <p:nvPr/>
        </p:nvSpPr>
        <p:spPr>
          <a:xfrm>
            <a:off x="10648393" y="418278"/>
            <a:ext cx="1816100" cy="46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Vélemény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51121BED-F7F3-44DA-8F6A-274A411D9D95}"/>
              </a:ext>
            </a:extLst>
          </p:cNvPr>
          <p:cNvSpPr txBox="1"/>
          <p:nvPr/>
        </p:nvSpPr>
        <p:spPr>
          <a:xfrm>
            <a:off x="7700545" y="439535"/>
            <a:ext cx="3136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III.</a:t>
            </a:r>
          </a:p>
        </p:txBody>
      </p:sp>
    </p:spTree>
    <p:extLst>
      <p:ext uri="{BB962C8B-B14F-4D97-AF65-F5344CB8AC3E}">
        <p14:creationId xmlns:p14="http://schemas.microsoft.com/office/powerpoint/2010/main" val="1364913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2830C09C-2709-48FE-AFC5-95B44F20C5AD}"/>
              </a:ext>
            </a:extLst>
          </p:cNvPr>
          <p:cNvSpPr/>
          <p:nvPr/>
        </p:nvSpPr>
        <p:spPr>
          <a:xfrm>
            <a:off x="0" y="981339"/>
            <a:ext cx="12192001" cy="60102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68F2D650-8F3B-414B-9245-C65CC31B8C95}"/>
              </a:ext>
            </a:extLst>
          </p:cNvPr>
          <p:cNvSpPr/>
          <p:nvPr/>
        </p:nvSpPr>
        <p:spPr>
          <a:xfrm>
            <a:off x="4877246" y="319294"/>
            <a:ext cx="2794001" cy="6997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ABE8841-3295-4CC9-B3C9-AD2DB487DCE7}"/>
              </a:ext>
            </a:extLst>
          </p:cNvPr>
          <p:cNvSpPr txBox="1"/>
          <p:nvPr/>
        </p:nvSpPr>
        <p:spPr>
          <a:xfrm>
            <a:off x="502096" y="259876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Sokoldalúságát, Bánk alakját a jelenetek közötti éles váltásaival tükröz.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korhű díszletek és jelmezek nélkülözhetetlen kellékei a színvonalas előadásnak.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1D3D698D-52D9-4DED-852F-206AD0375ABA}"/>
              </a:ext>
            </a:extLst>
          </p:cNvPr>
          <p:cNvGrpSpPr/>
          <p:nvPr/>
        </p:nvGrpSpPr>
        <p:grpSpPr>
          <a:xfrm>
            <a:off x="7671247" y="1557349"/>
            <a:ext cx="3065674" cy="4149321"/>
            <a:chOff x="7671247" y="1557349"/>
            <a:chExt cx="3065674" cy="4149321"/>
          </a:xfrm>
        </p:grpSpPr>
        <p:pic>
          <p:nvPicPr>
            <p:cNvPr id="4098" name="Picture 2" descr="Category: Bank Ban 1975 Ronyecz - LILLA CARSON">
              <a:extLst>
                <a:ext uri="{FF2B5EF4-FFF2-40B4-BE49-F238E27FC236}">
                  <a16:creationId xmlns:a16="http://schemas.microsoft.com/office/drawing/2014/main" id="{ED4CE4C4-A3DC-4D34-A9BC-0F9E7CCE1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247" y="2002135"/>
              <a:ext cx="3065674" cy="3704535"/>
            </a:xfrm>
            <a:prstGeom prst="rect">
              <a:avLst/>
            </a:prstGeom>
            <a:noFill/>
            <a:scene3d>
              <a:camera prst="orthographicFront">
                <a:rot lat="0" lon="0" rev="209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Egyenes összekötő 13">
              <a:extLst>
                <a:ext uri="{FF2B5EF4-FFF2-40B4-BE49-F238E27FC236}">
                  <a16:creationId xmlns:a16="http://schemas.microsoft.com/office/drawing/2014/main" id="{C97041C4-4A0C-48A7-84C9-F0BC64BF4C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2673" y="1849532"/>
              <a:ext cx="94532" cy="24622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CCE56EC3-734C-4F72-B08D-D97948C01B27}"/>
                </a:ext>
              </a:extLst>
            </p:cNvPr>
            <p:cNvGrpSpPr/>
            <p:nvPr/>
          </p:nvGrpSpPr>
          <p:grpSpPr>
            <a:xfrm>
              <a:off x="9428171" y="1557349"/>
              <a:ext cx="314313" cy="920478"/>
              <a:chOff x="9348514" y="1862989"/>
              <a:chExt cx="314313" cy="920478"/>
            </a:xfrm>
          </p:grpSpPr>
          <p:grpSp>
            <p:nvGrpSpPr>
              <p:cNvPr id="16" name="Csoportba foglalás 15">
                <a:extLst>
                  <a:ext uri="{FF2B5EF4-FFF2-40B4-BE49-F238E27FC236}">
                    <a16:creationId xmlns:a16="http://schemas.microsoft.com/office/drawing/2014/main" id="{FE6A87D7-13A6-4965-8D5F-85DCABB6AB70}"/>
                  </a:ext>
                </a:extLst>
              </p:cNvPr>
              <p:cNvGrpSpPr/>
              <p:nvPr/>
            </p:nvGrpSpPr>
            <p:grpSpPr>
              <a:xfrm>
                <a:off x="9348514" y="1881845"/>
                <a:ext cx="314313" cy="901622"/>
                <a:chOff x="4276737" y="1651078"/>
                <a:chExt cx="314313" cy="901622"/>
              </a:xfrm>
              <a:scene3d>
                <a:camera prst="orthographicFront">
                  <a:rot lat="0" lon="0" rev="20399999"/>
                </a:camera>
                <a:lightRig rig="threePt" dir="t"/>
              </a:scene3d>
            </p:grpSpPr>
            <p:cxnSp>
              <p:nvCxnSpPr>
                <p:cNvPr id="18" name="Egyenes összekötő 17">
                  <a:extLst>
                    <a:ext uri="{FF2B5EF4-FFF2-40B4-BE49-F238E27FC236}">
                      <a16:creationId xmlns:a16="http://schemas.microsoft.com/office/drawing/2014/main" id="{D2816847-D75B-4E5B-90BA-CB95C08FD1C7}"/>
                    </a:ext>
                  </a:extLst>
                </p:cNvPr>
                <p:cNvCxnSpPr/>
                <p:nvPr/>
              </p:nvCxnSpPr>
              <p:spPr>
                <a:xfrm>
                  <a:off x="4586248" y="1771650"/>
                  <a:ext cx="0" cy="78105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Ív 18">
                  <a:extLst>
                    <a:ext uri="{FF2B5EF4-FFF2-40B4-BE49-F238E27FC236}">
                      <a16:creationId xmlns:a16="http://schemas.microsoft.com/office/drawing/2014/main" id="{B9915B83-F2E9-4BD0-8784-5F8C44A94445}"/>
                    </a:ext>
                  </a:extLst>
                </p:cNvPr>
                <p:cNvSpPr/>
                <p:nvPr/>
              </p:nvSpPr>
              <p:spPr>
                <a:xfrm>
                  <a:off x="4276737" y="1651078"/>
                  <a:ext cx="314313" cy="264875"/>
                </a:xfrm>
                <a:prstGeom prst="arc">
                  <a:avLst>
                    <a:gd name="adj1" fmla="val 16271167"/>
                    <a:gd name="adj2" fmla="val 0"/>
                  </a:avLst>
                </a:prstGeom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cxnSp>
              <p:nvCxnSpPr>
                <p:cNvPr id="20" name="Egyenes összekötő 19">
                  <a:extLst>
                    <a:ext uri="{FF2B5EF4-FFF2-40B4-BE49-F238E27FC236}">
                      <a16:creationId xmlns:a16="http://schemas.microsoft.com/office/drawing/2014/main" id="{6663B72C-46E5-442C-9AE1-F6C4274FA42D}"/>
                    </a:ext>
                  </a:extLst>
                </p:cNvPr>
                <p:cNvCxnSpPr/>
                <p:nvPr/>
              </p:nvCxnSpPr>
              <p:spPr>
                <a:xfrm>
                  <a:off x="4314825" y="1771650"/>
                  <a:ext cx="0" cy="78105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Ív 16">
                <a:extLst>
                  <a:ext uri="{FF2B5EF4-FFF2-40B4-BE49-F238E27FC236}">
                    <a16:creationId xmlns:a16="http://schemas.microsoft.com/office/drawing/2014/main" id="{720D4301-A8DC-4036-A257-904DC957CB40}"/>
                  </a:ext>
                </a:extLst>
              </p:cNvPr>
              <p:cNvSpPr/>
              <p:nvPr/>
            </p:nvSpPr>
            <p:spPr>
              <a:xfrm>
                <a:off x="9406706" y="1862989"/>
                <a:ext cx="241802" cy="253218"/>
              </a:xfrm>
              <a:prstGeom prst="arc">
                <a:avLst>
                  <a:gd name="adj1" fmla="val 16253361"/>
                  <a:gd name="adj2" fmla="val 0"/>
                </a:avLst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1719898" lon="78052" rev="3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9F48D42A-D152-445E-BC0A-B78877B115E5}"/>
                </a:ext>
              </a:extLst>
            </p:cNvPr>
            <p:cNvGrpSpPr/>
            <p:nvPr/>
          </p:nvGrpSpPr>
          <p:grpSpPr>
            <a:xfrm>
              <a:off x="9106358" y="1941623"/>
              <a:ext cx="557640" cy="805712"/>
              <a:chOff x="9029356" y="2241550"/>
              <a:chExt cx="557640" cy="805712"/>
            </a:xfrm>
          </p:grpSpPr>
          <p:cxnSp>
            <p:nvCxnSpPr>
              <p:cNvPr id="22" name="Egyenes összekötő 21">
                <a:extLst>
                  <a:ext uri="{FF2B5EF4-FFF2-40B4-BE49-F238E27FC236}">
                    <a16:creationId xmlns:a16="http://schemas.microsoft.com/office/drawing/2014/main" id="{41F0B0FA-B420-42BF-8901-65971C5C5B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5600" y="2241550"/>
                <a:ext cx="158194" cy="43815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Ív 22">
                <a:extLst>
                  <a:ext uri="{FF2B5EF4-FFF2-40B4-BE49-F238E27FC236}">
                    <a16:creationId xmlns:a16="http://schemas.microsoft.com/office/drawing/2014/main" id="{4AF38A4B-59CA-421C-8E89-CEB730B976CD}"/>
                  </a:ext>
                </a:extLst>
              </p:cNvPr>
              <p:cNvSpPr/>
              <p:nvPr/>
            </p:nvSpPr>
            <p:spPr>
              <a:xfrm>
                <a:off x="9029356" y="2707929"/>
                <a:ext cx="360998" cy="297146"/>
              </a:xfrm>
              <a:prstGeom prst="arc">
                <a:avLst>
                  <a:gd name="adj1" fmla="val 16271167"/>
                  <a:gd name="adj2" fmla="val 0"/>
                </a:avLst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>
                  <a:rot lat="0" lon="21593999" rev="9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24" name="Egyenes összekötő 23">
                <a:extLst>
                  <a:ext uri="{FF2B5EF4-FFF2-40B4-BE49-F238E27FC236}">
                    <a16:creationId xmlns:a16="http://schemas.microsoft.com/office/drawing/2014/main" id="{7079DDC7-B5D9-47B4-9E7C-FECF2334C3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6995" y="2584210"/>
                <a:ext cx="1" cy="18591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scene3d>
                <a:camera prst="orthographicFront">
                  <a:rot lat="0" lon="0" rev="20399999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Ív 24">
                <a:extLst>
                  <a:ext uri="{FF2B5EF4-FFF2-40B4-BE49-F238E27FC236}">
                    <a16:creationId xmlns:a16="http://schemas.microsoft.com/office/drawing/2014/main" id="{17EBF682-F8A6-4637-AF6D-46CBB3BC1A2A}"/>
                  </a:ext>
                </a:extLst>
              </p:cNvPr>
              <p:cNvSpPr/>
              <p:nvPr/>
            </p:nvSpPr>
            <p:spPr>
              <a:xfrm>
                <a:off x="9190194" y="2750116"/>
                <a:ext cx="360998" cy="297146"/>
              </a:xfrm>
              <a:prstGeom prst="arc">
                <a:avLst>
                  <a:gd name="adj1" fmla="val 16271167"/>
                  <a:gd name="adj2" fmla="val 0"/>
                </a:avLst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>
                  <a:rot lat="0" lon="21593999" rev="15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</p:grp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F349638B-2028-41A9-9631-34CA8A42D64D}"/>
              </a:ext>
            </a:extLst>
          </p:cNvPr>
          <p:cNvSpPr txBox="1"/>
          <p:nvPr/>
        </p:nvSpPr>
        <p:spPr>
          <a:xfrm>
            <a:off x="4847947" y="419484"/>
            <a:ext cx="298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II.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6A9A3265-2217-46B9-BEEE-A2DE7C1E15E9}"/>
              </a:ext>
            </a:extLst>
          </p:cNvPr>
          <p:cNvSpPr txBox="1"/>
          <p:nvPr/>
        </p:nvSpPr>
        <p:spPr>
          <a:xfrm>
            <a:off x="7700545" y="438340"/>
            <a:ext cx="3077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III.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FC4F57C0-09AF-45C4-985D-9AE57CEE2AAD}"/>
              </a:ext>
            </a:extLst>
          </p:cNvPr>
          <p:cNvSpPr txBox="1"/>
          <p:nvPr/>
        </p:nvSpPr>
        <p:spPr>
          <a:xfrm>
            <a:off x="10648393" y="418278"/>
            <a:ext cx="1816100" cy="46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Vélemény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2F24450-A307-4154-BEC1-BDBEFCEFC6DC}"/>
              </a:ext>
            </a:extLst>
          </p:cNvPr>
          <p:cNvSpPr txBox="1"/>
          <p:nvPr/>
        </p:nvSpPr>
        <p:spPr>
          <a:xfrm>
            <a:off x="0" y="420679"/>
            <a:ext cx="21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ő valójában?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9A82BE6A-FA8A-4D4D-88F4-F6AF2D8C2B56}"/>
              </a:ext>
            </a:extLst>
          </p:cNvPr>
          <p:cNvSpPr txBox="1"/>
          <p:nvPr/>
        </p:nvSpPr>
        <p:spPr>
          <a:xfrm>
            <a:off x="2153696" y="420679"/>
            <a:ext cx="2857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I.</a:t>
            </a:r>
          </a:p>
        </p:txBody>
      </p:sp>
    </p:spTree>
    <p:extLst>
      <p:ext uri="{BB962C8B-B14F-4D97-AF65-F5344CB8AC3E}">
        <p14:creationId xmlns:p14="http://schemas.microsoft.com/office/powerpoint/2010/main" val="308284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6DDD81A0-714F-42B5-AF66-54F22CDE4984}"/>
              </a:ext>
            </a:extLst>
          </p:cNvPr>
          <p:cNvSpPr/>
          <p:nvPr/>
        </p:nvSpPr>
        <p:spPr>
          <a:xfrm>
            <a:off x="0" y="958161"/>
            <a:ext cx="12192001" cy="6010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8BCFFEB4-807A-4EEE-8E16-95CBA97B7574}"/>
              </a:ext>
            </a:extLst>
          </p:cNvPr>
          <p:cNvSpPr/>
          <p:nvPr/>
        </p:nvSpPr>
        <p:spPr>
          <a:xfrm>
            <a:off x="7759143" y="319294"/>
            <a:ext cx="2794001" cy="6997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602E825-9077-48B9-B289-FBDD2A951A61}"/>
              </a:ext>
            </a:extLst>
          </p:cNvPr>
          <p:cNvSpPr txBox="1"/>
          <p:nvPr/>
        </p:nvSpPr>
        <p:spPr>
          <a:xfrm>
            <a:off x="0" y="415621"/>
            <a:ext cx="21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ő valójában?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1EC4E69-2B04-40EE-95ED-7A4F522C8FA5}"/>
              </a:ext>
            </a:extLst>
          </p:cNvPr>
          <p:cNvSpPr txBox="1"/>
          <p:nvPr/>
        </p:nvSpPr>
        <p:spPr>
          <a:xfrm>
            <a:off x="2110849" y="415621"/>
            <a:ext cx="2857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0B8DAC0-9C64-484D-B4FA-CB5EE6567D78}"/>
              </a:ext>
            </a:extLst>
          </p:cNvPr>
          <p:cNvSpPr txBox="1"/>
          <p:nvPr/>
        </p:nvSpPr>
        <p:spPr>
          <a:xfrm>
            <a:off x="4844648" y="415621"/>
            <a:ext cx="298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2C3E02D-F90E-473C-AF1E-1C356F904EA5}"/>
              </a:ext>
            </a:extLst>
          </p:cNvPr>
          <p:cNvSpPr txBox="1"/>
          <p:nvPr/>
        </p:nvSpPr>
        <p:spPr>
          <a:xfrm>
            <a:off x="10616643" y="427717"/>
            <a:ext cx="1816100" cy="46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Vélemény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2FE7A5C-B4F9-4ACD-9F07-F33D11888EA1}"/>
              </a:ext>
            </a:extLst>
          </p:cNvPr>
          <p:cNvSpPr txBox="1"/>
          <p:nvPr/>
        </p:nvSpPr>
        <p:spPr>
          <a:xfrm>
            <a:off x="7692345" y="407895"/>
            <a:ext cx="3094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III.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64C08D4-B414-429E-A4B2-B493708A4171}"/>
              </a:ext>
            </a:extLst>
          </p:cNvPr>
          <p:cNvSpPr txBox="1"/>
          <p:nvPr/>
        </p:nvSpPr>
        <p:spPr>
          <a:xfrm>
            <a:off x="5495868" y="2255123"/>
            <a:ext cx="62646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nádori ruha is egy olyan kellék, amely   Bánk társadalmi ranglétrán elért szerepét, tisztségét is tükrözi.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mind olyan tényezők, melyek elősegítették Sinkovits Imrét abban, hogy átélje a szerepet és az előadás minden percét.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3CFA29C1-0468-4003-851A-A43D57A8974B}"/>
              </a:ext>
            </a:extLst>
          </p:cNvPr>
          <p:cNvGrpSpPr/>
          <p:nvPr/>
        </p:nvGrpSpPr>
        <p:grpSpPr>
          <a:xfrm>
            <a:off x="597859" y="1887456"/>
            <a:ext cx="4574649" cy="3278207"/>
            <a:chOff x="597859" y="1887456"/>
            <a:chExt cx="4574649" cy="3278207"/>
          </a:xfrm>
        </p:grpSpPr>
        <p:grpSp>
          <p:nvGrpSpPr>
            <p:cNvPr id="16" name="Csoportba foglalás 15">
              <a:extLst>
                <a:ext uri="{FF2B5EF4-FFF2-40B4-BE49-F238E27FC236}">
                  <a16:creationId xmlns:a16="http://schemas.microsoft.com/office/drawing/2014/main" id="{59D00707-EF54-476A-8A93-05EF426070B9}"/>
                </a:ext>
              </a:extLst>
            </p:cNvPr>
            <p:cNvGrpSpPr/>
            <p:nvPr/>
          </p:nvGrpSpPr>
          <p:grpSpPr>
            <a:xfrm>
              <a:off x="2728026" y="1887456"/>
              <a:ext cx="314313" cy="920478"/>
              <a:chOff x="9348514" y="1862989"/>
              <a:chExt cx="314313" cy="920478"/>
            </a:xfrm>
          </p:grpSpPr>
          <p:grpSp>
            <p:nvGrpSpPr>
              <p:cNvPr id="17" name="Csoportba foglalás 16">
                <a:extLst>
                  <a:ext uri="{FF2B5EF4-FFF2-40B4-BE49-F238E27FC236}">
                    <a16:creationId xmlns:a16="http://schemas.microsoft.com/office/drawing/2014/main" id="{F84F7BAE-7C67-44E0-8741-0B38E49EF131}"/>
                  </a:ext>
                </a:extLst>
              </p:cNvPr>
              <p:cNvGrpSpPr/>
              <p:nvPr/>
            </p:nvGrpSpPr>
            <p:grpSpPr>
              <a:xfrm>
                <a:off x="9348514" y="1881845"/>
                <a:ext cx="314313" cy="901622"/>
                <a:chOff x="4276737" y="1651078"/>
                <a:chExt cx="314313" cy="901622"/>
              </a:xfrm>
              <a:scene3d>
                <a:camera prst="orthographicFront">
                  <a:rot lat="0" lon="0" rev="20399999"/>
                </a:camera>
                <a:lightRig rig="threePt" dir="t"/>
              </a:scene3d>
            </p:grpSpPr>
            <p:cxnSp>
              <p:nvCxnSpPr>
                <p:cNvPr id="19" name="Egyenes összekötő 18">
                  <a:extLst>
                    <a:ext uri="{FF2B5EF4-FFF2-40B4-BE49-F238E27FC236}">
                      <a16:creationId xmlns:a16="http://schemas.microsoft.com/office/drawing/2014/main" id="{D91ECD9D-BD71-4405-A0AB-069458B2793C}"/>
                    </a:ext>
                  </a:extLst>
                </p:cNvPr>
                <p:cNvCxnSpPr/>
                <p:nvPr/>
              </p:nvCxnSpPr>
              <p:spPr>
                <a:xfrm>
                  <a:off x="4586248" y="1771650"/>
                  <a:ext cx="0" cy="78105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Ív 19">
                  <a:extLst>
                    <a:ext uri="{FF2B5EF4-FFF2-40B4-BE49-F238E27FC236}">
                      <a16:creationId xmlns:a16="http://schemas.microsoft.com/office/drawing/2014/main" id="{B600D2AD-7120-4B74-B94E-0F83F3558908}"/>
                    </a:ext>
                  </a:extLst>
                </p:cNvPr>
                <p:cNvSpPr/>
                <p:nvPr/>
              </p:nvSpPr>
              <p:spPr>
                <a:xfrm>
                  <a:off x="4276737" y="1651078"/>
                  <a:ext cx="314313" cy="264875"/>
                </a:xfrm>
                <a:prstGeom prst="arc">
                  <a:avLst>
                    <a:gd name="adj1" fmla="val 16271167"/>
                    <a:gd name="adj2" fmla="val 0"/>
                  </a:avLst>
                </a:prstGeom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cxnSp>
              <p:nvCxnSpPr>
                <p:cNvPr id="21" name="Egyenes összekötő 20">
                  <a:extLst>
                    <a:ext uri="{FF2B5EF4-FFF2-40B4-BE49-F238E27FC236}">
                      <a16:creationId xmlns:a16="http://schemas.microsoft.com/office/drawing/2014/main" id="{2F04BDBA-E449-4BCC-B6B4-F27B1DE86867}"/>
                    </a:ext>
                  </a:extLst>
                </p:cNvPr>
                <p:cNvCxnSpPr/>
                <p:nvPr/>
              </p:nvCxnSpPr>
              <p:spPr>
                <a:xfrm>
                  <a:off x="4314825" y="1771650"/>
                  <a:ext cx="0" cy="78105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Ív 17">
                <a:extLst>
                  <a:ext uri="{FF2B5EF4-FFF2-40B4-BE49-F238E27FC236}">
                    <a16:creationId xmlns:a16="http://schemas.microsoft.com/office/drawing/2014/main" id="{7CED0188-596A-4A18-B28C-1801499B1BD7}"/>
                  </a:ext>
                </a:extLst>
              </p:cNvPr>
              <p:cNvSpPr/>
              <p:nvPr/>
            </p:nvSpPr>
            <p:spPr>
              <a:xfrm>
                <a:off x="9406706" y="1862989"/>
                <a:ext cx="241802" cy="253218"/>
              </a:xfrm>
              <a:prstGeom prst="arc">
                <a:avLst>
                  <a:gd name="adj1" fmla="val 16253361"/>
                  <a:gd name="adj2" fmla="val 0"/>
                </a:avLst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1719898" lon="78052" rev="3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pic>
          <p:nvPicPr>
            <p:cNvPr id="6146" name="Picture 2" descr="Sinkovits Imre és Gombos Kati: A halálukig imádták egymást | BorsOnline">
              <a:extLst>
                <a:ext uri="{FF2B5EF4-FFF2-40B4-BE49-F238E27FC236}">
                  <a16:creationId xmlns:a16="http://schemas.microsoft.com/office/drawing/2014/main" id="{A0F3D237-3DCE-4FB5-B2AC-846F44C2F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59" y="2591417"/>
              <a:ext cx="4574649" cy="2574246"/>
            </a:xfrm>
            <a:prstGeom prst="rect">
              <a:avLst/>
            </a:prstGeom>
            <a:noFill/>
            <a:scene3d>
              <a:camera prst="orthographicFront">
                <a:rot lat="0" lon="0" rev="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Egyenes összekötő 21">
              <a:extLst>
                <a:ext uri="{FF2B5EF4-FFF2-40B4-BE49-F238E27FC236}">
                  <a16:creationId xmlns:a16="http://schemas.microsoft.com/office/drawing/2014/main" id="{2DD6E70D-9276-4370-9F5F-5CA9BE4C7B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5071" y="2319523"/>
              <a:ext cx="94532" cy="24622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0684D4DE-8638-49EE-B460-B83B818772CA}"/>
              </a:ext>
            </a:extLst>
          </p:cNvPr>
          <p:cNvGrpSpPr/>
          <p:nvPr/>
        </p:nvGrpSpPr>
        <p:grpSpPr>
          <a:xfrm>
            <a:off x="2368756" y="2396161"/>
            <a:ext cx="557640" cy="805712"/>
            <a:chOff x="9029356" y="2241550"/>
            <a:chExt cx="557640" cy="805712"/>
          </a:xfrm>
        </p:grpSpPr>
        <p:cxnSp>
          <p:nvCxnSpPr>
            <p:cNvPr id="24" name="Egyenes összekötő 23">
              <a:extLst>
                <a:ext uri="{FF2B5EF4-FFF2-40B4-BE49-F238E27FC236}">
                  <a16:creationId xmlns:a16="http://schemas.microsoft.com/office/drawing/2014/main" id="{AC104E32-C7B4-45B5-9430-56DD932C9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5600" y="2241550"/>
              <a:ext cx="158194" cy="43815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Ív 24">
              <a:extLst>
                <a:ext uri="{FF2B5EF4-FFF2-40B4-BE49-F238E27FC236}">
                  <a16:creationId xmlns:a16="http://schemas.microsoft.com/office/drawing/2014/main" id="{A1979920-9010-46AA-8CD3-F86D68B774D2}"/>
                </a:ext>
              </a:extLst>
            </p:cNvPr>
            <p:cNvSpPr/>
            <p:nvPr/>
          </p:nvSpPr>
          <p:spPr>
            <a:xfrm>
              <a:off x="9029356" y="2707929"/>
              <a:ext cx="360998" cy="297146"/>
            </a:xfrm>
            <a:prstGeom prst="arc">
              <a:avLst>
                <a:gd name="adj1" fmla="val 16271167"/>
                <a:gd name="adj2" fmla="val 0"/>
              </a:avLst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21593999" rev="9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cxnSp>
          <p:nvCxnSpPr>
            <p:cNvPr id="26" name="Egyenes összekötő 25">
              <a:extLst>
                <a:ext uri="{FF2B5EF4-FFF2-40B4-BE49-F238E27FC236}">
                  <a16:creationId xmlns:a16="http://schemas.microsoft.com/office/drawing/2014/main" id="{9B835FEF-B21B-4CF2-8940-9011CB3CEC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6995" y="2584210"/>
              <a:ext cx="1" cy="185915"/>
            </a:xfrm>
            <a:prstGeom prst="line">
              <a:avLst/>
            </a:prstGeom>
            <a:ln w="15875">
              <a:solidFill>
                <a:schemeClr val="tx1"/>
              </a:solidFill>
            </a:ln>
            <a:scene3d>
              <a:camera prst="orthographicFront">
                <a:rot lat="0" lon="0" rev="20399999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Ív 26">
              <a:extLst>
                <a:ext uri="{FF2B5EF4-FFF2-40B4-BE49-F238E27FC236}">
                  <a16:creationId xmlns:a16="http://schemas.microsoft.com/office/drawing/2014/main" id="{EB9FEB1E-FA3E-43D6-B815-0BFC4285CFAA}"/>
                </a:ext>
              </a:extLst>
            </p:cNvPr>
            <p:cNvSpPr/>
            <p:nvPr/>
          </p:nvSpPr>
          <p:spPr>
            <a:xfrm>
              <a:off x="9190194" y="2750116"/>
              <a:ext cx="360998" cy="297146"/>
            </a:xfrm>
            <a:prstGeom prst="arc">
              <a:avLst>
                <a:gd name="adj1" fmla="val 16271167"/>
                <a:gd name="adj2" fmla="val 0"/>
              </a:avLst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21593999" rev="15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03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6FE6A9AC-1EDD-428F-A8BF-998639CAF2E6}"/>
              </a:ext>
            </a:extLst>
          </p:cNvPr>
          <p:cNvSpPr/>
          <p:nvPr/>
        </p:nvSpPr>
        <p:spPr>
          <a:xfrm>
            <a:off x="0" y="965886"/>
            <a:ext cx="12192001" cy="6010245"/>
          </a:xfrm>
          <a:prstGeom prst="rect">
            <a:avLst/>
          </a:prstGeom>
          <a:solidFill>
            <a:srgbClr val="D8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2D67FD51-1C30-4D7F-ABF8-369D1BC6F39F}"/>
              </a:ext>
            </a:extLst>
          </p:cNvPr>
          <p:cNvSpPr/>
          <p:nvPr/>
        </p:nvSpPr>
        <p:spPr>
          <a:xfrm>
            <a:off x="10616643" y="288849"/>
            <a:ext cx="1608757" cy="699756"/>
          </a:xfrm>
          <a:prstGeom prst="roundRect">
            <a:avLst/>
          </a:prstGeom>
          <a:solidFill>
            <a:srgbClr val="D8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3F4DAB9-8B6A-46FC-9E0B-097F79BBE934}"/>
              </a:ext>
            </a:extLst>
          </p:cNvPr>
          <p:cNvSpPr txBox="1"/>
          <p:nvPr/>
        </p:nvSpPr>
        <p:spPr>
          <a:xfrm>
            <a:off x="0" y="415621"/>
            <a:ext cx="211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ő valójában?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DF97EF7-ACE2-43D7-B720-891B991DA036}"/>
              </a:ext>
            </a:extLst>
          </p:cNvPr>
          <p:cNvSpPr txBox="1"/>
          <p:nvPr/>
        </p:nvSpPr>
        <p:spPr>
          <a:xfrm>
            <a:off x="2110849" y="415621"/>
            <a:ext cx="2857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18D2CB9-8D98-4F3C-87B0-490251AE7016}"/>
              </a:ext>
            </a:extLst>
          </p:cNvPr>
          <p:cNvSpPr txBox="1"/>
          <p:nvPr/>
        </p:nvSpPr>
        <p:spPr>
          <a:xfrm>
            <a:off x="4844648" y="415621"/>
            <a:ext cx="298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D2DBA1C-8F5E-43C7-8599-2F0A23F489AF}"/>
              </a:ext>
            </a:extLst>
          </p:cNvPr>
          <p:cNvSpPr txBox="1"/>
          <p:nvPr/>
        </p:nvSpPr>
        <p:spPr>
          <a:xfrm>
            <a:off x="10616643" y="427717"/>
            <a:ext cx="1816100" cy="46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Vélemény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B84D424-4F33-4731-A67A-9400CEB2B50E}"/>
              </a:ext>
            </a:extLst>
          </p:cNvPr>
          <p:cNvSpPr txBox="1"/>
          <p:nvPr/>
        </p:nvSpPr>
        <p:spPr>
          <a:xfrm>
            <a:off x="7692345" y="407895"/>
            <a:ext cx="3094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Bánk bán alakítása III.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1B7D2D1-52E4-4988-98AD-A537529CA74F}"/>
              </a:ext>
            </a:extLst>
          </p:cNvPr>
          <p:cNvSpPr txBox="1"/>
          <p:nvPr/>
        </p:nvSpPr>
        <p:spPr>
          <a:xfrm>
            <a:off x="606425" y="1540639"/>
            <a:ext cx="62674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minden meghatározza az ember jellemét, de az, hogy milyen személlyé válunk az évek során, az tesz igazán emberré.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Sinkovits Imrében nemcsak egy színészt, de egy rokonlelket ismerhettünk meg, aki mindig harcolt az elnyomás ellen.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élettörténetét olvasva elgondolkodtunk azon, hogy mennyire szerencsések lehetünk, hogy egy ilyen tehetséges színésszel áldott meg minket az Isten, és mindig is büszkék lehetünk arra, amit alkotott, s arra, amit képviselt.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az ideje, hogy mindenki megismerje őt!</a:t>
            </a:r>
          </a:p>
        </p:txBody>
      </p: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210E855C-8EB4-41DF-8160-FB9B0737DCDA}"/>
              </a:ext>
            </a:extLst>
          </p:cNvPr>
          <p:cNvGrpSpPr/>
          <p:nvPr/>
        </p:nvGrpSpPr>
        <p:grpSpPr>
          <a:xfrm>
            <a:off x="7406173" y="1557349"/>
            <a:ext cx="4280517" cy="4143790"/>
            <a:chOff x="7406173" y="1557349"/>
            <a:chExt cx="4280517" cy="4143790"/>
          </a:xfrm>
        </p:grpSpPr>
        <p:pic>
          <p:nvPicPr>
            <p:cNvPr id="5122" name="Picture 2" descr="23 éve ezen a napon hunyt el Sinkovits Imre: fotókon a színészlegenda  kivételes élete">
              <a:extLst>
                <a:ext uri="{FF2B5EF4-FFF2-40B4-BE49-F238E27FC236}">
                  <a16:creationId xmlns:a16="http://schemas.microsoft.com/office/drawing/2014/main" id="{829DE93D-F400-4657-B10A-54015DAD0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3" y="2104206"/>
              <a:ext cx="4280517" cy="3596933"/>
            </a:xfrm>
            <a:prstGeom prst="rect">
              <a:avLst/>
            </a:prstGeom>
            <a:noFill/>
            <a:scene3d>
              <a:camera prst="orthographicFront">
                <a:rot lat="0" lon="0" rev="209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Egyenes összekötő 26">
              <a:extLst>
                <a:ext uri="{FF2B5EF4-FFF2-40B4-BE49-F238E27FC236}">
                  <a16:creationId xmlns:a16="http://schemas.microsoft.com/office/drawing/2014/main" id="{96459930-982B-42B9-8FCA-38D9463BD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2673" y="1849532"/>
              <a:ext cx="94532" cy="24622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Csoportba foglalás 27">
              <a:extLst>
                <a:ext uri="{FF2B5EF4-FFF2-40B4-BE49-F238E27FC236}">
                  <a16:creationId xmlns:a16="http://schemas.microsoft.com/office/drawing/2014/main" id="{06CB487B-32ED-43F1-A24A-7406FDD9EDE0}"/>
                </a:ext>
              </a:extLst>
            </p:cNvPr>
            <p:cNvGrpSpPr/>
            <p:nvPr/>
          </p:nvGrpSpPr>
          <p:grpSpPr>
            <a:xfrm>
              <a:off x="9428171" y="1557349"/>
              <a:ext cx="314313" cy="920478"/>
              <a:chOff x="9348514" y="1862989"/>
              <a:chExt cx="314313" cy="920478"/>
            </a:xfrm>
          </p:grpSpPr>
          <p:grpSp>
            <p:nvGrpSpPr>
              <p:cNvPr id="29" name="Csoportba foglalás 28">
                <a:extLst>
                  <a:ext uri="{FF2B5EF4-FFF2-40B4-BE49-F238E27FC236}">
                    <a16:creationId xmlns:a16="http://schemas.microsoft.com/office/drawing/2014/main" id="{6DA0732D-BF04-4E1E-B878-2B29AA35BF0E}"/>
                  </a:ext>
                </a:extLst>
              </p:cNvPr>
              <p:cNvGrpSpPr/>
              <p:nvPr/>
            </p:nvGrpSpPr>
            <p:grpSpPr>
              <a:xfrm>
                <a:off x="9348514" y="1881845"/>
                <a:ext cx="314313" cy="901622"/>
                <a:chOff x="4276737" y="1651078"/>
                <a:chExt cx="314313" cy="901622"/>
              </a:xfrm>
              <a:scene3d>
                <a:camera prst="orthographicFront">
                  <a:rot lat="0" lon="0" rev="20399999"/>
                </a:camera>
                <a:lightRig rig="threePt" dir="t"/>
              </a:scene3d>
            </p:grpSpPr>
            <p:cxnSp>
              <p:nvCxnSpPr>
                <p:cNvPr id="31" name="Egyenes összekötő 30">
                  <a:extLst>
                    <a:ext uri="{FF2B5EF4-FFF2-40B4-BE49-F238E27FC236}">
                      <a16:creationId xmlns:a16="http://schemas.microsoft.com/office/drawing/2014/main" id="{8A3B8273-B2A7-495C-8DD8-583A10D19C6D}"/>
                    </a:ext>
                  </a:extLst>
                </p:cNvPr>
                <p:cNvCxnSpPr/>
                <p:nvPr/>
              </p:nvCxnSpPr>
              <p:spPr>
                <a:xfrm>
                  <a:off x="4586248" y="1771650"/>
                  <a:ext cx="0" cy="78105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Ív 31">
                  <a:extLst>
                    <a:ext uri="{FF2B5EF4-FFF2-40B4-BE49-F238E27FC236}">
                      <a16:creationId xmlns:a16="http://schemas.microsoft.com/office/drawing/2014/main" id="{2C3C1CA6-838A-467C-9E60-4D8485B8775E}"/>
                    </a:ext>
                  </a:extLst>
                </p:cNvPr>
                <p:cNvSpPr/>
                <p:nvPr/>
              </p:nvSpPr>
              <p:spPr>
                <a:xfrm>
                  <a:off x="4276737" y="1651078"/>
                  <a:ext cx="314313" cy="264875"/>
                </a:xfrm>
                <a:prstGeom prst="arc">
                  <a:avLst>
                    <a:gd name="adj1" fmla="val 16271167"/>
                    <a:gd name="adj2" fmla="val 0"/>
                  </a:avLst>
                </a:prstGeom>
                <a:ln w="158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cxnSp>
              <p:nvCxnSpPr>
                <p:cNvPr id="33" name="Egyenes összekötő 32">
                  <a:extLst>
                    <a:ext uri="{FF2B5EF4-FFF2-40B4-BE49-F238E27FC236}">
                      <a16:creationId xmlns:a16="http://schemas.microsoft.com/office/drawing/2014/main" id="{607647E6-B5A2-4BF6-B867-7769B9372426}"/>
                    </a:ext>
                  </a:extLst>
                </p:cNvPr>
                <p:cNvCxnSpPr/>
                <p:nvPr/>
              </p:nvCxnSpPr>
              <p:spPr>
                <a:xfrm>
                  <a:off x="4314825" y="1771650"/>
                  <a:ext cx="0" cy="78105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Ív 29">
                <a:extLst>
                  <a:ext uri="{FF2B5EF4-FFF2-40B4-BE49-F238E27FC236}">
                    <a16:creationId xmlns:a16="http://schemas.microsoft.com/office/drawing/2014/main" id="{DC05B5FC-39CA-40E6-9284-740AAFAE11F1}"/>
                  </a:ext>
                </a:extLst>
              </p:cNvPr>
              <p:cNvSpPr/>
              <p:nvPr/>
            </p:nvSpPr>
            <p:spPr>
              <a:xfrm>
                <a:off x="9406706" y="1862989"/>
                <a:ext cx="241802" cy="253218"/>
              </a:xfrm>
              <a:prstGeom prst="arc">
                <a:avLst>
                  <a:gd name="adj1" fmla="val 16253361"/>
                  <a:gd name="adj2" fmla="val 0"/>
                </a:avLst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1719898" lon="78052" rev="3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4" name="Csoportba foglalás 33">
              <a:extLst>
                <a:ext uri="{FF2B5EF4-FFF2-40B4-BE49-F238E27FC236}">
                  <a16:creationId xmlns:a16="http://schemas.microsoft.com/office/drawing/2014/main" id="{662CF404-1281-479B-BA1D-9976DFDC8EC1}"/>
                </a:ext>
              </a:extLst>
            </p:cNvPr>
            <p:cNvGrpSpPr/>
            <p:nvPr/>
          </p:nvGrpSpPr>
          <p:grpSpPr>
            <a:xfrm>
              <a:off x="9106358" y="1941623"/>
              <a:ext cx="557640" cy="805712"/>
              <a:chOff x="9029356" y="2241550"/>
              <a:chExt cx="557640" cy="805712"/>
            </a:xfrm>
          </p:grpSpPr>
          <p:cxnSp>
            <p:nvCxnSpPr>
              <p:cNvPr id="35" name="Egyenes összekötő 34">
                <a:extLst>
                  <a:ext uri="{FF2B5EF4-FFF2-40B4-BE49-F238E27FC236}">
                    <a16:creationId xmlns:a16="http://schemas.microsoft.com/office/drawing/2014/main" id="{699DAD1C-80A0-4757-8E9B-845D579553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5600" y="2241550"/>
                <a:ext cx="158194" cy="43815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Ív 35">
                <a:extLst>
                  <a:ext uri="{FF2B5EF4-FFF2-40B4-BE49-F238E27FC236}">
                    <a16:creationId xmlns:a16="http://schemas.microsoft.com/office/drawing/2014/main" id="{20494642-E30C-4481-9231-DAB6730AF3BA}"/>
                  </a:ext>
                </a:extLst>
              </p:cNvPr>
              <p:cNvSpPr/>
              <p:nvPr/>
            </p:nvSpPr>
            <p:spPr>
              <a:xfrm>
                <a:off x="9029356" y="2707929"/>
                <a:ext cx="360998" cy="297146"/>
              </a:xfrm>
              <a:prstGeom prst="arc">
                <a:avLst>
                  <a:gd name="adj1" fmla="val 16271167"/>
                  <a:gd name="adj2" fmla="val 0"/>
                </a:avLst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>
                  <a:rot lat="0" lon="21593999" rev="96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37" name="Egyenes összekötő 36">
                <a:extLst>
                  <a:ext uri="{FF2B5EF4-FFF2-40B4-BE49-F238E27FC236}">
                    <a16:creationId xmlns:a16="http://schemas.microsoft.com/office/drawing/2014/main" id="{682DB26C-0C8E-4602-9138-6C7F95A2FC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86995" y="2584210"/>
                <a:ext cx="1" cy="18591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scene3d>
                <a:camera prst="orthographicFront">
                  <a:rot lat="0" lon="0" rev="20399999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Ív 37">
                <a:extLst>
                  <a:ext uri="{FF2B5EF4-FFF2-40B4-BE49-F238E27FC236}">
                    <a16:creationId xmlns:a16="http://schemas.microsoft.com/office/drawing/2014/main" id="{35521CB0-40E3-49F2-BD77-734C4F57B4AD}"/>
                  </a:ext>
                </a:extLst>
              </p:cNvPr>
              <p:cNvSpPr/>
              <p:nvPr/>
            </p:nvSpPr>
            <p:spPr>
              <a:xfrm>
                <a:off x="9190194" y="2750116"/>
                <a:ext cx="360998" cy="297146"/>
              </a:xfrm>
              <a:prstGeom prst="arc">
                <a:avLst>
                  <a:gd name="adj1" fmla="val 16271167"/>
                  <a:gd name="adj2" fmla="val 0"/>
                </a:avLst>
              </a:prstGeom>
              <a:ln w="15875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>
                  <a:rot lat="0" lon="21593999" rev="15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</p:grpSp>
      <p:pic>
        <p:nvPicPr>
          <p:cNvPr id="39" name="Kép 38">
            <a:extLst>
              <a:ext uri="{FF2B5EF4-FFF2-40B4-BE49-F238E27FC236}">
                <a16:creationId xmlns:a16="http://schemas.microsoft.com/office/drawing/2014/main" id="{7E0BB291-62E4-4733-BAA7-ABD2EBE7F4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3" y="4048070"/>
            <a:ext cx="3090644" cy="3090644"/>
          </a:xfrm>
          <a:prstGeom prst="rect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30485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389</Words>
  <Application>Microsoft Office PowerPoint</Application>
  <PresentationFormat>Szélesvásznú</PresentationFormat>
  <Paragraphs>43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Sinkovits Imre</dc:title>
  <dc:creator>Olivér Mocsár</dc:creator>
  <cp:lastModifiedBy>Olivér Mocsár</cp:lastModifiedBy>
  <cp:revision>41</cp:revision>
  <dcterms:created xsi:type="dcterms:W3CDTF">2024-03-29T09:56:55Z</dcterms:created>
  <dcterms:modified xsi:type="dcterms:W3CDTF">2024-04-05T14:53:47Z</dcterms:modified>
</cp:coreProperties>
</file>