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7" r:id="rId4"/>
    <p:sldId id="260" r:id="rId5"/>
    <p:sldId id="265" r:id="rId6"/>
    <p:sldId id="272" r:id="rId7"/>
    <p:sldId id="261" r:id="rId8"/>
    <p:sldId id="274" r:id="rId9"/>
    <p:sldId id="258" r:id="rId10"/>
    <p:sldId id="262" r:id="rId11"/>
    <p:sldId id="264" r:id="rId12"/>
    <p:sldId id="259" r:id="rId13"/>
    <p:sldId id="269" r:id="rId14"/>
    <p:sldId id="270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E1F"/>
    <a:srgbClr val="DAD62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9" autoAdjust="0"/>
    <p:restoredTop sz="94660"/>
  </p:normalViewPr>
  <p:slideViewPr>
    <p:cSldViewPr snapToGrid="0">
      <p:cViewPr>
        <p:scale>
          <a:sx n="66" d="100"/>
          <a:sy n="66" d="100"/>
        </p:scale>
        <p:origin x="1339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microsoft.com/office/2007/relationships/hdphoto" Target="../media/hdphoto9.wdp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microsoft.com/office/2007/relationships/hdphoto" Target="../media/hdphoto10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microsoft.com/office/2007/relationships/hdphoto" Target="../media/hdphoto9.wdp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microsoft.com/office/2007/relationships/hdphoto" Target="../media/hdphoto10.wdp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18C8A-AB26-4E55-98C5-272C1722B159}" type="doc">
      <dgm:prSet loTypeId="urn:microsoft.com/office/officeart/2005/8/layout/vList2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0DAED1A-26C3-431D-91BF-AF8CA0B9AB2A}">
      <dgm:prSet custT="1"/>
      <dgm:spPr>
        <a:noFill/>
        <a:ln>
          <a:noFill/>
        </a:ln>
      </dgm:spPr>
      <dgm:t>
        <a:bodyPr/>
        <a:lstStyle/>
        <a:p>
          <a:endParaRPr lang="hu-HU" sz="1800" dirty="0"/>
        </a:p>
        <a:p>
          <a:r>
            <a:rPr lang="hu-HU" sz="1800" dirty="0"/>
            <a:t> </a:t>
          </a:r>
          <a:endParaRPr lang="en-US" sz="1800" dirty="0"/>
        </a:p>
      </dgm:t>
    </dgm:pt>
    <dgm:pt modelId="{2E8BFF62-B444-49BD-A188-724C8D517F65}" type="parTrans" cxnId="{173E3556-5FFC-470F-805E-78C99397A309}">
      <dgm:prSet/>
      <dgm:spPr/>
      <dgm:t>
        <a:bodyPr/>
        <a:lstStyle/>
        <a:p>
          <a:endParaRPr lang="en-US"/>
        </a:p>
      </dgm:t>
    </dgm:pt>
    <dgm:pt modelId="{98EF66B5-BE71-49EC-9822-68AB5DEFBB1E}" type="sibTrans" cxnId="{173E3556-5FFC-470F-805E-78C99397A309}">
      <dgm:prSet/>
      <dgm:spPr/>
      <dgm:t>
        <a:bodyPr/>
        <a:lstStyle/>
        <a:p>
          <a:endParaRPr lang="en-US"/>
        </a:p>
      </dgm:t>
    </dgm:pt>
    <dgm:pt modelId="{068A5A11-F9D0-41F6-9B67-A13B6D3912AB}">
      <dgm:prSet custT="1"/>
      <dgm:spPr>
        <a:noFill/>
        <a:ln>
          <a:noFill/>
        </a:ln>
      </dgm:spPr>
      <dgm:t>
        <a:bodyPr/>
        <a:lstStyle/>
        <a:p>
          <a:endParaRPr lang="en-US" sz="1800" dirty="0"/>
        </a:p>
      </dgm:t>
    </dgm:pt>
    <dgm:pt modelId="{1916077F-58B5-43C2-B21C-9E0CF6D7860E}" type="parTrans" cxnId="{58217EC5-4DEF-4167-B0B8-2F7210BFB9A5}">
      <dgm:prSet/>
      <dgm:spPr/>
      <dgm:t>
        <a:bodyPr/>
        <a:lstStyle/>
        <a:p>
          <a:endParaRPr lang="en-US"/>
        </a:p>
      </dgm:t>
    </dgm:pt>
    <dgm:pt modelId="{00E143ED-2E17-4172-9699-8E32E13FC173}" type="sibTrans" cxnId="{58217EC5-4DEF-4167-B0B8-2F7210BFB9A5}">
      <dgm:prSet/>
      <dgm:spPr/>
      <dgm:t>
        <a:bodyPr/>
        <a:lstStyle/>
        <a:p>
          <a:endParaRPr lang="en-US"/>
        </a:p>
      </dgm:t>
    </dgm:pt>
    <dgm:pt modelId="{2A8123C2-9DA8-4153-8EAD-112E84D07967}">
      <dgm:prSet custT="1"/>
      <dgm:spPr>
        <a:noFill/>
      </dgm:spPr>
      <dgm:t>
        <a:bodyPr/>
        <a:lstStyle/>
        <a:p>
          <a:r>
            <a:rPr lang="hu-HU" sz="1600" dirty="0"/>
            <a:t>Bánk bán - Nagy István</a:t>
          </a:r>
          <a:endParaRPr lang="en-US" sz="1600" dirty="0"/>
        </a:p>
      </dgm:t>
    </dgm:pt>
    <dgm:pt modelId="{98C18989-2D65-4404-A205-4DB8ACB027F6}" type="parTrans" cxnId="{19971C0A-D6F1-4171-8AB3-07FE0F982DDC}">
      <dgm:prSet/>
      <dgm:spPr/>
      <dgm:t>
        <a:bodyPr/>
        <a:lstStyle/>
        <a:p>
          <a:endParaRPr lang="en-US"/>
        </a:p>
      </dgm:t>
    </dgm:pt>
    <dgm:pt modelId="{E28CA845-2E44-41B0-AC66-BD4CC0EB60EA}" type="sibTrans" cxnId="{19971C0A-D6F1-4171-8AB3-07FE0F982DDC}">
      <dgm:prSet/>
      <dgm:spPr/>
      <dgm:t>
        <a:bodyPr/>
        <a:lstStyle/>
        <a:p>
          <a:endParaRPr lang="en-US"/>
        </a:p>
      </dgm:t>
    </dgm:pt>
    <dgm:pt modelId="{610649D6-38DC-47E5-A478-E49AA332C573}">
      <dgm:prSet custT="1"/>
      <dgm:spPr>
        <a:noFill/>
      </dgm:spPr>
      <dgm:t>
        <a:bodyPr/>
        <a:lstStyle/>
        <a:p>
          <a:r>
            <a:rPr lang="pt-BR" sz="1600" dirty="0"/>
            <a:t>Gertrudis</a:t>
          </a:r>
          <a:r>
            <a:rPr lang="hu-HU" sz="1600" dirty="0"/>
            <a:t> - </a:t>
          </a:r>
          <a:r>
            <a:rPr lang="pt-BR" sz="1600" dirty="0"/>
            <a:t>Barta Mária és Pintér Zsuzsa</a:t>
          </a:r>
          <a:endParaRPr lang="en-US" sz="1600" dirty="0"/>
        </a:p>
      </dgm:t>
    </dgm:pt>
    <dgm:pt modelId="{FFD111A2-B466-4817-B03B-9317DA51C4AE}" type="parTrans" cxnId="{914DA73D-7B99-4D05-AB9E-06DEFC8E187B}">
      <dgm:prSet/>
      <dgm:spPr/>
      <dgm:t>
        <a:bodyPr/>
        <a:lstStyle/>
        <a:p>
          <a:endParaRPr lang="en-US"/>
        </a:p>
      </dgm:t>
    </dgm:pt>
    <dgm:pt modelId="{A2A6F577-E520-40BF-AACA-4924EB83136E}" type="sibTrans" cxnId="{914DA73D-7B99-4D05-AB9E-06DEFC8E187B}">
      <dgm:prSet/>
      <dgm:spPr/>
      <dgm:t>
        <a:bodyPr/>
        <a:lstStyle/>
        <a:p>
          <a:endParaRPr lang="en-US"/>
        </a:p>
      </dgm:t>
    </dgm:pt>
    <dgm:pt modelId="{483535D7-D2CF-41B0-B554-68903135AA9F}">
      <dgm:prSet custT="1"/>
      <dgm:spPr>
        <a:noFill/>
      </dgm:spPr>
      <dgm:t>
        <a:bodyPr/>
        <a:lstStyle/>
        <a:p>
          <a:r>
            <a:rPr lang="hu-HU" sz="1600" dirty="0"/>
            <a:t>Melinda - Németh Gabriella és  Barta Mária</a:t>
          </a:r>
          <a:endParaRPr lang="en-US" sz="1600" dirty="0"/>
        </a:p>
      </dgm:t>
    </dgm:pt>
    <dgm:pt modelId="{2A5FAE20-A8D9-4EA0-98BB-BC8864BA2B4E}" type="parTrans" cxnId="{7DCD262F-A3EB-493C-B6EB-49C30E1A20F7}">
      <dgm:prSet/>
      <dgm:spPr/>
      <dgm:t>
        <a:bodyPr/>
        <a:lstStyle/>
        <a:p>
          <a:endParaRPr lang="en-US"/>
        </a:p>
      </dgm:t>
    </dgm:pt>
    <dgm:pt modelId="{8C4AF96C-6E1E-4291-AB14-B7381AD3BF3B}" type="sibTrans" cxnId="{7DCD262F-A3EB-493C-B6EB-49C30E1A20F7}">
      <dgm:prSet/>
      <dgm:spPr/>
      <dgm:t>
        <a:bodyPr/>
        <a:lstStyle/>
        <a:p>
          <a:endParaRPr lang="en-US"/>
        </a:p>
      </dgm:t>
    </dgm:pt>
    <dgm:pt modelId="{6D89996D-39F0-46BC-B2D2-C591FD040504}">
      <dgm:prSet custT="1"/>
      <dgm:spPr>
        <a:noFill/>
      </dgm:spPr>
      <dgm:t>
        <a:bodyPr/>
        <a:lstStyle/>
        <a:p>
          <a:r>
            <a:rPr lang="hu-HU" sz="1600" dirty="0"/>
            <a:t>II. Endre - Pagonyi Nándor</a:t>
          </a:r>
          <a:endParaRPr lang="en-US" sz="1600" dirty="0"/>
        </a:p>
      </dgm:t>
    </dgm:pt>
    <dgm:pt modelId="{41275FD8-2387-40E7-A558-B2D3B3AE52D5}" type="parTrans" cxnId="{C4A58F37-8E7A-43F8-982F-647B28C29525}">
      <dgm:prSet/>
      <dgm:spPr/>
      <dgm:t>
        <a:bodyPr/>
        <a:lstStyle/>
        <a:p>
          <a:endParaRPr lang="en-US"/>
        </a:p>
      </dgm:t>
    </dgm:pt>
    <dgm:pt modelId="{197907AE-A2EC-4441-AA46-65D045B991E8}" type="sibTrans" cxnId="{C4A58F37-8E7A-43F8-982F-647B28C29525}">
      <dgm:prSet/>
      <dgm:spPr/>
      <dgm:t>
        <a:bodyPr/>
        <a:lstStyle/>
        <a:p>
          <a:endParaRPr lang="en-US"/>
        </a:p>
      </dgm:t>
    </dgm:pt>
    <dgm:pt modelId="{74C7A857-1FA1-4994-95AF-85721EC44933}">
      <dgm:prSet custT="1"/>
      <dgm:spPr>
        <a:noFill/>
      </dgm:spPr>
      <dgm:t>
        <a:bodyPr/>
        <a:lstStyle/>
        <a:p>
          <a:r>
            <a:rPr lang="hu-HU" sz="1600" dirty="0"/>
            <a:t>Petur bán - Farkas Endre</a:t>
          </a:r>
          <a:endParaRPr lang="en-US" sz="1600" dirty="0"/>
        </a:p>
      </dgm:t>
    </dgm:pt>
    <dgm:pt modelId="{5BF64E34-A6E2-4103-9B21-B9559C68065A}" type="parTrans" cxnId="{235BE66B-2393-4789-84F6-8E32DAF40325}">
      <dgm:prSet/>
      <dgm:spPr/>
      <dgm:t>
        <a:bodyPr/>
        <a:lstStyle/>
        <a:p>
          <a:endParaRPr lang="en-US"/>
        </a:p>
      </dgm:t>
    </dgm:pt>
    <dgm:pt modelId="{E3A25B58-0F43-41F6-A62B-F86E2107FC99}" type="sibTrans" cxnId="{235BE66B-2393-4789-84F6-8E32DAF40325}">
      <dgm:prSet/>
      <dgm:spPr/>
      <dgm:t>
        <a:bodyPr/>
        <a:lstStyle/>
        <a:p>
          <a:endParaRPr lang="en-US"/>
        </a:p>
      </dgm:t>
    </dgm:pt>
    <dgm:pt modelId="{D8ECFC57-5662-4238-9E64-0EC92E4680B9}">
      <dgm:prSet custT="1"/>
      <dgm:spPr>
        <a:noFill/>
      </dgm:spPr>
      <dgm:t>
        <a:bodyPr/>
        <a:lstStyle/>
        <a:p>
          <a:r>
            <a:rPr lang="hu-HU" sz="1600" dirty="0"/>
            <a:t>Ottó - </a:t>
          </a:r>
          <a:r>
            <a:rPr lang="hu-HU" sz="1600" dirty="0" err="1"/>
            <a:t>Simor</a:t>
          </a:r>
          <a:r>
            <a:rPr lang="hu-HU" sz="1600" dirty="0"/>
            <a:t> Ottó</a:t>
          </a:r>
          <a:endParaRPr lang="en-US" sz="1600" dirty="0"/>
        </a:p>
      </dgm:t>
    </dgm:pt>
    <dgm:pt modelId="{B5C89958-3DB1-4B20-9730-F3450D6B66E1}" type="parTrans" cxnId="{87C01AB4-B2EF-4E62-9C52-39278C76BFE9}">
      <dgm:prSet/>
      <dgm:spPr/>
      <dgm:t>
        <a:bodyPr/>
        <a:lstStyle/>
        <a:p>
          <a:endParaRPr lang="en-US"/>
        </a:p>
      </dgm:t>
    </dgm:pt>
    <dgm:pt modelId="{DDDB10BA-6885-40EC-A8F7-E27E360E5C3B}" type="sibTrans" cxnId="{87C01AB4-B2EF-4E62-9C52-39278C76BFE9}">
      <dgm:prSet/>
      <dgm:spPr/>
      <dgm:t>
        <a:bodyPr/>
        <a:lstStyle/>
        <a:p>
          <a:endParaRPr lang="en-US"/>
        </a:p>
      </dgm:t>
    </dgm:pt>
    <dgm:pt modelId="{25DE33CA-EE49-4C35-BBA9-9FF38E368FAE}">
      <dgm:prSet custT="1"/>
      <dgm:spPr>
        <a:noFill/>
      </dgm:spPr>
      <dgm:t>
        <a:bodyPr/>
        <a:lstStyle/>
        <a:p>
          <a:r>
            <a:rPr lang="hu-HU" sz="1600" dirty="0" err="1"/>
            <a:t>Biberach</a:t>
          </a:r>
          <a:r>
            <a:rPr lang="hu-HU" sz="1600" dirty="0"/>
            <a:t> - </a:t>
          </a:r>
          <a:r>
            <a:rPr lang="hu-HU" sz="1600" dirty="0" err="1"/>
            <a:t>Bozóky</a:t>
          </a:r>
          <a:r>
            <a:rPr lang="hu-HU" sz="1600" dirty="0"/>
            <a:t> István és  Tánczos Tibor</a:t>
          </a:r>
          <a:endParaRPr lang="en-US" sz="1600" dirty="0"/>
        </a:p>
      </dgm:t>
    </dgm:pt>
    <dgm:pt modelId="{A93614FA-7787-4B8C-90F1-39FC5F6A23C6}" type="parTrans" cxnId="{6D812F6C-DE36-42D5-B181-5253BE87C483}">
      <dgm:prSet/>
      <dgm:spPr/>
      <dgm:t>
        <a:bodyPr/>
        <a:lstStyle/>
        <a:p>
          <a:endParaRPr lang="en-US"/>
        </a:p>
      </dgm:t>
    </dgm:pt>
    <dgm:pt modelId="{995BF654-BFA0-485C-8FEC-41E1A78FBB7D}" type="sibTrans" cxnId="{6D812F6C-DE36-42D5-B181-5253BE87C483}">
      <dgm:prSet/>
      <dgm:spPr/>
      <dgm:t>
        <a:bodyPr/>
        <a:lstStyle/>
        <a:p>
          <a:endParaRPr lang="en-US"/>
        </a:p>
      </dgm:t>
    </dgm:pt>
    <dgm:pt modelId="{CF79E0D8-2D11-4086-8C3F-71606183F3A9}" type="pres">
      <dgm:prSet presAssocID="{C5418C8A-AB26-4E55-98C5-272C1722B159}" presName="linear" presStyleCnt="0">
        <dgm:presLayoutVars>
          <dgm:animLvl val="lvl"/>
          <dgm:resizeHandles val="exact"/>
        </dgm:presLayoutVars>
      </dgm:prSet>
      <dgm:spPr/>
    </dgm:pt>
    <dgm:pt modelId="{74D18F49-6AC0-4FB6-B61F-F9DB00D25DF0}" type="pres">
      <dgm:prSet presAssocID="{60DAED1A-26C3-431D-91BF-AF8CA0B9AB2A}" presName="parentText" presStyleLbl="node1" presStyleIdx="0" presStyleCnt="9" custLinFactY="-13641" custLinFactNeighborY="-100000">
        <dgm:presLayoutVars>
          <dgm:chMax val="0"/>
          <dgm:bulletEnabled val="1"/>
        </dgm:presLayoutVars>
      </dgm:prSet>
      <dgm:spPr/>
    </dgm:pt>
    <dgm:pt modelId="{4B659CC7-8073-4B0B-8BFC-C4F3156F23FF}" type="pres">
      <dgm:prSet presAssocID="{98EF66B5-BE71-49EC-9822-68AB5DEFBB1E}" presName="spacer" presStyleCnt="0"/>
      <dgm:spPr/>
    </dgm:pt>
    <dgm:pt modelId="{92DA3421-BC0A-4EE4-A114-6050D76755B4}" type="pres">
      <dgm:prSet presAssocID="{068A5A11-F9D0-41F6-9B67-A13B6D3912AB}" presName="parentText" presStyleLbl="node1" presStyleIdx="1" presStyleCnt="9" custLinFactY="-18414" custLinFactNeighborX="1242" custLinFactNeighborY="-100000">
        <dgm:presLayoutVars>
          <dgm:chMax val="0"/>
          <dgm:bulletEnabled val="1"/>
        </dgm:presLayoutVars>
      </dgm:prSet>
      <dgm:spPr/>
    </dgm:pt>
    <dgm:pt modelId="{36475112-ABD9-44A0-A9BD-333CDB5D2BA7}" type="pres">
      <dgm:prSet presAssocID="{00E143ED-2E17-4172-9699-8E32E13FC173}" presName="spacer" presStyleCnt="0"/>
      <dgm:spPr/>
    </dgm:pt>
    <dgm:pt modelId="{6ED9968A-6B99-40FD-99DF-2AA887F40B11}" type="pres">
      <dgm:prSet presAssocID="{2A8123C2-9DA8-4153-8EAD-112E84D07967}" presName="parentText" presStyleLbl="node1" presStyleIdx="2" presStyleCnt="9" custLinFactNeighborY="17542">
        <dgm:presLayoutVars>
          <dgm:chMax val="0"/>
          <dgm:bulletEnabled val="1"/>
        </dgm:presLayoutVars>
      </dgm:prSet>
      <dgm:spPr/>
    </dgm:pt>
    <dgm:pt modelId="{F62BBDC1-C239-4A8E-B327-B68261DB286C}" type="pres">
      <dgm:prSet presAssocID="{E28CA845-2E44-41B0-AC66-BD4CC0EB60EA}" presName="spacer" presStyleCnt="0"/>
      <dgm:spPr/>
    </dgm:pt>
    <dgm:pt modelId="{D275C399-13C6-4E8A-92D3-50B390DE0FE8}" type="pres">
      <dgm:prSet presAssocID="{610649D6-38DC-47E5-A478-E49AA332C573}" presName="parentText" presStyleLbl="node1" presStyleIdx="3" presStyleCnt="9" custLinFactNeighborY="42674">
        <dgm:presLayoutVars>
          <dgm:chMax val="0"/>
          <dgm:bulletEnabled val="1"/>
        </dgm:presLayoutVars>
      </dgm:prSet>
      <dgm:spPr/>
    </dgm:pt>
    <dgm:pt modelId="{4F542EAC-372C-4809-93FA-8864E252E7F7}" type="pres">
      <dgm:prSet presAssocID="{A2A6F577-E520-40BF-AACA-4924EB83136E}" presName="spacer" presStyleCnt="0"/>
      <dgm:spPr/>
    </dgm:pt>
    <dgm:pt modelId="{A231DE27-706F-4B9F-B14E-358D23F59362}" type="pres">
      <dgm:prSet presAssocID="{483535D7-D2CF-41B0-B554-68903135AA9F}" presName="parentText" presStyleLbl="node1" presStyleIdx="4" presStyleCnt="9" custLinFactNeighborX="1168" custLinFactNeighborY="71701">
        <dgm:presLayoutVars>
          <dgm:chMax val="0"/>
          <dgm:bulletEnabled val="1"/>
        </dgm:presLayoutVars>
      </dgm:prSet>
      <dgm:spPr/>
    </dgm:pt>
    <dgm:pt modelId="{84A228A9-6A18-4264-A0EC-36D175A6E7EB}" type="pres">
      <dgm:prSet presAssocID="{8C4AF96C-6E1E-4291-AB14-B7381AD3BF3B}" presName="spacer" presStyleCnt="0"/>
      <dgm:spPr/>
    </dgm:pt>
    <dgm:pt modelId="{51A74FB5-528E-4D42-8FCD-4249278D0F97}" type="pres">
      <dgm:prSet presAssocID="{6D89996D-39F0-46BC-B2D2-C591FD040504}" presName="parentText" presStyleLbl="node1" presStyleIdx="5" presStyleCnt="9" custLinFactNeighborY="71702">
        <dgm:presLayoutVars>
          <dgm:chMax val="0"/>
          <dgm:bulletEnabled val="1"/>
        </dgm:presLayoutVars>
      </dgm:prSet>
      <dgm:spPr/>
    </dgm:pt>
    <dgm:pt modelId="{C700FB71-3AE3-4683-8ED5-AA4E2164D70E}" type="pres">
      <dgm:prSet presAssocID="{197907AE-A2EC-4441-AA46-65D045B991E8}" presName="spacer" presStyleCnt="0"/>
      <dgm:spPr/>
    </dgm:pt>
    <dgm:pt modelId="{708BA4F6-2E11-497B-AD2B-7E0776A69534}" type="pres">
      <dgm:prSet presAssocID="{74C7A857-1FA1-4994-95AF-85721EC44933}" presName="parentText" presStyleLbl="node1" presStyleIdx="6" presStyleCnt="9" custLinFactY="2435" custLinFactNeighborY="100000">
        <dgm:presLayoutVars>
          <dgm:chMax val="0"/>
          <dgm:bulletEnabled val="1"/>
        </dgm:presLayoutVars>
      </dgm:prSet>
      <dgm:spPr/>
    </dgm:pt>
    <dgm:pt modelId="{0AAF9FB7-9D4C-4654-B84C-20B97BE414B3}" type="pres">
      <dgm:prSet presAssocID="{E3A25B58-0F43-41F6-A62B-F86E2107FC99}" presName="spacer" presStyleCnt="0"/>
      <dgm:spPr/>
    </dgm:pt>
    <dgm:pt modelId="{D4C5D4F5-739F-491B-B6B0-D9E4A2591099}" type="pres">
      <dgm:prSet presAssocID="{D8ECFC57-5662-4238-9E64-0EC92E4680B9}" presName="parentText" presStyleLbl="node1" presStyleIdx="7" presStyleCnt="9" custLinFactNeighborY="71701">
        <dgm:presLayoutVars>
          <dgm:chMax val="0"/>
          <dgm:bulletEnabled val="1"/>
        </dgm:presLayoutVars>
      </dgm:prSet>
      <dgm:spPr/>
    </dgm:pt>
    <dgm:pt modelId="{CBD62FE2-0F13-46C4-B283-3AED2126E1B9}" type="pres">
      <dgm:prSet presAssocID="{DDDB10BA-6885-40EC-A8F7-E27E360E5C3B}" presName="spacer" presStyleCnt="0"/>
      <dgm:spPr/>
    </dgm:pt>
    <dgm:pt modelId="{437EB160-97AE-4C36-8718-2E286C9A5584}" type="pres">
      <dgm:prSet presAssocID="{25DE33CA-EE49-4C35-BBA9-9FF38E368FAE}" presName="parentText" presStyleLbl="node1" presStyleIdx="8" presStyleCnt="9" custLinFactNeighborY="71701">
        <dgm:presLayoutVars>
          <dgm:chMax val="0"/>
          <dgm:bulletEnabled val="1"/>
        </dgm:presLayoutVars>
      </dgm:prSet>
      <dgm:spPr/>
    </dgm:pt>
  </dgm:ptLst>
  <dgm:cxnLst>
    <dgm:cxn modelId="{57BF5702-9133-42CD-B49C-1443C9C57C85}" type="presOf" srcId="{610649D6-38DC-47E5-A478-E49AA332C573}" destId="{D275C399-13C6-4E8A-92D3-50B390DE0FE8}" srcOrd="0" destOrd="0" presId="urn:microsoft.com/office/officeart/2005/8/layout/vList2"/>
    <dgm:cxn modelId="{19971C0A-D6F1-4171-8AB3-07FE0F982DDC}" srcId="{C5418C8A-AB26-4E55-98C5-272C1722B159}" destId="{2A8123C2-9DA8-4153-8EAD-112E84D07967}" srcOrd="2" destOrd="0" parTransId="{98C18989-2D65-4404-A205-4DB8ACB027F6}" sibTransId="{E28CA845-2E44-41B0-AC66-BD4CC0EB60EA}"/>
    <dgm:cxn modelId="{AFFD2D16-CCA6-4C11-9882-F989045ABA88}" type="presOf" srcId="{6D89996D-39F0-46BC-B2D2-C591FD040504}" destId="{51A74FB5-528E-4D42-8FCD-4249278D0F97}" srcOrd="0" destOrd="0" presId="urn:microsoft.com/office/officeart/2005/8/layout/vList2"/>
    <dgm:cxn modelId="{980DF718-7148-4185-A509-BD385263173A}" type="presOf" srcId="{60DAED1A-26C3-431D-91BF-AF8CA0B9AB2A}" destId="{74D18F49-6AC0-4FB6-B61F-F9DB00D25DF0}" srcOrd="0" destOrd="0" presId="urn:microsoft.com/office/officeart/2005/8/layout/vList2"/>
    <dgm:cxn modelId="{7DCD262F-A3EB-493C-B6EB-49C30E1A20F7}" srcId="{C5418C8A-AB26-4E55-98C5-272C1722B159}" destId="{483535D7-D2CF-41B0-B554-68903135AA9F}" srcOrd="4" destOrd="0" parTransId="{2A5FAE20-A8D9-4EA0-98BB-BC8864BA2B4E}" sibTransId="{8C4AF96C-6E1E-4291-AB14-B7381AD3BF3B}"/>
    <dgm:cxn modelId="{15860530-B56D-4C53-956D-2DA6FE99B6EF}" type="presOf" srcId="{25DE33CA-EE49-4C35-BBA9-9FF38E368FAE}" destId="{437EB160-97AE-4C36-8718-2E286C9A5584}" srcOrd="0" destOrd="0" presId="urn:microsoft.com/office/officeart/2005/8/layout/vList2"/>
    <dgm:cxn modelId="{C4A58F37-8E7A-43F8-982F-647B28C29525}" srcId="{C5418C8A-AB26-4E55-98C5-272C1722B159}" destId="{6D89996D-39F0-46BC-B2D2-C591FD040504}" srcOrd="5" destOrd="0" parTransId="{41275FD8-2387-40E7-A558-B2D3B3AE52D5}" sibTransId="{197907AE-A2EC-4441-AA46-65D045B991E8}"/>
    <dgm:cxn modelId="{914DA73D-7B99-4D05-AB9E-06DEFC8E187B}" srcId="{C5418C8A-AB26-4E55-98C5-272C1722B159}" destId="{610649D6-38DC-47E5-A478-E49AA332C573}" srcOrd="3" destOrd="0" parTransId="{FFD111A2-B466-4817-B03B-9317DA51C4AE}" sibTransId="{A2A6F577-E520-40BF-AACA-4924EB83136E}"/>
    <dgm:cxn modelId="{235BE66B-2393-4789-84F6-8E32DAF40325}" srcId="{C5418C8A-AB26-4E55-98C5-272C1722B159}" destId="{74C7A857-1FA1-4994-95AF-85721EC44933}" srcOrd="6" destOrd="0" parTransId="{5BF64E34-A6E2-4103-9B21-B9559C68065A}" sibTransId="{E3A25B58-0F43-41F6-A62B-F86E2107FC99}"/>
    <dgm:cxn modelId="{29D5114C-C113-421D-859F-4F4C4BF4936A}" type="presOf" srcId="{2A8123C2-9DA8-4153-8EAD-112E84D07967}" destId="{6ED9968A-6B99-40FD-99DF-2AA887F40B11}" srcOrd="0" destOrd="0" presId="urn:microsoft.com/office/officeart/2005/8/layout/vList2"/>
    <dgm:cxn modelId="{6D812F6C-DE36-42D5-B181-5253BE87C483}" srcId="{C5418C8A-AB26-4E55-98C5-272C1722B159}" destId="{25DE33CA-EE49-4C35-BBA9-9FF38E368FAE}" srcOrd="8" destOrd="0" parTransId="{A93614FA-7787-4B8C-90F1-39FC5F6A23C6}" sibTransId="{995BF654-BFA0-485C-8FEC-41E1A78FBB7D}"/>
    <dgm:cxn modelId="{173E3556-5FFC-470F-805E-78C99397A309}" srcId="{C5418C8A-AB26-4E55-98C5-272C1722B159}" destId="{60DAED1A-26C3-431D-91BF-AF8CA0B9AB2A}" srcOrd="0" destOrd="0" parTransId="{2E8BFF62-B444-49BD-A188-724C8D517F65}" sibTransId="{98EF66B5-BE71-49EC-9822-68AB5DEFBB1E}"/>
    <dgm:cxn modelId="{ECA25558-1BAC-42E5-B170-0FA8BED00665}" type="presOf" srcId="{C5418C8A-AB26-4E55-98C5-272C1722B159}" destId="{CF79E0D8-2D11-4086-8C3F-71606183F3A9}" srcOrd="0" destOrd="0" presId="urn:microsoft.com/office/officeart/2005/8/layout/vList2"/>
    <dgm:cxn modelId="{09D03C79-BD5A-4829-B70C-6C978D2607B2}" type="presOf" srcId="{D8ECFC57-5662-4238-9E64-0EC92E4680B9}" destId="{D4C5D4F5-739F-491B-B6B0-D9E4A2591099}" srcOrd="0" destOrd="0" presId="urn:microsoft.com/office/officeart/2005/8/layout/vList2"/>
    <dgm:cxn modelId="{43684895-BB7B-419B-A11D-6C3B5F0AACEC}" type="presOf" srcId="{74C7A857-1FA1-4994-95AF-85721EC44933}" destId="{708BA4F6-2E11-497B-AD2B-7E0776A69534}" srcOrd="0" destOrd="0" presId="urn:microsoft.com/office/officeart/2005/8/layout/vList2"/>
    <dgm:cxn modelId="{87C01AB4-B2EF-4E62-9C52-39278C76BFE9}" srcId="{C5418C8A-AB26-4E55-98C5-272C1722B159}" destId="{D8ECFC57-5662-4238-9E64-0EC92E4680B9}" srcOrd="7" destOrd="0" parTransId="{B5C89958-3DB1-4B20-9730-F3450D6B66E1}" sibTransId="{DDDB10BA-6885-40EC-A8F7-E27E360E5C3B}"/>
    <dgm:cxn modelId="{58217EC5-4DEF-4167-B0B8-2F7210BFB9A5}" srcId="{C5418C8A-AB26-4E55-98C5-272C1722B159}" destId="{068A5A11-F9D0-41F6-9B67-A13B6D3912AB}" srcOrd="1" destOrd="0" parTransId="{1916077F-58B5-43C2-B21C-9E0CF6D7860E}" sibTransId="{00E143ED-2E17-4172-9699-8E32E13FC173}"/>
    <dgm:cxn modelId="{87E61ED0-9627-4233-8907-1CEDD595EEAF}" type="presOf" srcId="{068A5A11-F9D0-41F6-9B67-A13B6D3912AB}" destId="{92DA3421-BC0A-4EE4-A114-6050D76755B4}" srcOrd="0" destOrd="0" presId="urn:microsoft.com/office/officeart/2005/8/layout/vList2"/>
    <dgm:cxn modelId="{55FC52E4-EEAA-4A0D-B3A2-B9B7502E2AF1}" type="presOf" srcId="{483535D7-D2CF-41B0-B554-68903135AA9F}" destId="{A231DE27-706F-4B9F-B14E-358D23F59362}" srcOrd="0" destOrd="0" presId="urn:microsoft.com/office/officeart/2005/8/layout/vList2"/>
    <dgm:cxn modelId="{66FD44F0-47E3-4817-8891-83EA3FD68FB1}" type="presParOf" srcId="{CF79E0D8-2D11-4086-8C3F-71606183F3A9}" destId="{74D18F49-6AC0-4FB6-B61F-F9DB00D25DF0}" srcOrd="0" destOrd="0" presId="urn:microsoft.com/office/officeart/2005/8/layout/vList2"/>
    <dgm:cxn modelId="{178B09EA-3923-477B-9D89-D180078989B1}" type="presParOf" srcId="{CF79E0D8-2D11-4086-8C3F-71606183F3A9}" destId="{4B659CC7-8073-4B0B-8BFC-C4F3156F23FF}" srcOrd="1" destOrd="0" presId="urn:microsoft.com/office/officeart/2005/8/layout/vList2"/>
    <dgm:cxn modelId="{BD96AE85-C36D-421F-9039-E220C9EE4C3F}" type="presParOf" srcId="{CF79E0D8-2D11-4086-8C3F-71606183F3A9}" destId="{92DA3421-BC0A-4EE4-A114-6050D76755B4}" srcOrd="2" destOrd="0" presId="urn:microsoft.com/office/officeart/2005/8/layout/vList2"/>
    <dgm:cxn modelId="{36DDC142-03D4-4C4E-8F13-E41B5F2F291C}" type="presParOf" srcId="{CF79E0D8-2D11-4086-8C3F-71606183F3A9}" destId="{36475112-ABD9-44A0-A9BD-333CDB5D2BA7}" srcOrd="3" destOrd="0" presId="urn:microsoft.com/office/officeart/2005/8/layout/vList2"/>
    <dgm:cxn modelId="{43424D94-69C2-46CE-8404-F75542E9764A}" type="presParOf" srcId="{CF79E0D8-2D11-4086-8C3F-71606183F3A9}" destId="{6ED9968A-6B99-40FD-99DF-2AA887F40B11}" srcOrd="4" destOrd="0" presId="urn:microsoft.com/office/officeart/2005/8/layout/vList2"/>
    <dgm:cxn modelId="{BFF0C921-1059-4171-A563-B340B6014735}" type="presParOf" srcId="{CF79E0D8-2D11-4086-8C3F-71606183F3A9}" destId="{F62BBDC1-C239-4A8E-B327-B68261DB286C}" srcOrd="5" destOrd="0" presId="urn:microsoft.com/office/officeart/2005/8/layout/vList2"/>
    <dgm:cxn modelId="{72EEE6E0-9E8F-4AED-8903-36A98274EA2B}" type="presParOf" srcId="{CF79E0D8-2D11-4086-8C3F-71606183F3A9}" destId="{D275C399-13C6-4E8A-92D3-50B390DE0FE8}" srcOrd="6" destOrd="0" presId="urn:microsoft.com/office/officeart/2005/8/layout/vList2"/>
    <dgm:cxn modelId="{714E2345-8C1A-438F-BB4C-E7A81934F491}" type="presParOf" srcId="{CF79E0D8-2D11-4086-8C3F-71606183F3A9}" destId="{4F542EAC-372C-4809-93FA-8864E252E7F7}" srcOrd="7" destOrd="0" presId="urn:microsoft.com/office/officeart/2005/8/layout/vList2"/>
    <dgm:cxn modelId="{3D705D24-E907-4F99-B053-77BDF03C0968}" type="presParOf" srcId="{CF79E0D8-2D11-4086-8C3F-71606183F3A9}" destId="{A231DE27-706F-4B9F-B14E-358D23F59362}" srcOrd="8" destOrd="0" presId="urn:microsoft.com/office/officeart/2005/8/layout/vList2"/>
    <dgm:cxn modelId="{2A7270C7-508D-4C06-B2BB-92F230BCFD42}" type="presParOf" srcId="{CF79E0D8-2D11-4086-8C3F-71606183F3A9}" destId="{84A228A9-6A18-4264-A0EC-36D175A6E7EB}" srcOrd="9" destOrd="0" presId="urn:microsoft.com/office/officeart/2005/8/layout/vList2"/>
    <dgm:cxn modelId="{A653C40A-5590-4CD5-B3DF-9BE3DA8C19C1}" type="presParOf" srcId="{CF79E0D8-2D11-4086-8C3F-71606183F3A9}" destId="{51A74FB5-528E-4D42-8FCD-4249278D0F97}" srcOrd="10" destOrd="0" presId="urn:microsoft.com/office/officeart/2005/8/layout/vList2"/>
    <dgm:cxn modelId="{7CA66B47-5104-45F1-B04A-EF2FA9867372}" type="presParOf" srcId="{CF79E0D8-2D11-4086-8C3F-71606183F3A9}" destId="{C700FB71-3AE3-4683-8ED5-AA4E2164D70E}" srcOrd="11" destOrd="0" presId="urn:microsoft.com/office/officeart/2005/8/layout/vList2"/>
    <dgm:cxn modelId="{F6AC7A55-3C75-4C3B-AA99-8B4123253A73}" type="presParOf" srcId="{CF79E0D8-2D11-4086-8C3F-71606183F3A9}" destId="{708BA4F6-2E11-497B-AD2B-7E0776A69534}" srcOrd="12" destOrd="0" presId="urn:microsoft.com/office/officeart/2005/8/layout/vList2"/>
    <dgm:cxn modelId="{AB030FCB-CD4E-4D92-8974-DE4BF87BB2AE}" type="presParOf" srcId="{CF79E0D8-2D11-4086-8C3F-71606183F3A9}" destId="{0AAF9FB7-9D4C-4654-B84C-20B97BE414B3}" srcOrd="13" destOrd="0" presId="urn:microsoft.com/office/officeart/2005/8/layout/vList2"/>
    <dgm:cxn modelId="{E65C7098-76E3-4BA0-B992-9CA38D702CFA}" type="presParOf" srcId="{CF79E0D8-2D11-4086-8C3F-71606183F3A9}" destId="{D4C5D4F5-739F-491B-B6B0-D9E4A2591099}" srcOrd="14" destOrd="0" presId="urn:microsoft.com/office/officeart/2005/8/layout/vList2"/>
    <dgm:cxn modelId="{B95149C8-890F-4C09-9AC1-11423DAC0BDA}" type="presParOf" srcId="{CF79E0D8-2D11-4086-8C3F-71606183F3A9}" destId="{CBD62FE2-0F13-46C4-B283-3AED2126E1B9}" srcOrd="15" destOrd="0" presId="urn:microsoft.com/office/officeart/2005/8/layout/vList2"/>
    <dgm:cxn modelId="{BF685C09-478D-4824-B6D0-8C3164D96C7C}" type="presParOf" srcId="{CF79E0D8-2D11-4086-8C3F-71606183F3A9}" destId="{437EB160-97AE-4C36-8718-2E286C9A558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BCBDBE-B5D1-410D-9BC8-1DB7783F6102}" type="doc">
      <dgm:prSet loTypeId="urn:microsoft.com/office/officeart/2005/8/layout/vLis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EE4D39C-E2D6-43C5-994D-A43B3D50CAC4}">
      <dgm:prSet custT="1"/>
      <dgm:spPr>
        <a:solidFill>
          <a:srgbClr val="C00000"/>
        </a:solidFill>
      </dgm:spPr>
      <dgm:t>
        <a:bodyPr/>
        <a:lstStyle/>
        <a:p>
          <a:r>
            <a:rPr lang="hu-HU" sz="1400" dirty="0"/>
            <a:t>Bánk bán, </a:t>
          </a:r>
          <a:r>
            <a:rPr lang="hu-HU" sz="1400" dirty="0" err="1"/>
            <a:t>Holl</a:t>
          </a:r>
          <a:r>
            <a:rPr lang="hu-HU" sz="1400" dirty="0"/>
            <a:t> István</a:t>
          </a:r>
        </a:p>
      </dgm:t>
    </dgm:pt>
    <dgm:pt modelId="{2FEEB60B-EDA0-4F04-8675-7B087A672941}" type="parTrans" cxnId="{096ACBDC-E141-4656-B895-1F967AD937F6}">
      <dgm:prSet/>
      <dgm:spPr/>
      <dgm:t>
        <a:bodyPr/>
        <a:lstStyle/>
        <a:p>
          <a:endParaRPr lang="hu-HU"/>
        </a:p>
      </dgm:t>
    </dgm:pt>
    <dgm:pt modelId="{E14C3CA5-29AC-454F-B8F4-F856FE6EAAD7}" type="sibTrans" cxnId="{096ACBDC-E141-4656-B895-1F967AD937F6}">
      <dgm:prSet/>
      <dgm:spPr/>
      <dgm:t>
        <a:bodyPr/>
        <a:lstStyle/>
        <a:p>
          <a:endParaRPr lang="hu-HU"/>
        </a:p>
      </dgm:t>
    </dgm:pt>
    <dgm:pt modelId="{4CDBD035-34B0-4829-B08D-AAAAF4410532}">
      <dgm:prSet custT="1"/>
      <dgm:spPr>
        <a:solidFill>
          <a:srgbClr val="570001"/>
        </a:solidFill>
      </dgm:spPr>
      <dgm:t>
        <a:bodyPr/>
        <a:lstStyle/>
        <a:p>
          <a:r>
            <a:rPr lang="hu-HU" sz="1400" dirty="0"/>
            <a:t>Gertrudis, Pásztor Erzsi</a:t>
          </a:r>
        </a:p>
      </dgm:t>
    </dgm:pt>
    <dgm:pt modelId="{A3511850-6A57-4406-832A-D64D0DB1F01F}" type="parTrans" cxnId="{30BA0E73-AB64-4713-B208-4C2E6EB810F5}">
      <dgm:prSet/>
      <dgm:spPr/>
      <dgm:t>
        <a:bodyPr/>
        <a:lstStyle/>
        <a:p>
          <a:endParaRPr lang="hu-HU"/>
        </a:p>
      </dgm:t>
    </dgm:pt>
    <dgm:pt modelId="{957E6CD8-FE73-42DF-9C32-1A1C03FFAAE5}" type="sibTrans" cxnId="{30BA0E73-AB64-4713-B208-4C2E6EB810F5}">
      <dgm:prSet/>
      <dgm:spPr/>
      <dgm:t>
        <a:bodyPr/>
        <a:lstStyle/>
        <a:p>
          <a:endParaRPr lang="hu-HU"/>
        </a:p>
      </dgm:t>
    </dgm:pt>
    <dgm:pt modelId="{A460C626-E8D8-4D5E-978F-DAC36EC2D5C7}">
      <dgm:prSet custT="1"/>
      <dgm:spPr>
        <a:solidFill>
          <a:srgbClr val="C00000"/>
        </a:solidFill>
      </dgm:spPr>
      <dgm:t>
        <a:bodyPr/>
        <a:lstStyle/>
        <a:p>
          <a:r>
            <a:rPr lang="hu-HU" sz="1400"/>
            <a:t>Melinda, Miklósy Judit</a:t>
          </a:r>
        </a:p>
      </dgm:t>
    </dgm:pt>
    <dgm:pt modelId="{B8B0EA5F-6BAB-49DE-AFB6-B74ED22539A6}" type="parTrans" cxnId="{0B66C0EC-BA99-4448-A4B8-53C65A972237}">
      <dgm:prSet/>
      <dgm:spPr/>
      <dgm:t>
        <a:bodyPr/>
        <a:lstStyle/>
        <a:p>
          <a:endParaRPr lang="hu-HU"/>
        </a:p>
      </dgm:t>
    </dgm:pt>
    <dgm:pt modelId="{10620C1B-13A3-4538-BCDD-F64616F94D22}" type="sibTrans" cxnId="{0B66C0EC-BA99-4448-A4B8-53C65A972237}">
      <dgm:prSet/>
      <dgm:spPr/>
      <dgm:t>
        <a:bodyPr/>
        <a:lstStyle/>
        <a:p>
          <a:endParaRPr lang="hu-HU"/>
        </a:p>
      </dgm:t>
    </dgm:pt>
    <dgm:pt modelId="{0B91B4A8-859F-4E37-9A4B-B21C86AFE69A}">
      <dgm:prSet custT="1"/>
      <dgm:spPr>
        <a:solidFill>
          <a:srgbClr val="570001"/>
        </a:solidFill>
      </dgm:spPr>
      <dgm:t>
        <a:bodyPr/>
        <a:lstStyle/>
        <a:p>
          <a:r>
            <a:rPr lang="hu-HU" sz="1400" dirty="0"/>
            <a:t>II. Endre, </a:t>
          </a:r>
          <a:r>
            <a:rPr lang="hu-HU" sz="1400" dirty="0" err="1"/>
            <a:t>Kőmives</a:t>
          </a:r>
          <a:r>
            <a:rPr lang="hu-HU" sz="1400" dirty="0"/>
            <a:t> Sándor ifj.</a:t>
          </a:r>
        </a:p>
      </dgm:t>
    </dgm:pt>
    <dgm:pt modelId="{DDF48217-706A-41EC-A88E-58F5A9597D68}" type="parTrans" cxnId="{A2469B7E-1115-4CAD-AF24-DF7930E0FF39}">
      <dgm:prSet/>
      <dgm:spPr/>
      <dgm:t>
        <a:bodyPr/>
        <a:lstStyle/>
        <a:p>
          <a:endParaRPr lang="hu-HU"/>
        </a:p>
      </dgm:t>
    </dgm:pt>
    <dgm:pt modelId="{62BBE554-4605-4FE3-92B8-473EBF6FD144}" type="sibTrans" cxnId="{A2469B7E-1115-4CAD-AF24-DF7930E0FF39}">
      <dgm:prSet/>
      <dgm:spPr/>
      <dgm:t>
        <a:bodyPr/>
        <a:lstStyle/>
        <a:p>
          <a:endParaRPr lang="hu-HU"/>
        </a:p>
      </dgm:t>
    </dgm:pt>
    <dgm:pt modelId="{EAD44B6C-999D-420C-B0ED-49105E8EE7F8}">
      <dgm:prSet custT="1"/>
      <dgm:spPr>
        <a:solidFill>
          <a:srgbClr val="C00000"/>
        </a:solidFill>
      </dgm:spPr>
      <dgm:t>
        <a:bodyPr/>
        <a:lstStyle/>
        <a:p>
          <a:r>
            <a:rPr lang="hu-HU" sz="1400" dirty="0"/>
            <a:t>Petur bán, Huszár László</a:t>
          </a:r>
        </a:p>
      </dgm:t>
    </dgm:pt>
    <dgm:pt modelId="{16FF166C-5023-4097-917C-DDB3FDEA1258}" type="parTrans" cxnId="{183B86B5-B0B7-4FA2-B8B0-F260FAE45B8E}">
      <dgm:prSet/>
      <dgm:spPr/>
      <dgm:t>
        <a:bodyPr/>
        <a:lstStyle/>
        <a:p>
          <a:endParaRPr lang="hu-HU"/>
        </a:p>
      </dgm:t>
    </dgm:pt>
    <dgm:pt modelId="{92A63F8B-C0F8-49A1-8525-AE971881F47B}" type="sibTrans" cxnId="{183B86B5-B0B7-4FA2-B8B0-F260FAE45B8E}">
      <dgm:prSet/>
      <dgm:spPr/>
      <dgm:t>
        <a:bodyPr/>
        <a:lstStyle/>
        <a:p>
          <a:endParaRPr lang="hu-HU"/>
        </a:p>
      </dgm:t>
    </dgm:pt>
    <dgm:pt modelId="{0C5C7260-6152-4A84-A514-BFE73C87CD02}">
      <dgm:prSet custT="1"/>
      <dgm:spPr>
        <a:solidFill>
          <a:srgbClr val="570001"/>
        </a:solidFill>
      </dgm:spPr>
      <dgm:t>
        <a:bodyPr/>
        <a:lstStyle/>
        <a:p>
          <a:r>
            <a:rPr lang="hu-HU" sz="1400" dirty="0"/>
            <a:t>Ottó, Pogány György</a:t>
          </a:r>
        </a:p>
      </dgm:t>
    </dgm:pt>
    <dgm:pt modelId="{442B751A-9EA9-4DC2-9F3F-FF4E0E4E4275}" type="parTrans" cxnId="{54D0DE79-982B-4297-B2C0-7685AE7AFA36}">
      <dgm:prSet/>
      <dgm:spPr/>
      <dgm:t>
        <a:bodyPr/>
        <a:lstStyle/>
        <a:p>
          <a:endParaRPr lang="hu-HU"/>
        </a:p>
      </dgm:t>
    </dgm:pt>
    <dgm:pt modelId="{9863C177-30B5-4C88-A733-13E12896DD75}" type="sibTrans" cxnId="{54D0DE79-982B-4297-B2C0-7685AE7AFA36}">
      <dgm:prSet/>
      <dgm:spPr/>
      <dgm:t>
        <a:bodyPr/>
        <a:lstStyle/>
        <a:p>
          <a:endParaRPr lang="hu-HU"/>
        </a:p>
      </dgm:t>
    </dgm:pt>
    <dgm:pt modelId="{DBCBF6D0-9B56-4491-AD82-FDD792D5580D}">
      <dgm:prSet custT="1"/>
      <dgm:spPr>
        <a:solidFill>
          <a:srgbClr val="C00000"/>
        </a:solidFill>
      </dgm:spPr>
      <dgm:t>
        <a:bodyPr/>
        <a:lstStyle/>
        <a:p>
          <a:r>
            <a:rPr lang="hu-HU" sz="1400"/>
            <a:t>Biberach, Bárány Frigyes</a:t>
          </a:r>
        </a:p>
      </dgm:t>
    </dgm:pt>
    <dgm:pt modelId="{31DCF901-5703-4582-A6E6-FBB1757C07F5}" type="parTrans" cxnId="{7FD8A703-D0FD-4B46-A87C-343D382CB9BE}">
      <dgm:prSet/>
      <dgm:spPr/>
      <dgm:t>
        <a:bodyPr/>
        <a:lstStyle/>
        <a:p>
          <a:endParaRPr lang="hu-HU"/>
        </a:p>
      </dgm:t>
    </dgm:pt>
    <dgm:pt modelId="{D7483FA6-6B76-423E-9971-A2A225559F02}" type="sibTrans" cxnId="{7FD8A703-D0FD-4B46-A87C-343D382CB9BE}">
      <dgm:prSet/>
      <dgm:spPr/>
      <dgm:t>
        <a:bodyPr/>
        <a:lstStyle/>
        <a:p>
          <a:endParaRPr lang="hu-HU"/>
        </a:p>
      </dgm:t>
    </dgm:pt>
    <dgm:pt modelId="{2346C63E-9F9C-4541-AC7C-AA95534362CE}" type="pres">
      <dgm:prSet presAssocID="{36BCBDBE-B5D1-410D-9BC8-1DB7783F6102}" presName="linearFlow" presStyleCnt="0">
        <dgm:presLayoutVars>
          <dgm:dir/>
          <dgm:resizeHandles val="exact"/>
        </dgm:presLayoutVars>
      </dgm:prSet>
      <dgm:spPr/>
    </dgm:pt>
    <dgm:pt modelId="{2B95D28C-3823-4F99-B336-25BB066F8BC1}" type="pres">
      <dgm:prSet presAssocID="{6EE4D39C-E2D6-43C5-994D-A43B3D50CAC4}" presName="composite" presStyleCnt="0"/>
      <dgm:spPr/>
    </dgm:pt>
    <dgm:pt modelId="{B8B506A4-DE30-4F55-BB0A-490001852A86}" type="pres">
      <dgm:prSet presAssocID="{6EE4D39C-E2D6-43C5-994D-A43B3D50CAC4}" presName="imgShp" presStyleLbl="fgImgPlace1" presStyleIdx="0" presStyleCnt="7" custScaleX="326185" custScaleY="3261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99B3047D-4B24-4796-A218-DB08D4C9F163}" type="pres">
      <dgm:prSet presAssocID="{6EE4D39C-E2D6-43C5-994D-A43B3D50CAC4}" presName="txShp" presStyleLbl="node1" presStyleIdx="0" presStyleCnt="7">
        <dgm:presLayoutVars>
          <dgm:bulletEnabled val="1"/>
        </dgm:presLayoutVars>
      </dgm:prSet>
      <dgm:spPr/>
    </dgm:pt>
    <dgm:pt modelId="{EDA631CC-111B-4496-8B4E-45EEB02A26C7}" type="pres">
      <dgm:prSet presAssocID="{E14C3CA5-29AC-454F-B8F4-F856FE6EAAD7}" presName="spacing" presStyleCnt="0"/>
      <dgm:spPr/>
    </dgm:pt>
    <dgm:pt modelId="{85F0FDCA-C73E-4EE2-B1B8-E2D5D7A3DBB7}" type="pres">
      <dgm:prSet presAssocID="{4CDBD035-34B0-4829-B08D-AAAAF4410532}" presName="composite" presStyleCnt="0"/>
      <dgm:spPr/>
    </dgm:pt>
    <dgm:pt modelId="{3A0C46F4-C9BA-44BA-8A43-D8BFCD43BC5B}" type="pres">
      <dgm:prSet presAssocID="{4CDBD035-34B0-4829-B08D-AAAAF4410532}" presName="imgShp" presStyleLbl="fgImgPlace1" presStyleIdx="1" presStyleCnt="7" custScaleX="319650" custScaleY="31965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676" t="-5645" r="-64061" b="-7423"/>
          </a:stretch>
        </a:blipFill>
      </dgm:spPr>
    </dgm:pt>
    <dgm:pt modelId="{DB1715A2-8C4F-4344-AC37-756A7D4FFFB6}" type="pres">
      <dgm:prSet presAssocID="{4CDBD035-34B0-4829-B08D-AAAAF4410532}" presName="txShp" presStyleLbl="node1" presStyleIdx="1" presStyleCnt="7">
        <dgm:presLayoutVars>
          <dgm:bulletEnabled val="1"/>
        </dgm:presLayoutVars>
      </dgm:prSet>
      <dgm:spPr/>
    </dgm:pt>
    <dgm:pt modelId="{87E3BB38-C1C5-42E8-A6AA-CBDBBCE5552C}" type="pres">
      <dgm:prSet presAssocID="{957E6CD8-FE73-42DF-9C32-1A1C03FFAAE5}" presName="spacing" presStyleCnt="0"/>
      <dgm:spPr/>
    </dgm:pt>
    <dgm:pt modelId="{4A639916-22D2-4026-B787-2CD7EA1DE2C7}" type="pres">
      <dgm:prSet presAssocID="{A460C626-E8D8-4D5E-978F-DAC36EC2D5C7}" presName="composite" presStyleCnt="0"/>
      <dgm:spPr/>
    </dgm:pt>
    <dgm:pt modelId="{30FC1F36-7913-45D7-8C25-8054E48B3F39}" type="pres">
      <dgm:prSet presAssocID="{A460C626-E8D8-4D5E-978F-DAC36EC2D5C7}" presName="imgShp" presStyleLbl="fgImgPlace1" presStyleIdx="2" presStyleCnt="7" custScaleX="331690" custScaleY="310947" custLinFactNeighborX="-15101" custLinFactNeighborY="8777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702" t="1197" r="-2896" b="-248"/>
          </a:stretch>
        </a:blipFill>
      </dgm:spPr>
    </dgm:pt>
    <dgm:pt modelId="{A0FBC019-FB11-4B49-ADE4-16376F232139}" type="pres">
      <dgm:prSet presAssocID="{A460C626-E8D8-4D5E-978F-DAC36EC2D5C7}" presName="txShp" presStyleLbl="node1" presStyleIdx="2" presStyleCnt="7">
        <dgm:presLayoutVars>
          <dgm:bulletEnabled val="1"/>
        </dgm:presLayoutVars>
      </dgm:prSet>
      <dgm:spPr/>
    </dgm:pt>
    <dgm:pt modelId="{D748E40A-6388-47B0-AAD5-A7E5DB48BA18}" type="pres">
      <dgm:prSet presAssocID="{10620C1B-13A3-4538-BCDD-F64616F94D22}" presName="spacing" presStyleCnt="0"/>
      <dgm:spPr/>
    </dgm:pt>
    <dgm:pt modelId="{9E2C7D38-1066-4DB2-A9C5-417FFF802FF6}" type="pres">
      <dgm:prSet presAssocID="{0B91B4A8-859F-4E37-9A4B-B21C86AFE69A}" presName="composite" presStyleCnt="0"/>
      <dgm:spPr/>
    </dgm:pt>
    <dgm:pt modelId="{1C9D03D7-8A4D-4FE0-93F5-24AFFADF44F2}" type="pres">
      <dgm:prSet presAssocID="{0B91B4A8-859F-4E37-9A4B-B21C86AFE69A}" presName="imgShp" presStyleLbl="fgImgPlace1" presStyleIdx="3" presStyleCnt="7" custScaleX="313371" custScaleY="307334"/>
      <dgm:spPr>
        <a:blipFill dpi="0" rotWithShape="1">
          <a:blip xmlns:r="http://schemas.openxmlformats.org/officeDocument/2006/relationships" r:embed="rId4"/>
          <a:srcRect/>
          <a:stretch>
            <a:fillRect l="1824" t="-9169" r="404" b="-23187"/>
          </a:stretch>
        </a:blipFill>
      </dgm:spPr>
    </dgm:pt>
    <dgm:pt modelId="{AF45AE7D-C291-4BF1-83D7-9549856ECE99}" type="pres">
      <dgm:prSet presAssocID="{0B91B4A8-859F-4E37-9A4B-B21C86AFE69A}" presName="txShp" presStyleLbl="node1" presStyleIdx="3" presStyleCnt="7">
        <dgm:presLayoutVars>
          <dgm:bulletEnabled val="1"/>
        </dgm:presLayoutVars>
      </dgm:prSet>
      <dgm:spPr/>
    </dgm:pt>
    <dgm:pt modelId="{031684B5-350E-40C1-9275-C1A8C427F28E}" type="pres">
      <dgm:prSet presAssocID="{62BBE554-4605-4FE3-92B8-473EBF6FD144}" presName="spacing" presStyleCnt="0"/>
      <dgm:spPr/>
    </dgm:pt>
    <dgm:pt modelId="{698CD077-6BA3-461F-B713-F4AF7CC829BE}" type="pres">
      <dgm:prSet presAssocID="{EAD44B6C-999D-420C-B0ED-49105E8EE7F8}" presName="composite" presStyleCnt="0"/>
      <dgm:spPr/>
    </dgm:pt>
    <dgm:pt modelId="{231BB16C-6B46-402B-86E8-B62AEDF5B6A4}" type="pres">
      <dgm:prSet presAssocID="{EAD44B6C-999D-420C-B0ED-49105E8EE7F8}" presName="imgShp" presStyleLbl="fgImgPlace1" presStyleIdx="4" presStyleCnt="7" custScaleX="308593" custScaleY="30859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625" t="-9652" r="-62081" b="-17306"/>
          </a:stretch>
        </a:blipFill>
      </dgm:spPr>
    </dgm:pt>
    <dgm:pt modelId="{040DD2BF-CAF1-4B3B-8BAD-C596B9D657E2}" type="pres">
      <dgm:prSet presAssocID="{EAD44B6C-999D-420C-B0ED-49105E8EE7F8}" presName="txShp" presStyleLbl="node1" presStyleIdx="4" presStyleCnt="7">
        <dgm:presLayoutVars>
          <dgm:bulletEnabled val="1"/>
        </dgm:presLayoutVars>
      </dgm:prSet>
      <dgm:spPr/>
    </dgm:pt>
    <dgm:pt modelId="{83215FF6-FEE9-4227-B19F-F1991D8DA793}" type="pres">
      <dgm:prSet presAssocID="{92A63F8B-C0F8-49A1-8525-AE971881F47B}" presName="spacing" presStyleCnt="0"/>
      <dgm:spPr/>
    </dgm:pt>
    <dgm:pt modelId="{5790405A-191B-419F-9AC5-3D59B9996F99}" type="pres">
      <dgm:prSet presAssocID="{0C5C7260-6152-4A84-A514-BFE73C87CD02}" presName="composite" presStyleCnt="0"/>
      <dgm:spPr/>
    </dgm:pt>
    <dgm:pt modelId="{D05A9DDE-46B5-439C-95FD-58BE243C0720}" type="pres">
      <dgm:prSet presAssocID="{0C5C7260-6152-4A84-A514-BFE73C87CD02}" presName="imgShp" presStyleLbl="fgImgPlace1" presStyleIdx="5" presStyleCnt="7" custScaleX="348028" custScaleY="348027" custLinFactNeighborX="32216" custLinFactNeighborY="2330"/>
      <dgm:spPr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B5CBB1B-690A-4075-9A58-ACA5FB7EF627}" type="pres">
      <dgm:prSet presAssocID="{0C5C7260-6152-4A84-A514-BFE73C87CD02}" presName="txShp" presStyleLbl="node1" presStyleIdx="5" presStyleCnt="7">
        <dgm:presLayoutVars>
          <dgm:bulletEnabled val="1"/>
        </dgm:presLayoutVars>
      </dgm:prSet>
      <dgm:spPr/>
    </dgm:pt>
    <dgm:pt modelId="{BB0A7FC9-B38F-4C35-8AB9-AF69529C7BA0}" type="pres">
      <dgm:prSet presAssocID="{9863C177-30B5-4C88-A733-13E12896DD75}" presName="spacing" presStyleCnt="0"/>
      <dgm:spPr/>
    </dgm:pt>
    <dgm:pt modelId="{FD7EDAF8-4CAF-45FD-A23C-CE33ACADE43B}" type="pres">
      <dgm:prSet presAssocID="{DBCBF6D0-9B56-4491-AD82-FDD792D5580D}" presName="composite" presStyleCnt="0"/>
      <dgm:spPr/>
    </dgm:pt>
    <dgm:pt modelId="{30C32B95-0055-4F29-8553-1FECB4F1A557}" type="pres">
      <dgm:prSet presAssocID="{DBCBF6D0-9B56-4491-AD82-FDD792D5580D}" presName="imgShp" presStyleLbl="fgImgPlace1" presStyleIdx="6" presStyleCnt="7" custScaleX="316194" custScaleY="316194"/>
      <dgm:spPr>
        <a:blipFill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4E228C01-5419-4207-BE0E-18487DFD3D2E}" type="pres">
      <dgm:prSet presAssocID="{DBCBF6D0-9B56-4491-AD82-FDD792D5580D}" presName="txShp" presStyleLbl="node1" presStyleIdx="6" presStyleCnt="7">
        <dgm:presLayoutVars>
          <dgm:bulletEnabled val="1"/>
        </dgm:presLayoutVars>
      </dgm:prSet>
      <dgm:spPr/>
    </dgm:pt>
  </dgm:ptLst>
  <dgm:cxnLst>
    <dgm:cxn modelId="{7FD8A703-D0FD-4B46-A87C-343D382CB9BE}" srcId="{36BCBDBE-B5D1-410D-9BC8-1DB7783F6102}" destId="{DBCBF6D0-9B56-4491-AD82-FDD792D5580D}" srcOrd="6" destOrd="0" parTransId="{31DCF901-5703-4582-A6E6-FBB1757C07F5}" sibTransId="{D7483FA6-6B76-423E-9971-A2A225559F02}"/>
    <dgm:cxn modelId="{7CC8DC03-762C-4A41-A3F6-C0E8809444E0}" type="presOf" srcId="{36BCBDBE-B5D1-410D-9BC8-1DB7783F6102}" destId="{2346C63E-9F9C-4541-AC7C-AA95534362CE}" srcOrd="0" destOrd="0" presId="urn:microsoft.com/office/officeart/2005/8/layout/vList3"/>
    <dgm:cxn modelId="{538CD914-BB7B-494B-9E0F-2F7215ED563C}" type="presOf" srcId="{6EE4D39C-E2D6-43C5-994D-A43B3D50CAC4}" destId="{99B3047D-4B24-4796-A218-DB08D4C9F163}" srcOrd="0" destOrd="0" presId="urn:microsoft.com/office/officeart/2005/8/layout/vList3"/>
    <dgm:cxn modelId="{30BA0E73-AB64-4713-B208-4C2E6EB810F5}" srcId="{36BCBDBE-B5D1-410D-9BC8-1DB7783F6102}" destId="{4CDBD035-34B0-4829-B08D-AAAAF4410532}" srcOrd="1" destOrd="0" parTransId="{A3511850-6A57-4406-832A-D64D0DB1F01F}" sibTransId="{957E6CD8-FE73-42DF-9C32-1A1C03FFAAE5}"/>
    <dgm:cxn modelId="{54D0DE79-982B-4297-B2C0-7685AE7AFA36}" srcId="{36BCBDBE-B5D1-410D-9BC8-1DB7783F6102}" destId="{0C5C7260-6152-4A84-A514-BFE73C87CD02}" srcOrd="5" destOrd="0" parTransId="{442B751A-9EA9-4DC2-9F3F-FF4E0E4E4275}" sibTransId="{9863C177-30B5-4C88-A733-13E12896DD75}"/>
    <dgm:cxn modelId="{A2469B7E-1115-4CAD-AF24-DF7930E0FF39}" srcId="{36BCBDBE-B5D1-410D-9BC8-1DB7783F6102}" destId="{0B91B4A8-859F-4E37-9A4B-B21C86AFE69A}" srcOrd="3" destOrd="0" parTransId="{DDF48217-706A-41EC-A88E-58F5A9597D68}" sibTransId="{62BBE554-4605-4FE3-92B8-473EBF6FD144}"/>
    <dgm:cxn modelId="{0C87308B-6181-469D-8327-E77AD6DF51D0}" type="presOf" srcId="{EAD44B6C-999D-420C-B0ED-49105E8EE7F8}" destId="{040DD2BF-CAF1-4B3B-8BAD-C596B9D657E2}" srcOrd="0" destOrd="0" presId="urn:microsoft.com/office/officeart/2005/8/layout/vList3"/>
    <dgm:cxn modelId="{E051E791-09EC-4140-9A2D-BB58B84CD33B}" type="presOf" srcId="{4CDBD035-34B0-4829-B08D-AAAAF4410532}" destId="{DB1715A2-8C4F-4344-AC37-756A7D4FFFB6}" srcOrd="0" destOrd="0" presId="urn:microsoft.com/office/officeart/2005/8/layout/vList3"/>
    <dgm:cxn modelId="{CEE742A0-6773-4048-8B08-730A4F43431D}" type="presOf" srcId="{0B91B4A8-859F-4E37-9A4B-B21C86AFE69A}" destId="{AF45AE7D-C291-4BF1-83D7-9549856ECE99}" srcOrd="0" destOrd="0" presId="urn:microsoft.com/office/officeart/2005/8/layout/vList3"/>
    <dgm:cxn modelId="{273408AF-FA8F-4DC1-9527-F568071A4D9F}" type="presOf" srcId="{DBCBF6D0-9B56-4491-AD82-FDD792D5580D}" destId="{4E228C01-5419-4207-BE0E-18487DFD3D2E}" srcOrd="0" destOrd="0" presId="urn:microsoft.com/office/officeart/2005/8/layout/vList3"/>
    <dgm:cxn modelId="{183B86B5-B0B7-4FA2-B8B0-F260FAE45B8E}" srcId="{36BCBDBE-B5D1-410D-9BC8-1DB7783F6102}" destId="{EAD44B6C-999D-420C-B0ED-49105E8EE7F8}" srcOrd="4" destOrd="0" parTransId="{16FF166C-5023-4097-917C-DDB3FDEA1258}" sibTransId="{92A63F8B-C0F8-49A1-8525-AE971881F47B}"/>
    <dgm:cxn modelId="{B9A26FCF-7C99-48D4-8A2F-5392112DB989}" type="presOf" srcId="{0C5C7260-6152-4A84-A514-BFE73C87CD02}" destId="{BB5CBB1B-690A-4075-9A58-ACA5FB7EF627}" srcOrd="0" destOrd="0" presId="urn:microsoft.com/office/officeart/2005/8/layout/vList3"/>
    <dgm:cxn modelId="{096ACBDC-E141-4656-B895-1F967AD937F6}" srcId="{36BCBDBE-B5D1-410D-9BC8-1DB7783F6102}" destId="{6EE4D39C-E2D6-43C5-994D-A43B3D50CAC4}" srcOrd="0" destOrd="0" parTransId="{2FEEB60B-EDA0-4F04-8675-7B087A672941}" sibTransId="{E14C3CA5-29AC-454F-B8F4-F856FE6EAAD7}"/>
    <dgm:cxn modelId="{AD3EBCE4-511F-4CD4-B8DD-23A69F8D2161}" type="presOf" srcId="{A460C626-E8D8-4D5E-978F-DAC36EC2D5C7}" destId="{A0FBC019-FB11-4B49-ADE4-16376F232139}" srcOrd="0" destOrd="0" presId="urn:microsoft.com/office/officeart/2005/8/layout/vList3"/>
    <dgm:cxn modelId="{0B66C0EC-BA99-4448-A4B8-53C65A972237}" srcId="{36BCBDBE-B5D1-410D-9BC8-1DB7783F6102}" destId="{A460C626-E8D8-4D5E-978F-DAC36EC2D5C7}" srcOrd="2" destOrd="0" parTransId="{B8B0EA5F-6BAB-49DE-AFB6-B74ED22539A6}" sibTransId="{10620C1B-13A3-4538-BCDD-F64616F94D22}"/>
    <dgm:cxn modelId="{BB7E7A53-71BC-489E-8702-1248BD370A79}" type="presParOf" srcId="{2346C63E-9F9C-4541-AC7C-AA95534362CE}" destId="{2B95D28C-3823-4F99-B336-25BB066F8BC1}" srcOrd="0" destOrd="0" presId="urn:microsoft.com/office/officeart/2005/8/layout/vList3"/>
    <dgm:cxn modelId="{5B411669-038B-4F34-90A8-74762EE31A7A}" type="presParOf" srcId="{2B95D28C-3823-4F99-B336-25BB066F8BC1}" destId="{B8B506A4-DE30-4F55-BB0A-490001852A86}" srcOrd="0" destOrd="0" presId="urn:microsoft.com/office/officeart/2005/8/layout/vList3"/>
    <dgm:cxn modelId="{1B48C7CA-165F-49D4-83A8-7B3A2E8A22E1}" type="presParOf" srcId="{2B95D28C-3823-4F99-B336-25BB066F8BC1}" destId="{99B3047D-4B24-4796-A218-DB08D4C9F163}" srcOrd="1" destOrd="0" presId="urn:microsoft.com/office/officeart/2005/8/layout/vList3"/>
    <dgm:cxn modelId="{2A47DEA6-5DA5-44DE-B231-B3928C0D1AAB}" type="presParOf" srcId="{2346C63E-9F9C-4541-AC7C-AA95534362CE}" destId="{EDA631CC-111B-4496-8B4E-45EEB02A26C7}" srcOrd="1" destOrd="0" presId="urn:microsoft.com/office/officeart/2005/8/layout/vList3"/>
    <dgm:cxn modelId="{346D9192-9CB4-4A67-9D4D-8DA897746C2A}" type="presParOf" srcId="{2346C63E-9F9C-4541-AC7C-AA95534362CE}" destId="{85F0FDCA-C73E-4EE2-B1B8-E2D5D7A3DBB7}" srcOrd="2" destOrd="0" presId="urn:microsoft.com/office/officeart/2005/8/layout/vList3"/>
    <dgm:cxn modelId="{DF5A36AD-BF63-41C8-ACB9-D12789C04E71}" type="presParOf" srcId="{85F0FDCA-C73E-4EE2-B1B8-E2D5D7A3DBB7}" destId="{3A0C46F4-C9BA-44BA-8A43-D8BFCD43BC5B}" srcOrd="0" destOrd="0" presId="urn:microsoft.com/office/officeart/2005/8/layout/vList3"/>
    <dgm:cxn modelId="{765F6DBB-B172-449A-8E7B-02C0BE9DC617}" type="presParOf" srcId="{85F0FDCA-C73E-4EE2-B1B8-E2D5D7A3DBB7}" destId="{DB1715A2-8C4F-4344-AC37-756A7D4FFFB6}" srcOrd="1" destOrd="0" presId="urn:microsoft.com/office/officeart/2005/8/layout/vList3"/>
    <dgm:cxn modelId="{55C29B78-27B1-4ADD-8344-30A2AD6161A2}" type="presParOf" srcId="{2346C63E-9F9C-4541-AC7C-AA95534362CE}" destId="{87E3BB38-C1C5-42E8-A6AA-CBDBBCE5552C}" srcOrd="3" destOrd="0" presId="urn:microsoft.com/office/officeart/2005/8/layout/vList3"/>
    <dgm:cxn modelId="{C7554399-8F81-4D72-ABC4-22D3B811B115}" type="presParOf" srcId="{2346C63E-9F9C-4541-AC7C-AA95534362CE}" destId="{4A639916-22D2-4026-B787-2CD7EA1DE2C7}" srcOrd="4" destOrd="0" presId="urn:microsoft.com/office/officeart/2005/8/layout/vList3"/>
    <dgm:cxn modelId="{5A6EF8E7-8874-45DB-A986-EFC28A6A59DB}" type="presParOf" srcId="{4A639916-22D2-4026-B787-2CD7EA1DE2C7}" destId="{30FC1F36-7913-45D7-8C25-8054E48B3F39}" srcOrd="0" destOrd="0" presId="urn:microsoft.com/office/officeart/2005/8/layout/vList3"/>
    <dgm:cxn modelId="{3B77219C-5561-42DC-9612-51E90193E546}" type="presParOf" srcId="{4A639916-22D2-4026-B787-2CD7EA1DE2C7}" destId="{A0FBC019-FB11-4B49-ADE4-16376F232139}" srcOrd="1" destOrd="0" presId="urn:microsoft.com/office/officeart/2005/8/layout/vList3"/>
    <dgm:cxn modelId="{437308DD-05F3-4A23-8388-F0EE4E66D7AF}" type="presParOf" srcId="{2346C63E-9F9C-4541-AC7C-AA95534362CE}" destId="{D748E40A-6388-47B0-AAD5-A7E5DB48BA18}" srcOrd="5" destOrd="0" presId="urn:microsoft.com/office/officeart/2005/8/layout/vList3"/>
    <dgm:cxn modelId="{5A007E0B-48D5-4C91-8087-4DAA70838911}" type="presParOf" srcId="{2346C63E-9F9C-4541-AC7C-AA95534362CE}" destId="{9E2C7D38-1066-4DB2-A9C5-417FFF802FF6}" srcOrd="6" destOrd="0" presId="urn:microsoft.com/office/officeart/2005/8/layout/vList3"/>
    <dgm:cxn modelId="{68FC2A54-03FD-406E-A66A-747EB18D17C4}" type="presParOf" srcId="{9E2C7D38-1066-4DB2-A9C5-417FFF802FF6}" destId="{1C9D03D7-8A4D-4FE0-93F5-24AFFADF44F2}" srcOrd="0" destOrd="0" presId="urn:microsoft.com/office/officeart/2005/8/layout/vList3"/>
    <dgm:cxn modelId="{135A7F89-C074-4A53-BE65-430E6428FCCA}" type="presParOf" srcId="{9E2C7D38-1066-4DB2-A9C5-417FFF802FF6}" destId="{AF45AE7D-C291-4BF1-83D7-9549856ECE99}" srcOrd="1" destOrd="0" presId="urn:microsoft.com/office/officeart/2005/8/layout/vList3"/>
    <dgm:cxn modelId="{FEC63C9E-9610-4245-B50B-3B3FDC08DE9F}" type="presParOf" srcId="{2346C63E-9F9C-4541-AC7C-AA95534362CE}" destId="{031684B5-350E-40C1-9275-C1A8C427F28E}" srcOrd="7" destOrd="0" presId="urn:microsoft.com/office/officeart/2005/8/layout/vList3"/>
    <dgm:cxn modelId="{4D95BECD-04DC-45F3-B64A-6FBD8C84E83A}" type="presParOf" srcId="{2346C63E-9F9C-4541-AC7C-AA95534362CE}" destId="{698CD077-6BA3-461F-B713-F4AF7CC829BE}" srcOrd="8" destOrd="0" presId="urn:microsoft.com/office/officeart/2005/8/layout/vList3"/>
    <dgm:cxn modelId="{7BD2D0BF-2E59-4AAF-A1C1-83C033F442EE}" type="presParOf" srcId="{698CD077-6BA3-461F-B713-F4AF7CC829BE}" destId="{231BB16C-6B46-402B-86E8-B62AEDF5B6A4}" srcOrd="0" destOrd="0" presId="urn:microsoft.com/office/officeart/2005/8/layout/vList3"/>
    <dgm:cxn modelId="{E670211B-57D5-43CE-B913-801243BE9A9A}" type="presParOf" srcId="{698CD077-6BA3-461F-B713-F4AF7CC829BE}" destId="{040DD2BF-CAF1-4B3B-8BAD-C596B9D657E2}" srcOrd="1" destOrd="0" presId="urn:microsoft.com/office/officeart/2005/8/layout/vList3"/>
    <dgm:cxn modelId="{73EAEED1-6C81-4F8E-B942-EF2E872ACA39}" type="presParOf" srcId="{2346C63E-9F9C-4541-AC7C-AA95534362CE}" destId="{83215FF6-FEE9-4227-B19F-F1991D8DA793}" srcOrd="9" destOrd="0" presId="urn:microsoft.com/office/officeart/2005/8/layout/vList3"/>
    <dgm:cxn modelId="{1BED3B8D-F945-4640-A794-814C19C1A70C}" type="presParOf" srcId="{2346C63E-9F9C-4541-AC7C-AA95534362CE}" destId="{5790405A-191B-419F-9AC5-3D59B9996F99}" srcOrd="10" destOrd="0" presId="urn:microsoft.com/office/officeart/2005/8/layout/vList3"/>
    <dgm:cxn modelId="{25AF18D3-C5C2-4133-8C9E-6DAE636F9560}" type="presParOf" srcId="{5790405A-191B-419F-9AC5-3D59B9996F99}" destId="{D05A9DDE-46B5-439C-95FD-58BE243C0720}" srcOrd="0" destOrd="0" presId="urn:microsoft.com/office/officeart/2005/8/layout/vList3"/>
    <dgm:cxn modelId="{47BAAC25-AF30-4B4B-9AB3-8BD8E16C9BEE}" type="presParOf" srcId="{5790405A-191B-419F-9AC5-3D59B9996F99}" destId="{BB5CBB1B-690A-4075-9A58-ACA5FB7EF627}" srcOrd="1" destOrd="0" presId="urn:microsoft.com/office/officeart/2005/8/layout/vList3"/>
    <dgm:cxn modelId="{C6975831-EEB6-418B-8371-98E90FF56622}" type="presParOf" srcId="{2346C63E-9F9C-4541-AC7C-AA95534362CE}" destId="{BB0A7FC9-B38F-4C35-8AB9-AF69529C7BA0}" srcOrd="11" destOrd="0" presId="urn:microsoft.com/office/officeart/2005/8/layout/vList3"/>
    <dgm:cxn modelId="{24B4EB8D-44C7-4BE8-A107-C6F7B75BC8FC}" type="presParOf" srcId="{2346C63E-9F9C-4541-AC7C-AA95534362CE}" destId="{FD7EDAF8-4CAF-45FD-A23C-CE33ACADE43B}" srcOrd="12" destOrd="0" presId="urn:microsoft.com/office/officeart/2005/8/layout/vList3"/>
    <dgm:cxn modelId="{0CC86727-2286-46A7-8F10-2F563B758ACC}" type="presParOf" srcId="{FD7EDAF8-4CAF-45FD-A23C-CE33ACADE43B}" destId="{30C32B95-0055-4F29-8553-1FECB4F1A557}" srcOrd="0" destOrd="0" presId="urn:microsoft.com/office/officeart/2005/8/layout/vList3"/>
    <dgm:cxn modelId="{045EC7A0-7F59-4987-AE0B-6E285FCD81F9}" type="presParOf" srcId="{FD7EDAF8-4CAF-45FD-A23C-CE33ACADE43B}" destId="{4E228C01-5419-4207-BE0E-18487DFD3D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7B1627-0023-4FD9-A901-43641F043B5B}" type="doc">
      <dgm:prSet loTypeId="urn:microsoft.com/office/officeart/2008/layout/PictureStrips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319CE7-0B66-43E7-873F-DFE40C729B01}">
      <dgm:prSet/>
      <dgm:spPr>
        <a:ln>
          <a:noFill/>
        </a:ln>
      </dgm:spPr>
      <dgm:t>
        <a:bodyPr/>
        <a:lstStyle/>
        <a:p>
          <a:r>
            <a:rPr lang="hu-HU" dirty="0">
              <a:solidFill>
                <a:schemeClr val="bg1"/>
              </a:solidFill>
            </a:rPr>
            <a:t>Bánk bán</a:t>
          </a:r>
        </a:p>
        <a:p>
          <a:r>
            <a:rPr lang="hu-HU" dirty="0">
              <a:solidFill>
                <a:schemeClr val="bg1"/>
              </a:solidFill>
            </a:rPr>
            <a:t>Nagy Csongor Zsolt</a:t>
          </a:r>
          <a:endParaRPr lang="en-US" dirty="0">
            <a:solidFill>
              <a:schemeClr val="bg1"/>
            </a:solidFill>
          </a:endParaRPr>
        </a:p>
      </dgm:t>
    </dgm:pt>
    <dgm:pt modelId="{2F11252B-8E76-40B7-87AD-778A25E1BBF2}" type="parTrans" cxnId="{E6A86FC9-C71D-4EE9-9989-ADF7305B016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BCD687-98F2-4AD5-B15D-7C60B03B82E4}" type="sibTrans" cxnId="{E6A86FC9-C71D-4EE9-9989-ADF7305B016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60F14A-45FD-472C-A01C-27BA26C31911}">
      <dgm:prSet/>
      <dgm:spPr>
        <a:ln>
          <a:noFill/>
        </a:ln>
      </dgm:spPr>
      <dgm:t>
        <a:bodyPr/>
        <a:lstStyle/>
        <a:p>
          <a:r>
            <a:rPr lang="hu-HU" dirty="0">
              <a:solidFill>
                <a:schemeClr val="bg1"/>
              </a:solidFill>
            </a:rPr>
            <a:t>Gertrudis </a:t>
          </a:r>
        </a:p>
        <a:p>
          <a:r>
            <a:rPr lang="hu-HU" dirty="0">
              <a:solidFill>
                <a:schemeClr val="bg1"/>
              </a:solidFill>
            </a:rPr>
            <a:t>Szabó Gabi</a:t>
          </a:r>
          <a:endParaRPr lang="en-US" dirty="0">
            <a:solidFill>
              <a:schemeClr val="bg1"/>
            </a:solidFill>
          </a:endParaRPr>
        </a:p>
      </dgm:t>
    </dgm:pt>
    <dgm:pt modelId="{A5927DB1-7479-4C69-A092-C4AAB99F5611}" type="parTrans" cxnId="{D34C5BDC-A00F-4815-99C8-0094A3B7F3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9015090-C5D4-4821-842F-1CCE864807EA}" type="sibTrans" cxnId="{D34C5BDC-A00F-4815-99C8-0094A3B7F3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51E0CC-891C-4D37-8231-1C9D0B1BDAE3}">
      <dgm:prSet/>
      <dgm:spPr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Melinda</a:t>
          </a:r>
          <a:endParaRPr lang="hu-HU" dirty="0">
            <a:solidFill>
              <a:schemeClr val="bg1"/>
            </a:solidFill>
          </a:endParaRPr>
        </a:p>
        <a:p>
          <a:r>
            <a:rPr lang="pt-BR" dirty="0">
              <a:solidFill>
                <a:schemeClr val="bg1"/>
              </a:solidFill>
            </a:rPr>
            <a:t>Gidró Katalin</a:t>
          </a:r>
          <a:endParaRPr lang="en-US" dirty="0">
            <a:solidFill>
              <a:schemeClr val="bg1"/>
            </a:solidFill>
          </a:endParaRPr>
        </a:p>
      </dgm:t>
    </dgm:pt>
    <dgm:pt modelId="{D1B700C8-BB3B-4FD3-96CB-41D7A5EB8168}" type="parTrans" cxnId="{13FDDD7B-9FF6-4D67-8A67-3A9C1F91D16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1057E-43E8-4D76-8AFD-04B32F191755}" type="sibTrans" cxnId="{13FDDD7B-9FF6-4D67-8A67-3A9C1F91D16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D38C042-FB51-425F-BCE2-4627636775DA}">
      <dgm:prSet/>
      <dgm:spPr>
        <a:ln>
          <a:noFill/>
        </a:ln>
      </dgm:spPr>
      <dgm:t>
        <a:bodyPr/>
        <a:lstStyle/>
        <a:p>
          <a:r>
            <a:rPr lang="hu-HU" dirty="0">
              <a:solidFill>
                <a:schemeClr val="bg1"/>
              </a:solidFill>
            </a:rPr>
            <a:t>II. Endre</a:t>
          </a:r>
        </a:p>
        <a:p>
          <a:r>
            <a:rPr lang="hu-HU" dirty="0" err="1">
              <a:solidFill>
                <a:schemeClr val="bg1"/>
              </a:solidFill>
            </a:rPr>
            <a:t>Báhner</a:t>
          </a:r>
          <a:r>
            <a:rPr lang="hu-HU" dirty="0">
              <a:solidFill>
                <a:schemeClr val="bg1"/>
              </a:solidFill>
            </a:rPr>
            <a:t> Péter</a:t>
          </a:r>
          <a:endParaRPr lang="en-US" dirty="0">
            <a:solidFill>
              <a:schemeClr val="bg1"/>
            </a:solidFill>
          </a:endParaRPr>
        </a:p>
      </dgm:t>
    </dgm:pt>
    <dgm:pt modelId="{7F48F500-86E8-43B7-9973-32EF92465955}" type="parTrans" cxnId="{34392500-0C4D-4BF0-86EE-9DAFAAF2250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70AEA0-4DB9-4039-A978-6CFDE1E1633C}" type="sibTrans" cxnId="{34392500-0C4D-4BF0-86EE-9DAFAAF2250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7776EE-5E81-45A9-A079-382FE6170269}">
      <dgm:prSet/>
      <dgm:spPr>
        <a:ln>
          <a:noFill/>
        </a:ln>
      </dgm:spPr>
      <dgm:t>
        <a:bodyPr/>
        <a:lstStyle/>
        <a:p>
          <a:r>
            <a:rPr lang="hu-HU" dirty="0">
              <a:solidFill>
                <a:schemeClr val="bg1"/>
              </a:solidFill>
            </a:rPr>
            <a:t>Petur bán</a:t>
          </a:r>
        </a:p>
        <a:p>
          <a:r>
            <a:rPr lang="hu-HU" dirty="0">
              <a:solidFill>
                <a:schemeClr val="bg1"/>
              </a:solidFill>
            </a:rPr>
            <a:t>Pataki Ferenc</a:t>
          </a:r>
          <a:endParaRPr lang="en-US" dirty="0">
            <a:solidFill>
              <a:schemeClr val="bg1"/>
            </a:solidFill>
          </a:endParaRPr>
        </a:p>
      </dgm:t>
    </dgm:pt>
    <dgm:pt modelId="{8258DB48-C343-4DD4-9264-23749BF6E1F4}" type="parTrans" cxnId="{670E88A2-0AB2-4303-A352-5050F142382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405F970-4E18-4061-82F9-28565C60741C}" type="sibTrans" cxnId="{670E88A2-0AB2-4303-A352-5050F142382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51337EA-FD03-4A8E-AA83-6111693239BE}">
      <dgm:prSet/>
      <dgm:spPr>
        <a:ln>
          <a:noFill/>
        </a:ln>
      </dgm:spPr>
      <dgm:t>
        <a:bodyPr/>
        <a:lstStyle/>
        <a:p>
          <a:r>
            <a:rPr lang="hu-HU" dirty="0" err="1">
              <a:solidFill>
                <a:schemeClr val="bg1"/>
              </a:solidFill>
            </a:rPr>
            <a:t>Biberach</a:t>
          </a:r>
          <a:endParaRPr lang="hu-HU" dirty="0">
            <a:solidFill>
              <a:schemeClr val="bg1"/>
            </a:solidFill>
          </a:endParaRPr>
        </a:p>
        <a:p>
          <a:r>
            <a:rPr lang="hu-HU" dirty="0">
              <a:solidFill>
                <a:schemeClr val="bg1"/>
              </a:solidFill>
            </a:rPr>
            <a:t>Sorbán Csaba</a:t>
          </a:r>
          <a:endParaRPr lang="en-US" dirty="0">
            <a:solidFill>
              <a:schemeClr val="bg1"/>
            </a:solidFill>
          </a:endParaRPr>
        </a:p>
      </dgm:t>
    </dgm:pt>
    <dgm:pt modelId="{9D8C5CB4-CD78-45FE-A52F-5B5FC99E6655}" type="sibTrans" cxnId="{429536BD-0D01-4D3A-9A50-3BEEBBDA887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BC6B40-8AAA-44D7-A194-D22A71FCE942}" type="parTrans" cxnId="{429536BD-0D01-4D3A-9A50-3BEEBBDA887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CB8421-515C-455C-9979-A78B70EFCC83}">
      <dgm:prSet/>
      <dgm:spPr>
        <a:ln>
          <a:noFill/>
        </a:ln>
      </dgm:spPr>
      <dgm:t>
        <a:bodyPr/>
        <a:lstStyle/>
        <a:p>
          <a:r>
            <a:rPr lang="hu-HU" dirty="0">
              <a:solidFill>
                <a:schemeClr val="bg1"/>
              </a:solidFill>
            </a:rPr>
            <a:t>Ottó</a:t>
          </a:r>
        </a:p>
        <a:p>
          <a:r>
            <a:rPr lang="hu-HU" dirty="0">
              <a:solidFill>
                <a:schemeClr val="bg1"/>
              </a:solidFill>
            </a:rPr>
            <a:t>Barnák László</a:t>
          </a:r>
          <a:endParaRPr lang="en-US" dirty="0">
            <a:solidFill>
              <a:schemeClr val="bg1"/>
            </a:solidFill>
          </a:endParaRPr>
        </a:p>
      </dgm:t>
    </dgm:pt>
    <dgm:pt modelId="{522C1ADF-8E06-4E0D-90EF-7246487C4272}" type="sibTrans" cxnId="{20DE0E62-2935-46F6-BAEA-AF91C69012D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8B44A1B-700F-4790-B908-81DB37475DAA}" type="parTrans" cxnId="{20DE0E62-2935-46F6-BAEA-AF91C69012D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A86F294-483C-4023-8683-D042ED10A11E}" type="pres">
      <dgm:prSet presAssocID="{4C7B1627-0023-4FD9-A901-43641F043B5B}" presName="Name0" presStyleCnt="0">
        <dgm:presLayoutVars>
          <dgm:dir/>
          <dgm:resizeHandles val="exact"/>
        </dgm:presLayoutVars>
      </dgm:prSet>
      <dgm:spPr/>
    </dgm:pt>
    <dgm:pt modelId="{4850375F-AE7B-4ABB-9650-0DE100635171}" type="pres">
      <dgm:prSet presAssocID="{FC319CE7-0B66-43E7-873F-DFE40C729B01}" presName="composite" presStyleCnt="0"/>
      <dgm:spPr/>
    </dgm:pt>
    <dgm:pt modelId="{66D5923C-74BA-429F-B1D2-F631239A8705}" type="pres">
      <dgm:prSet presAssocID="{FC319CE7-0B66-43E7-873F-DFE40C729B01}" presName="rect1" presStyleLbl="trAlignAcc1" presStyleIdx="0" presStyleCnt="7">
        <dgm:presLayoutVars>
          <dgm:bulletEnabled val="1"/>
        </dgm:presLayoutVars>
      </dgm:prSet>
      <dgm:spPr/>
    </dgm:pt>
    <dgm:pt modelId="{2463E891-3384-4949-8625-B56C2988C751}" type="pres">
      <dgm:prSet presAssocID="{FC319CE7-0B66-43E7-873F-DFE40C729B01}" presName="rect2" presStyleLbl="fgImgPlace1" presStyleIdx="0" presStyleCnt="7" custScaleX="160064" custScaleY="122306" custLinFactNeighborX="-32901" custLinFactNeighborY="-8378"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0AF6809E-32AE-4664-AE72-B37871F262C4}" type="pres">
      <dgm:prSet presAssocID="{EBBCD687-98F2-4AD5-B15D-7C60B03B82E4}" presName="sibTrans" presStyleCnt="0"/>
      <dgm:spPr/>
    </dgm:pt>
    <dgm:pt modelId="{1C3A5ADA-5671-405E-9598-70FDC5141187}" type="pres">
      <dgm:prSet presAssocID="{CC60F14A-45FD-472C-A01C-27BA26C31911}" presName="composite" presStyleCnt="0"/>
      <dgm:spPr/>
    </dgm:pt>
    <dgm:pt modelId="{05B0D257-8186-4D6D-9FA6-E420B8063ED0}" type="pres">
      <dgm:prSet presAssocID="{CC60F14A-45FD-472C-A01C-27BA26C31911}" presName="rect1" presStyleLbl="trAlignAcc1" presStyleIdx="1" presStyleCnt="7" custLinFactNeighborX="1068" custLinFactNeighborY="-1536">
        <dgm:presLayoutVars>
          <dgm:bulletEnabled val="1"/>
        </dgm:presLayoutVars>
      </dgm:prSet>
      <dgm:spPr/>
    </dgm:pt>
    <dgm:pt modelId="{130793A0-6576-4F0C-BCB1-DA44F8A7F78E}" type="pres">
      <dgm:prSet presAssocID="{CC60F14A-45FD-472C-A01C-27BA26C31911}" presName="rect2" presStyleLbl="fgImgPlace1" presStyleIdx="1" presStyleCnt="7" custScaleX="156959" custScaleY="107304" custLinFactNeighborX="-18405" custLinFactNeighborY="-3667"/>
      <dgm:spPr>
        <a:blipFill dpi="0" rotWithShape="1">
          <a:blip xmlns:r="http://schemas.openxmlformats.org/officeDocument/2006/relationships" r:embed="rId2"/>
          <a:srcRect/>
          <a:stretch>
            <a:fillRect l="5122" r="7026" b="-41376"/>
          </a:stretch>
        </a:blipFill>
      </dgm:spPr>
    </dgm:pt>
    <dgm:pt modelId="{7AA5A56A-DDC5-4575-AE5D-709FAB336145}" type="pres">
      <dgm:prSet presAssocID="{B9015090-C5D4-4821-842F-1CCE864807EA}" presName="sibTrans" presStyleCnt="0"/>
      <dgm:spPr/>
    </dgm:pt>
    <dgm:pt modelId="{2F7F2541-C3A5-4B4D-96A1-0036F454CA03}" type="pres">
      <dgm:prSet presAssocID="{E251E0CC-891C-4D37-8231-1C9D0B1BDAE3}" presName="composite" presStyleCnt="0"/>
      <dgm:spPr/>
    </dgm:pt>
    <dgm:pt modelId="{CAD87067-DE46-4590-9F8E-7C60D75F9ADE}" type="pres">
      <dgm:prSet presAssocID="{E251E0CC-891C-4D37-8231-1C9D0B1BDAE3}" presName="rect1" presStyleLbl="trAlignAcc1" presStyleIdx="2" presStyleCnt="7">
        <dgm:presLayoutVars>
          <dgm:bulletEnabled val="1"/>
        </dgm:presLayoutVars>
      </dgm:prSet>
      <dgm:spPr/>
    </dgm:pt>
    <dgm:pt modelId="{12A28082-1860-4620-9643-713E0FD458CB}" type="pres">
      <dgm:prSet presAssocID="{E251E0CC-891C-4D37-8231-1C9D0B1BDAE3}" presName="rect2" presStyleLbl="fgImgPlace1" presStyleIdx="2" presStyleCnt="7" custScaleX="155826" custScaleY="106530" custLinFactNeighborX="-35191" custLinFactNeighborY="-1632"/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8EF357E1-4C60-4B41-A74F-408A4180D77C}" type="pres">
      <dgm:prSet presAssocID="{8CA1057E-43E8-4D76-8AFD-04B32F191755}" presName="sibTrans" presStyleCnt="0"/>
      <dgm:spPr/>
    </dgm:pt>
    <dgm:pt modelId="{3995A42E-274D-4E99-A731-6E4986D154C6}" type="pres">
      <dgm:prSet presAssocID="{0D38C042-FB51-425F-BCE2-4627636775DA}" presName="composite" presStyleCnt="0"/>
      <dgm:spPr/>
    </dgm:pt>
    <dgm:pt modelId="{5A008F81-370D-4F02-A22D-DE042DE54009}" type="pres">
      <dgm:prSet presAssocID="{0D38C042-FB51-425F-BCE2-4627636775DA}" presName="rect1" presStyleLbl="trAlignAcc1" presStyleIdx="3" presStyleCnt="7">
        <dgm:presLayoutVars>
          <dgm:bulletEnabled val="1"/>
        </dgm:presLayoutVars>
      </dgm:prSet>
      <dgm:spPr/>
    </dgm:pt>
    <dgm:pt modelId="{9AFF210D-47BC-4BB5-8C96-4EADB181AA42}" type="pres">
      <dgm:prSet presAssocID="{0D38C042-FB51-425F-BCE2-4627636775DA}" presName="rect2" presStyleLbl="fgImgPlace1" presStyleIdx="3" presStyleCnt="7" custScaleX="135337" custScaleY="109834" custLinFactNeighborX="-17081" custLinFactNeighborY="-2847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DA64C678-F72A-4A7A-BECA-F5AC79EAEDEB}" type="pres">
      <dgm:prSet presAssocID="{8A70AEA0-4DB9-4039-A978-6CFDE1E1633C}" presName="sibTrans" presStyleCnt="0"/>
      <dgm:spPr/>
    </dgm:pt>
    <dgm:pt modelId="{AC05E2AA-E21A-4567-A1BE-C7DCC9537400}" type="pres">
      <dgm:prSet presAssocID="{CD7776EE-5E81-45A9-A079-382FE6170269}" presName="composite" presStyleCnt="0"/>
      <dgm:spPr/>
    </dgm:pt>
    <dgm:pt modelId="{29C4BBDA-C963-420D-84EA-133DD740780E}" type="pres">
      <dgm:prSet presAssocID="{CD7776EE-5E81-45A9-A079-382FE6170269}" presName="rect1" presStyleLbl="trAlignAcc1" presStyleIdx="4" presStyleCnt="7">
        <dgm:presLayoutVars>
          <dgm:bulletEnabled val="1"/>
        </dgm:presLayoutVars>
      </dgm:prSet>
      <dgm:spPr/>
    </dgm:pt>
    <dgm:pt modelId="{7550D231-BBEE-476B-ACBB-8655CE58F965}" type="pres">
      <dgm:prSet presAssocID="{CD7776EE-5E81-45A9-A079-382FE6170269}" presName="rect2" presStyleLbl="fgImgPlace1" presStyleIdx="4" presStyleCnt="7" custScaleX="158109" custScaleY="108091" custLinFactNeighborX="-20137" custLinFactNeighborY="-7443"/>
      <dgm:spPr>
        <a:blipFill rotWithShape="1">
          <a:blip xmlns:r="http://schemas.openxmlformats.org/officeDocument/2006/relationships" r:embed="rId5"/>
          <a:srcRect/>
          <a:stretch>
            <a:fillRect l="-36000" r="-36000"/>
          </a:stretch>
        </a:blipFill>
      </dgm:spPr>
    </dgm:pt>
    <dgm:pt modelId="{4242340D-F964-43EA-9DAC-A792BB1C3B99}" type="pres">
      <dgm:prSet presAssocID="{9405F970-4E18-4061-82F9-28565C60741C}" presName="sibTrans" presStyleCnt="0"/>
      <dgm:spPr/>
    </dgm:pt>
    <dgm:pt modelId="{5A9D5F1A-74EF-42C0-AA64-0FEFACA26680}" type="pres">
      <dgm:prSet presAssocID="{17CB8421-515C-455C-9979-A78B70EFCC83}" presName="composite" presStyleCnt="0"/>
      <dgm:spPr/>
    </dgm:pt>
    <dgm:pt modelId="{1E0DF887-6802-4D98-9F73-CA765D6AA09A}" type="pres">
      <dgm:prSet presAssocID="{17CB8421-515C-455C-9979-A78B70EFCC83}" presName="rect1" presStyleLbl="trAlignAcc1" presStyleIdx="5" presStyleCnt="7">
        <dgm:presLayoutVars>
          <dgm:bulletEnabled val="1"/>
        </dgm:presLayoutVars>
      </dgm:prSet>
      <dgm:spPr/>
    </dgm:pt>
    <dgm:pt modelId="{5B148851-F42E-4CC9-8338-A6713D4DC6D4}" type="pres">
      <dgm:prSet presAssocID="{17CB8421-515C-455C-9979-A78B70EFCC83}" presName="rect2" presStyleLbl="fgImgPlace1" presStyleIdx="5" presStyleCnt="7" custScaleX="159866" custScaleY="109292" custLinFactNeighborX="-18412" custLinFactNeighborY="-4296"/>
      <dgm:spPr>
        <a:blipFill rotWithShape="1">
          <a:blip xmlns:r="http://schemas.openxmlformats.org/officeDocument/2006/relationships" r:embed="rId6"/>
          <a:srcRect/>
          <a:stretch>
            <a:fillRect t="-2000" b="-2000"/>
          </a:stretch>
        </a:blipFill>
      </dgm:spPr>
    </dgm:pt>
    <dgm:pt modelId="{D5AB32CD-BE21-43FF-A834-17AEA7BEE712}" type="pres">
      <dgm:prSet presAssocID="{522C1ADF-8E06-4E0D-90EF-7246487C4272}" presName="sibTrans" presStyleCnt="0"/>
      <dgm:spPr/>
    </dgm:pt>
    <dgm:pt modelId="{A9E67F9F-5AC8-4BD4-9236-4900F36E224C}" type="pres">
      <dgm:prSet presAssocID="{D51337EA-FD03-4A8E-AA83-6111693239BE}" presName="composite" presStyleCnt="0"/>
      <dgm:spPr/>
    </dgm:pt>
    <dgm:pt modelId="{49A51A2E-24C5-4BFE-B158-A89CCAA6C981}" type="pres">
      <dgm:prSet presAssocID="{D51337EA-FD03-4A8E-AA83-6111693239BE}" presName="rect1" presStyleLbl="trAlignAcc1" presStyleIdx="6" presStyleCnt="7">
        <dgm:presLayoutVars>
          <dgm:bulletEnabled val="1"/>
        </dgm:presLayoutVars>
      </dgm:prSet>
      <dgm:spPr/>
    </dgm:pt>
    <dgm:pt modelId="{EAD63DA9-99CB-41F9-A455-B225A0312140}" type="pres">
      <dgm:prSet presAssocID="{D51337EA-FD03-4A8E-AA83-6111693239BE}" presName="rect2" presStyleLbl="fgImgPlace1" presStyleIdx="6" presStyleCnt="7" custScaleX="159669" custScaleY="109157" custLinFactNeighborX="-34106" custLinFactNeighborY="-5987"/>
      <dgm:spPr>
        <a:blipFill rotWithShape="1">
          <a:blip xmlns:r="http://schemas.openxmlformats.org/officeDocument/2006/relationships" r:embed="rId7"/>
          <a:srcRect/>
          <a:stretch>
            <a:fillRect/>
          </a:stretch>
        </a:blipFill>
      </dgm:spPr>
    </dgm:pt>
  </dgm:ptLst>
  <dgm:cxnLst>
    <dgm:cxn modelId="{34392500-0C4D-4BF0-86EE-9DAFAAF2250D}" srcId="{4C7B1627-0023-4FD9-A901-43641F043B5B}" destId="{0D38C042-FB51-425F-BCE2-4627636775DA}" srcOrd="3" destOrd="0" parTransId="{7F48F500-86E8-43B7-9973-32EF92465955}" sibTransId="{8A70AEA0-4DB9-4039-A978-6CFDE1E1633C}"/>
    <dgm:cxn modelId="{14074E18-FE36-4C34-A131-3B0B73F1DCCE}" type="presOf" srcId="{CD7776EE-5E81-45A9-A079-382FE6170269}" destId="{29C4BBDA-C963-420D-84EA-133DD740780E}" srcOrd="0" destOrd="0" presId="urn:microsoft.com/office/officeart/2008/layout/PictureStrips"/>
    <dgm:cxn modelId="{20DE0E62-2935-46F6-BAEA-AF91C69012DE}" srcId="{4C7B1627-0023-4FD9-A901-43641F043B5B}" destId="{17CB8421-515C-455C-9979-A78B70EFCC83}" srcOrd="5" destOrd="0" parTransId="{A8B44A1B-700F-4790-B908-81DB37475DAA}" sibTransId="{522C1ADF-8E06-4E0D-90EF-7246487C4272}"/>
    <dgm:cxn modelId="{54559143-B8C9-4EE6-92F8-1DE780B9C4F5}" type="presOf" srcId="{D51337EA-FD03-4A8E-AA83-6111693239BE}" destId="{49A51A2E-24C5-4BFE-B158-A89CCAA6C981}" srcOrd="0" destOrd="0" presId="urn:microsoft.com/office/officeart/2008/layout/PictureStrips"/>
    <dgm:cxn modelId="{13FDDD7B-9FF6-4D67-8A67-3A9C1F91D16C}" srcId="{4C7B1627-0023-4FD9-A901-43641F043B5B}" destId="{E251E0CC-891C-4D37-8231-1C9D0B1BDAE3}" srcOrd="2" destOrd="0" parTransId="{D1B700C8-BB3B-4FD3-96CB-41D7A5EB8168}" sibTransId="{8CA1057E-43E8-4D76-8AFD-04B32F191755}"/>
    <dgm:cxn modelId="{C96A618A-65B0-437D-94BC-01EC67F1C6D8}" type="presOf" srcId="{CC60F14A-45FD-472C-A01C-27BA26C31911}" destId="{05B0D257-8186-4D6D-9FA6-E420B8063ED0}" srcOrd="0" destOrd="0" presId="urn:microsoft.com/office/officeart/2008/layout/PictureStrips"/>
    <dgm:cxn modelId="{809E2297-362A-4E31-89A6-B4F2D997C5A9}" type="presOf" srcId="{17CB8421-515C-455C-9979-A78B70EFCC83}" destId="{1E0DF887-6802-4D98-9F73-CA765D6AA09A}" srcOrd="0" destOrd="0" presId="urn:microsoft.com/office/officeart/2008/layout/PictureStrips"/>
    <dgm:cxn modelId="{670E88A2-0AB2-4303-A352-5050F1423820}" srcId="{4C7B1627-0023-4FD9-A901-43641F043B5B}" destId="{CD7776EE-5E81-45A9-A079-382FE6170269}" srcOrd="4" destOrd="0" parTransId="{8258DB48-C343-4DD4-9264-23749BF6E1F4}" sibTransId="{9405F970-4E18-4061-82F9-28565C60741C}"/>
    <dgm:cxn modelId="{759A69A7-244F-42A7-9D07-6B944C4092A7}" type="presOf" srcId="{FC319CE7-0B66-43E7-873F-DFE40C729B01}" destId="{66D5923C-74BA-429F-B1D2-F631239A8705}" srcOrd="0" destOrd="0" presId="urn:microsoft.com/office/officeart/2008/layout/PictureStrips"/>
    <dgm:cxn modelId="{429536BD-0D01-4D3A-9A50-3BEEBBDA8874}" srcId="{4C7B1627-0023-4FD9-A901-43641F043B5B}" destId="{D51337EA-FD03-4A8E-AA83-6111693239BE}" srcOrd="6" destOrd="0" parTransId="{08BC6B40-8AAA-44D7-A194-D22A71FCE942}" sibTransId="{9D8C5CB4-CD78-45FE-A52F-5B5FC99E6655}"/>
    <dgm:cxn modelId="{E6A86FC9-C71D-4EE9-9989-ADF7305B016E}" srcId="{4C7B1627-0023-4FD9-A901-43641F043B5B}" destId="{FC319CE7-0B66-43E7-873F-DFE40C729B01}" srcOrd="0" destOrd="0" parTransId="{2F11252B-8E76-40B7-87AD-778A25E1BBF2}" sibTransId="{EBBCD687-98F2-4AD5-B15D-7C60B03B82E4}"/>
    <dgm:cxn modelId="{62D141DA-14FF-4DB4-8FA8-546BF3B94E04}" type="presOf" srcId="{0D38C042-FB51-425F-BCE2-4627636775DA}" destId="{5A008F81-370D-4F02-A22D-DE042DE54009}" srcOrd="0" destOrd="0" presId="urn:microsoft.com/office/officeart/2008/layout/PictureStrips"/>
    <dgm:cxn modelId="{D34C5BDC-A00F-4815-99C8-0094A3B7F393}" srcId="{4C7B1627-0023-4FD9-A901-43641F043B5B}" destId="{CC60F14A-45FD-472C-A01C-27BA26C31911}" srcOrd="1" destOrd="0" parTransId="{A5927DB1-7479-4C69-A092-C4AAB99F5611}" sibTransId="{B9015090-C5D4-4821-842F-1CCE864807EA}"/>
    <dgm:cxn modelId="{7C6348F2-890F-4F1C-8177-5E6AC96DE2EF}" type="presOf" srcId="{4C7B1627-0023-4FD9-A901-43641F043B5B}" destId="{EA86F294-483C-4023-8683-D042ED10A11E}" srcOrd="0" destOrd="0" presId="urn:microsoft.com/office/officeart/2008/layout/PictureStrips"/>
    <dgm:cxn modelId="{15BB39FB-F65F-4C5D-9A44-9AB91005D300}" type="presOf" srcId="{E251E0CC-891C-4D37-8231-1C9D0B1BDAE3}" destId="{CAD87067-DE46-4590-9F8E-7C60D75F9ADE}" srcOrd="0" destOrd="0" presId="urn:microsoft.com/office/officeart/2008/layout/PictureStrips"/>
    <dgm:cxn modelId="{95D3CDF0-BB91-4BEF-980F-3BB0CCBCC829}" type="presParOf" srcId="{EA86F294-483C-4023-8683-D042ED10A11E}" destId="{4850375F-AE7B-4ABB-9650-0DE100635171}" srcOrd="0" destOrd="0" presId="urn:microsoft.com/office/officeart/2008/layout/PictureStrips"/>
    <dgm:cxn modelId="{93A7C915-671B-4255-8DBA-0C131721A13B}" type="presParOf" srcId="{4850375F-AE7B-4ABB-9650-0DE100635171}" destId="{66D5923C-74BA-429F-B1D2-F631239A8705}" srcOrd="0" destOrd="0" presId="urn:microsoft.com/office/officeart/2008/layout/PictureStrips"/>
    <dgm:cxn modelId="{BA3BF2D4-DA8C-47DF-9CFD-227D7C3F8CE4}" type="presParOf" srcId="{4850375F-AE7B-4ABB-9650-0DE100635171}" destId="{2463E891-3384-4949-8625-B56C2988C751}" srcOrd="1" destOrd="0" presId="urn:microsoft.com/office/officeart/2008/layout/PictureStrips"/>
    <dgm:cxn modelId="{D4300F19-1F8C-4B86-A761-F3B0674E9976}" type="presParOf" srcId="{EA86F294-483C-4023-8683-D042ED10A11E}" destId="{0AF6809E-32AE-4664-AE72-B37871F262C4}" srcOrd="1" destOrd="0" presId="urn:microsoft.com/office/officeart/2008/layout/PictureStrips"/>
    <dgm:cxn modelId="{59023848-DEFA-4D9B-949B-D486F3598E4D}" type="presParOf" srcId="{EA86F294-483C-4023-8683-D042ED10A11E}" destId="{1C3A5ADA-5671-405E-9598-70FDC5141187}" srcOrd="2" destOrd="0" presId="urn:microsoft.com/office/officeart/2008/layout/PictureStrips"/>
    <dgm:cxn modelId="{C60D5A74-A862-46C8-B769-1BC541815DB9}" type="presParOf" srcId="{1C3A5ADA-5671-405E-9598-70FDC5141187}" destId="{05B0D257-8186-4D6D-9FA6-E420B8063ED0}" srcOrd="0" destOrd="0" presId="urn:microsoft.com/office/officeart/2008/layout/PictureStrips"/>
    <dgm:cxn modelId="{59068C15-13F3-4F7B-BC86-BA5173DD2548}" type="presParOf" srcId="{1C3A5ADA-5671-405E-9598-70FDC5141187}" destId="{130793A0-6576-4F0C-BCB1-DA44F8A7F78E}" srcOrd="1" destOrd="0" presId="urn:microsoft.com/office/officeart/2008/layout/PictureStrips"/>
    <dgm:cxn modelId="{101A86C5-2B89-4D26-8A78-C7541EC68660}" type="presParOf" srcId="{EA86F294-483C-4023-8683-D042ED10A11E}" destId="{7AA5A56A-DDC5-4575-AE5D-709FAB336145}" srcOrd="3" destOrd="0" presId="urn:microsoft.com/office/officeart/2008/layout/PictureStrips"/>
    <dgm:cxn modelId="{E5EB45F4-48B0-46F8-ADFB-1C24059940BA}" type="presParOf" srcId="{EA86F294-483C-4023-8683-D042ED10A11E}" destId="{2F7F2541-C3A5-4B4D-96A1-0036F454CA03}" srcOrd="4" destOrd="0" presId="urn:microsoft.com/office/officeart/2008/layout/PictureStrips"/>
    <dgm:cxn modelId="{B40BED6F-34E5-4E25-BC14-AD6D404D03ED}" type="presParOf" srcId="{2F7F2541-C3A5-4B4D-96A1-0036F454CA03}" destId="{CAD87067-DE46-4590-9F8E-7C60D75F9ADE}" srcOrd="0" destOrd="0" presId="urn:microsoft.com/office/officeart/2008/layout/PictureStrips"/>
    <dgm:cxn modelId="{879C313C-716F-4075-9DCF-AA00803E3E57}" type="presParOf" srcId="{2F7F2541-C3A5-4B4D-96A1-0036F454CA03}" destId="{12A28082-1860-4620-9643-713E0FD458CB}" srcOrd="1" destOrd="0" presId="urn:microsoft.com/office/officeart/2008/layout/PictureStrips"/>
    <dgm:cxn modelId="{C5C69CDC-EAC1-4A91-9F56-19A3CFA68D91}" type="presParOf" srcId="{EA86F294-483C-4023-8683-D042ED10A11E}" destId="{8EF357E1-4C60-4B41-A74F-408A4180D77C}" srcOrd="5" destOrd="0" presId="urn:microsoft.com/office/officeart/2008/layout/PictureStrips"/>
    <dgm:cxn modelId="{48DFFFC5-E54E-4F7C-B8AF-A34CDB30AE63}" type="presParOf" srcId="{EA86F294-483C-4023-8683-D042ED10A11E}" destId="{3995A42E-274D-4E99-A731-6E4986D154C6}" srcOrd="6" destOrd="0" presId="urn:microsoft.com/office/officeart/2008/layout/PictureStrips"/>
    <dgm:cxn modelId="{98FFAE14-91C8-414E-91F5-CB5E0243D1AB}" type="presParOf" srcId="{3995A42E-274D-4E99-A731-6E4986D154C6}" destId="{5A008F81-370D-4F02-A22D-DE042DE54009}" srcOrd="0" destOrd="0" presId="urn:microsoft.com/office/officeart/2008/layout/PictureStrips"/>
    <dgm:cxn modelId="{9A86E089-A226-467B-AF84-D4A5C0381586}" type="presParOf" srcId="{3995A42E-274D-4E99-A731-6E4986D154C6}" destId="{9AFF210D-47BC-4BB5-8C96-4EADB181AA42}" srcOrd="1" destOrd="0" presId="urn:microsoft.com/office/officeart/2008/layout/PictureStrips"/>
    <dgm:cxn modelId="{3562C625-1CB2-4BE9-84DF-62FABDBE29EA}" type="presParOf" srcId="{EA86F294-483C-4023-8683-D042ED10A11E}" destId="{DA64C678-F72A-4A7A-BECA-F5AC79EAEDEB}" srcOrd="7" destOrd="0" presId="urn:microsoft.com/office/officeart/2008/layout/PictureStrips"/>
    <dgm:cxn modelId="{40C49AC8-09F2-405B-BCEA-0F10128CE482}" type="presParOf" srcId="{EA86F294-483C-4023-8683-D042ED10A11E}" destId="{AC05E2AA-E21A-4567-A1BE-C7DCC9537400}" srcOrd="8" destOrd="0" presId="urn:microsoft.com/office/officeart/2008/layout/PictureStrips"/>
    <dgm:cxn modelId="{735E22BB-4FC7-4797-B1FE-1CBDF3A454A3}" type="presParOf" srcId="{AC05E2AA-E21A-4567-A1BE-C7DCC9537400}" destId="{29C4BBDA-C963-420D-84EA-133DD740780E}" srcOrd="0" destOrd="0" presId="urn:microsoft.com/office/officeart/2008/layout/PictureStrips"/>
    <dgm:cxn modelId="{7881B4C6-E993-4DF3-B7A9-BA514E89D4C9}" type="presParOf" srcId="{AC05E2AA-E21A-4567-A1BE-C7DCC9537400}" destId="{7550D231-BBEE-476B-ACBB-8655CE58F965}" srcOrd="1" destOrd="0" presId="urn:microsoft.com/office/officeart/2008/layout/PictureStrips"/>
    <dgm:cxn modelId="{DA8F6731-3646-4726-81FD-2C3F74B814E0}" type="presParOf" srcId="{EA86F294-483C-4023-8683-D042ED10A11E}" destId="{4242340D-F964-43EA-9DAC-A792BB1C3B99}" srcOrd="9" destOrd="0" presId="urn:microsoft.com/office/officeart/2008/layout/PictureStrips"/>
    <dgm:cxn modelId="{33F0D841-682E-407E-80FD-893512F05261}" type="presParOf" srcId="{EA86F294-483C-4023-8683-D042ED10A11E}" destId="{5A9D5F1A-74EF-42C0-AA64-0FEFACA26680}" srcOrd="10" destOrd="0" presId="urn:microsoft.com/office/officeart/2008/layout/PictureStrips"/>
    <dgm:cxn modelId="{ED691B15-E7AB-4010-8B6A-673A1188A13D}" type="presParOf" srcId="{5A9D5F1A-74EF-42C0-AA64-0FEFACA26680}" destId="{1E0DF887-6802-4D98-9F73-CA765D6AA09A}" srcOrd="0" destOrd="0" presId="urn:microsoft.com/office/officeart/2008/layout/PictureStrips"/>
    <dgm:cxn modelId="{C1192565-C3AD-4E1E-87B8-EDCC628EFD7F}" type="presParOf" srcId="{5A9D5F1A-74EF-42C0-AA64-0FEFACA26680}" destId="{5B148851-F42E-4CC9-8338-A6713D4DC6D4}" srcOrd="1" destOrd="0" presId="urn:microsoft.com/office/officeart/2008/layout/PictureStrips"/>
    <dgm:cxn modelId="{E003D008-53F8-4414-8F78-0FAB836BDF3D}" type="presParOf" srcId="{EA86F294-483C-4023-8683-D042ED10A11E}" destId="{D5AB32CD-BE21-43FF-A834-17AEA7BEE712}" srcOrd="11" destOrd="0" presId="urn:microsoft.com/office/officeart/2008/layout/PictureStrips"/>
    <dgm:cxn modelId="{7267E342-10BF-4D3B-BB00-3B873141A163}" type="presParOf" srcId="{EA86F294-483C-4023-8683-D042ED10A11E}" destId="{A9E67F9F-5AC8-4BD4-9236-4900F36E224C}" srcOrd="12" destOrd="0" presId="urn:microsoft.com/office/officeart/2008/layout/PictureStrips"/>
    <dgm:cxn modelId="{2E71641E-4409-463E-9B29-855DD0AAF168}" type="presParOf" srcId="{A9E67F9F-5AC8-4BD4-9236-4900F36E224C}" destId="{49A51A2E-24C5-4BFE-B158-A89CCAA6C981}" srcOrd="0" destOrd="0" presId="urn:microsoft.com/office/officeart/2008/layout/PictureStrips"/>
    <dgm:cxn modelId="{49A6F170-B866-467A-A504-7B22F2D8F087}" type="presParOf" srcId="{A9E67F9F-5AC8-4BD4-9236-4900F36E224C}" destId="{EAD63DA9-99CB-41F9-A455-B225A0312140}" srcOrd="1" destOrd="0" presId="urn:microsoft.com/office/officeart/2008/layout/PictureStrip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18F49-6AC0-4FB6-B61F-F9DB00D25DF0}">
      <dsp:nvSpPr>
        <dsp:cNvPr id="0" name=""/>
        <dsp:cNvSpPr/>
      </dsp:nvSpPr>
      <dsp:spPr>
        <a:xfrm>
          <a:off x="0" y="0"/>
          <a:ext cx="5257801" cy="47348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 </a:t>
          </a:r>
          <a:endParaRPr lang="en-US" sz="1800" kern="1200" dirty="0"/>
        </a:p>
      </dsp:txBody>
      <dsp:txXfrm>
        <a:off x="23114" y="23114"/>
        <a:ext cx="5211573" cy="427256"/>
      </dsp:txXfrm>
    </dsp:sp>
    <dsp:sp modelId="{92DA3421-BC0A-4EE4-A114-6050D76755B4}">
      <dsp:nvSpPr>
        <dsp:cNvPr id="0" name=""/>
        <dsp:cNvSpPr/>
      </dsp:nvSpPr>
      <dsp:spPr>
        <a:xfrm>
          <a:off x="0" y="389638"/>
          <a:ext cx="5257801" cy="47348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3114" y="412752"/>
        <a:ext cx="5211573" cy="427256"/>
      </dsp:txXfrm>
    </dsp:sp>
    <dsp:sp modelId="{6ED9968A-6B99-40FD-99DF-2AA887F40B11}">
      <dsp:nvSpPr>
        <dsp:cNvPr id="0" name=""/>
        <dsp:cNvSpPr/>
      </dsp:nvSpPr>
      <dsp:spPr>
        <a:xfrm>
          <a:off x="0" y="968420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Bánk bán - Nagy István</a:t>
          </a:r>
          <a:endParaRPr lang="en-US" sz="1600" kern="1200" dirty="0"/>
        </a:p>
      </dsp:txBody>
      <dsp:txXfrm>
        <a:off x="23114" y="991534"/>
        <a:ext cx="5211573" cy="427256"/>
      </dsp:txXfrm>
    </dsp:sp>
    <dsp:sp modelId="{D275C399-13C6-4E8A-92D3-50B390DE0FE8}">
      <dsp:nvSpPr>
        <dsp:cNvPr id="0" name=""/>
        <dsp:cNvSpPr/>
      </dsp:nvSpPr>
      <dsp:spPr>
        <a:xfrm>
          <a:off x="0" y="1452322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Gertrudis</a:t>
          </a:r>
          <a:r>
            <a:rPr lang="hu-HU" sz="1600" kern="1200" dirty="0"/>
            <a:t> - </a:t>
          </a:r>
          <a:r>
            <a:rPr lang="pt-BR" sz="1600" kern="1200" dirty="0"/>
            <a:t>Barta Mária és Pintér Zsuzsa</a:t>
          </a:r>
          <a:endParaRPr lang="en-US" sz="1600" kern="1200" dirty="0"/>
        </a:p>
      </dsp:txBody>
      <dsp:txXfrm>
        <a:off x="23114" y="1475436"/>
        <a:ext cx="5211573" cy="427256"/>
      </dsp:txXfrm>
    </dsp:sp>
    <dsp:sp modelId="{A231DE27-706F-4B9F-B14E-358D23F59362}">
      <dsp:nvSpPr>
        <dsp:cNvPr id="0" name=""/>
        <dsp:cNvSpPr/>
      </dsp:nvSpPr>
      <dsp:spPr>
        <a:xfrm>
          <a:off x="0" y="1936547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Melinda - Németh Gabriella és  Barta Mária</a:t>
          </a:r>
          <a:endParaRPr lang="en-US" sz="1600" kern="1200" dirty="0"/>
        </a:p>
      </dsp:txBody>
      <dsp:txXfrm>
        <a:off x="23114" y="1959661"/>
        <a:ext cx="5211573" cy="427256"/>
      </dsp:txXfrm>
    </dsp:sp>
    <dsp:sp modelId="{51A74FB5-528E-4D42-8FCD-4249278D0F97}">
      <dsp:nvSpPr>
        <dsp:cNvPr id="0" name=""/>
        <dsp:cNvSpPr/>
      </dsp:nvSpPr>
      <dsp:spPr>
        <a:xfrm>
          <a:off x="0" y="2418357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II. Endre - Pagonyi Nándor</a:t>
          </a:r>
          <a:endParaRPr lang="en-US" sz="1600" kern="1200" dirty="0"/>
        </a:p>
      </dsp:txBody>
      <dsp:txXfrm>
        <a:off x="23114" y="2441471"/>
        <a:ext cx="5211573" cy="427256"/>
      </dsp:txXfrm>
    </dsp:sp>
    <dsp:sp modelId="{708BA4F6-2E11-497B-AD2B-7E0776A69534}">
      <dsp:nvSpPr>
        <dsp:cNvPr id="0" name=""/>
        <dsp:cNvSpPr/>
      </dsp:nvSpPr>
      <dsp:spPr>
        <a:xfrm>
          <a:off x="0" y="2914051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Petur bán - Farkas Endre</a:t>
          </a:r>
          <a:endParaRPr lang="en-US" sz="1600" kern="1200" dirty="0"/>
        </a:p>
      </dsp:txBody>
      <dsp:txXfrm>
        <a:off x="23114" y="2937165"/>
        <a:ext cx="5211573" cy="427256"/>
      </dsp:txXfrm>
    </dsp:sp>
    <dsp:sp modelId="{D4C5D4F5-739F-491B-B6B0-D9E4A2591099}">
      <dsp:nvSpPr>
        <dsp:cNvPr id="0" name=""/>
        <dsp:cNvSpPr/>
      </dsp:nvSpPr>
      <dsp:spPr>
        <a:xfrm>
          <a:off x="0" y="3381976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Ottó - </a:t>
          </a:r>
          <a:r>
            <a:rPr lang="hu-HU" sz="1600" kern="1200" dirty="0" err="1"/>
            <a:t>Simor</a:t>
          </a:r>
          <a:r>
            <a:rPr lang="hu-HU" sz="1600" kern="1200" dirty="0"/>
            <a:t> Ottó</a:t>
          </a:r>
          <a:endParaRPr lang="en-US" sz="1600" kern="1200" dirty="0"/>
        </a:p>
      </dsp:txBody>
      <dsp:txXfrm>
        <a:off x="23114" y="3405090"/>
        <a:ext cx="5211573" cy="427256"/>
      </dsp:txXfrm>
    </dsp:sp>
    <dsp:sp modelId="{437EB160-97AE-4C36-8718-2E286C9A5584}">
      <dsp:nvSpPr>
        <dsp:cNvPr id="0" name=""/>
        <dsp:cNvSpPr/>
      </dsp:nvSpPr>
      <dsp:spPr>
        <a:xfrm>
          <a:off x="0" y="3861157"/>
          <a:ext cx="5257801" cy="47348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Biberach</a:t>
          </a:r>
          <a:r>
            <a:rPr lang="hu-HU" sz="1600" kern="1200" dirty="0"/>
            <a:t> - </a:t>
          </a:r>
          <a:r>
            <a:rPr lang="hu-HU" sz="1600" kern="1200" dirty="0" err="1"/>
            <a:t>Bozóky</a:t>
          </a:r>
          <a:r>
            <a:rPr lang="hu-HU" sz="1600" kern="1200" dirty="0"/>
            <a:t> István és  Tánczos Tibor</a:t>
          </a:r>
          <a:endParaRPr lang="en-US" sz="1600" kern="1200" dirty="0"/>
        </a:p>
      </dsp:txBody>
      <dsp:txXfrm>
        <a:off x="23114" y="3884271"/>
        <a:ext cx="5211573" cy="427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3047D-4B24-4796-A218-DB08D4C9F163}">
      <dsp:nvSpPr>
        <dsp:cNvPr id="0" name=""/>
        <dsp:cNvSpPr/>
      </dsp:nvSpPr>
      <dsp:spPr>
        <a:xfrm rot="10800000">
          <a:off x="1164294" y="218751"/>
          <a:ext cx="4003168" cy="191274"/>
        </a:xfrm>
        <a:prstGeom prst="homePlat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Bánk bán, </a:t>
          </a:r>
          <a:r>
            <a:rPr lang="hu-HU" sz="1400" kern="1200" dirty="0" err="1"/>
            <a:t>Holl</a:t>
          </a:r>
          <a:r>
            <a:rPr lang="hu-HU" sz="1400" kern="1200" dirty="0"/>
            <a:t> István</a:t>
          </a:r>
        </a:p>
      </dsp:txBody>
      <dsp:txXfrm rot="10800000">
        <a:off x="1212112" y="218751"/>
        <a:ext cx="3955350" cy="191274"/>
      </dsp:txXfrm>
    </dsp:sp>
    <dsp:sp modelId="{B8B506A4-DE30-4F55-BB0A-490001852A86}">
      <dsp:nvSpPr>
        <dsp:cNvPr id="0" name=""/>
        <dsp:cNvSpPr/>
      </dsp:nvSpPr>
      <dsp:spPr>
        <a:xfrm>
          <a:off x="852339" y="2433"/>
          <a:ext cx="623910" cy="6239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1715A2-8C4F-4344-AC37-756A7D4FFFB6}">
      <dsp:nvSpPr>
        <dsp:cNvPr id="0" name=""/>
        <dsp:cNvSpPr/>
      </dsp:nvSpPr>
      <dsp:spPr>
        <a:xfrm rot="10800000">
          <a:off x="1161169" y="893508"/>
          <a:ext cx="4003168" cy="191274"/>
        </a:xfrm>
        <a:prstGeom prst="homePlate">
          <a:avLst/>
        </a:prstGeom>
        <a:solidFill>
          <a:srgbClr val="57000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Gertrudis, Pásztor Erzsi</a:t>
          </a:r>
        </a:p>
      </dsp:txBody>
      <dsp:txXfrm rot="10800000">
        <a:off x="1208987" y="893508"/>
        <a:ext cx="3955350" cy="191274"/>
      </dsp:txXfrm>
    </dsp:sp>
    <dsp:sp modelId="{3A0C46F4-C9BA-44BA-8A43-D8BFCD43BC5B}">
      <dsp:nvSpPr>
        <dsp:cNvPr id="0" name=""/>
        <dsp:cNvSpPr/>
      </dsp:nvSpPr>
      <dsp:spPr>
        <a:xfrm>
          <a:off x="855464" y="683440"/>
          <a:ext cx="611410" cy="611410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676" t="-5645" r="-64061" b="-742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FBC019-FB11-4B49-ADE4-16376F232139}">
      <dsp:nvSpPr>
        <dsp:cNvPr id="0" name=""/>
        <dsp:cNvSpPr/>
      </dsp:nvSpPr>
      <dsp:spPr>
        <a:xfrm rot="10800000">
          <a:off x="1166926" y="1553692"/>
          <a:ext cx="4003168" cy="191274"/>
        </a:xfrm>
        <a:prstGeom prst="homePlat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Melinda, Miklósy Judit</a:t>
          </a:r>
        </a:p>
      </dsp:txBody>
      <dsp:txXfrm rot="10800000">
        <a:off x="1214744" y="1553692"/>
        <a:ext cx="3955350" cy="191274"/>
      </dsp:txXfrm>
    </dsp:sp>
    <dsp:sp modelId="{30FC1F36-7913-45D7-8C25-8054E48B3F39}">
      <dsp:nvSpPr>
        <dsp:cNvPr id="0" name=""/>
        <dsp:cNvSpPr/>
      </dsp:nvSpPr>
      <dsp:spPr>
        <a:xfrm>
          <a:off x="820822" y="1368736"/>
          <a:ext cx="634439" cy="594763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702" t="1197" r="-2896" b="-248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45AE7D-C291-4BF1-83D7-9549856ECE99}">
      <dsp:nvSpPr>
        <dsp:cNvPr id="0" name=""/>
        <dsp:cNvSpPr/>
      </dsp:nvSpPr>
      <dsp:spPr>
        <a:xfrm rot="10800000">
          <a:off x="1158166" y="2202097"/>
          <a:ext cx="4003168" cy="191274"/>
        </a:xfrm>
        <a:prstGeom prst="homePlate">
          <a:avLst/>
        </a:prstGeom>
        <a:solidFill>
          <a:srgbClr val="57000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II. Endre, </a:t>
          </a:r>
          <a:r>
            <a:rPr lang="hu-HU" sz="1400" kern="1200" dirty="0" err="1"/>
            <a:t>Kőmives</a:t>
          </a:r>
          <a:r>
            <a:rPr lang="hu-HU" sz="1400" kern="1200" dirty="0"/>
            <a:t> Sándor ifj.</a:t>
          </a:r>
        </a:p>
      </dsp:txBody>
      <dsp:txXfrm rot="10800000">
        <a:off x="1205984" y="2202097"/>
        <a:ext cx="3955350" cy="191274"/>
      </dsp:txXfrm>
    </dsp:sp>
    <dsp:sp modelId="{1C9D03D7-8A4D-4FE0-93F5-24AFFADF44F2}">
      <dsp:nvSpPr>
        <dsp:cNvPr id="0" name=""/>
        <dsp:cNvSpPr/>
      </dsp:nvSpPr>
      <dsp:spPr>
        <a:xfrm>
          <a:off x="858466" y="2003808"/>
          <a:ext cx="599400" cy="587852"/>
        </a:xfrm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1824" t="-9169" r="404" b="-23187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0DD2BF-CAF1-4B3B-8BAD-C596B9D657E2}">
      <dsp:nvSpPr>
        <dsp:cNvPr id="0" name=""/>
        <dsp:cNvSpPr/>
      </dsp:nvSpPr>
      <dsp:spPr>
        <a:xfrm rot="10800000">
          <a:off x="1155882" y="2848251"/>
          <a:ext cx="4003168" cy="191274"/>
        </a:xfrm>
        <a:prstGeom prst="homePlat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Petur bán, Huszár László</a:t>
          </a:r>
        </a:p>
      </dsp:txBody>
      <dsp:txXfrm rot="10800000">
        <a:off x="1203700" y="2848251"/>
        <a:ext cx="3955350" cy="191274"/>
      </dsp:txXfrm>
    </dsp:sp>
    <dsp:sp modelId="{231BB16C-6B46-402B-86E8-B62AEDF5B6A4}">
      <dsp:nvSpPr>
        <dsp:cNvPr id="0" name=""/>
        <dsp:cNvSpPr/>
      </dsp:nvSpPr>
      <dsp:spPr>
        <a:xfrm>
          <a:off x="860751" y="2648758"/>
          <a:ext cx="590261" cy="590261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625" t="-9652" r="-62081" b="-1730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5CBB1B-690A-4075-9A58-ACA5FB7EF627}">
      <dsp:nvSpPr>
        <dsp:cNvPr id="0" name=""/>
        <dsp:cNvSpPr/>
      </dsp:nvSpPr>
      <dsp:spPr>
        <a:xfrm rot="10800000">
          <a:off x="1174739" y="3533323"/>
          <a:ext cx="4003168" cy="191274"/>
        </a:xfrm>
        <a:prstGeom prst="homePlate">
          <a:avLst/>
        </a:prstGeom>
        <a:solidFill>
          <a:srgbClr val="57000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Ottó, Pogány György</a:t>
          </a:r>
        </a:p>
      </dsp:txBody>
      <dsp:txXfrm rot="10800000">
        <a:off x="1222557" y="3533323"/>
        <a:ext cx="3955350" cy="191274"/>
      </dsp:txXfrm>
    </dsp:sp>
    <dsp:sp modelId="{D05A9DDE-46B5-439C-95FD-58BE243C0720}">
      <dsp:nvSpPr>
        <dsp:cNvPr id="0" name=""/>
        <dsp:cNvSpPr/>
      </dsp:nvSpPr>
      <dsp:spPr>
        <a:xfrm>
          <a:off x="903515" y="3300573"/>
          <a:ext cx="665690" cy="66568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228C01-5419-4207-BE0E-18487DFD3D2E}">
      <dsp:nvSpPr>
        <dsp:cNvPr id="0" name=""/>
        <dsp:cNvSpPr/>
      </dsp:nvSpPr>
      <dsp:spPr>
        <a:xfrm rot="10800000">
          <a:off x="1159516" y="4225664"/>
          <a:ext cx="4003168" cy="191274"/>
        </a:xfrm>
        <a:prstGeom prst="homePlat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Biberach, Bárány Frigyes</a:t>
          </a:r>
        </a:p>
      </dsp:txBody>
      <dsp:txXfrm rot="10800000">
        <a:off x="1207334" y="4225664"/>
        <a:ext cx="3955350" cy="191274"/>
      </dsp:txXfrm>
    </dsp:sp>
    <dsp:sp modelId="{30C32B95-0055-4F29-8553-1FECB4F1A557}">
      <dsp:nvSpPr>
        <dsp:cNvPr id="0" name=""/>
        <dsp:cNvSpPr/>
      </dsp:nvSpPr>
      <dsp:spPr>
        <a:xfrm>
          <a:off x="857116" y="4018902"/>
          <a:ext cx="604799" cy="604799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5923C-74BA-429F-B1D2-F631239A8705}">
      <dsp:nvSpPr>
        <dsp:cNvPr id="0" name=""/>
        <dsp:cNvSpPr/>
      </dsp:nvSpPr>
      <dsp:spPr>
        <a:xfrm>
          <a:off x="516994" y="381471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Bánk bán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Nagy Csongor Zsolt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516994" y="381471"/>
        <a:ext cx="2731611" cy="853628"/>
      </dsp:txXfrm>
    </dsp:sp>
    <dsp:sp modelId="{2463E891-3384-4949-8625-B56C2988C751}">
      <dsp:nvSpPr>
        <dsp:cNvPr id="0" name=""/>
        <dsp:cNvSpPr/>
      </dsp:nvSpPr>
      <dsp:spPr>
        <a:xfrm>
          <a:off x="27127" y="83111"/>
          <a:ext cx="956446" cy="109624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0D257-8186-4D6D-9FA6-E420B8063ED0}">
      <dsp:nvSpPr>
        <dsp:cNvPr id="0" name=""/>
        <dsp:cNvSpPr/>
      </dsp:nvSpPr>
      <dsp:spPr>
        <a:xfrm>
          <a:off x="3764352" y="344416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Gertrudis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Szabó Gabi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764352" y="344416"/>
        <a:ext cx="2731611" cy="853628"/>
      </dsp:txXfrm>
    </dsp:sp>
    <dsp:sp modelId="{130793A0-6576-4F0C-BCB1-DA44F8A7F78E}">
      <dsp:nvSpPr>
        <dsp:cNvPr id="0" name=""/>
        <dsp:cNvSpPr/>
      </dsp:nvSpPr>
      <dsp:spPr>
        <a:xfrm>
          <a:off x="3341207" y="168625"/>
          <a:ext cx="937892" cy="961776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5122" r="7026" b="-41376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87067-DE46-4590-9F8E-7C60D75F9ADE}">
      <dsp:nvSpPr>
        <dsp:cNvPr id="0" name=""/>
        <dsp:cNvSpPr/>
      </dsp:nvSpPr>
      <dsp:spPr>
        <a:xfrm>
          <a:off x="542963" y="1512108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bg1"/>
              </a:solidFill>
            </a:rPr>
            <a:t>Melinda</a:t>
          </a:r>
          <a:endParaRPr lang="hu-HU" sz="2000" kern="1200" dirty="0">
            <a:solidFill>
              <a:schemeClr val="bg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bg1"/>
              </a:solidFill>
            </a:rPr>
            <a:t>Gidró Katalin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542963" y="1512108"/>
        <a:ext cx="2731611" cy="853628"/>
      </dsp:txXfrm>
    </dsp:sp>
    <dsp:sp modelId="{12A28082-1860-4620-9643-713E0FD458CB}">
      <dsp:nvSpPr>
        <dsp:cNvPr id="0" name=""/>
        <dsp:cNvSpPr/>
      </dsp:nvSpPr>
      <dsp:spPr>
        <a:xfrm>
          <a:off x="52075" y="1344913"/>
          <a:ext cx="931122" cy="95483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08F81-370D-4F02-A22D-DE042DE54009}">
      <dsp:nvSpPr>
        <dsp:cNvPr id="0" name=""/>
        <dsp:cNvSpPr/>
      </dsp:nvSpPr>
      <dsp:spPr>
        <a:xfrm>
          <a:off x="3696547" y="1519511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II. Endre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 err="1">
              <a:solidFill>
                <a:schemeClr val="bg1"/>
              </a:solidFill>
            </a:rPr>
            <a:t>Báhner</a:t>
          </a:r>
          <a:r>
            <a:rPr lang="hu-HU" sz="2000" kern="1200" dirty="0">
              <a:solidFill>
                <a:schemeClr val="bg1"/>
              </a:solidFill>
            </a:rPr>
            <a:t> Péter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696547" y="1519511"/>
        <a:ext cx="2731611" cy="853628"/>
      </dsp:txXfrm>
    </dsp:sp>
    <dsp:sp modelId="{9AFF210D-47BC-4BB5-8C96-4EADB181AA42}">
      <dsp:nvSpPr>
        <dsp:cNvPr id="0" name=""/>
        <dsp:cNvSpPr/>
      </dsp:nvSpPr>
      <dsp:spPr>
        <a:xfrm>
          <a:off x="3375088" y="1326620"/>
          <a:ext cx="808692" cy="98445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4BBDA-C963-420D-84EA-133DD740780E}">
      <dsp:nvSpPr>
        <dsp:cNvPr id="0" name=""/>
        <dsp:cNvSpPr/>
      </dsp:nvSpPr>
      <dsp:spPr>
        <a:xfrm>
          <a:off x="509731" y="2633086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Petur bán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Pataki Ferenc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509731" y="2633086"/>
        <a:ext cx="2731611" cy="853628"/>
      </dsp:txXfrm>
    </dsp:sp>
    <dsp:sp modelId="{7550D231-BBEE-476B-ACBB-8655CE58F965}">
      <dsp:nvSpPr>
        <dsp:cNvPr id="0" name=""/>
        <dsp:cNvSpPr/>
      </dsp:nvSpPr>
      <dsp:spPr>
        <a:xfrm>
          <a:off x="101975" y="2406812"/>
          <a:ext cx="944764" cy="968830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DF887-6802-4D98-9F73-CA765D6AA09A}">
      <dsp:nvSpPr>
        <dsp:cNvPr id="0" name=""/>
        <dsp:cNvSpPr/>
      </dsp:nvSpPr>
      <dsp:spPr>
        <a:xfrm>
          <a:off x="3736600" y="2635777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Ottó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Barnák László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736600" y="2635777"/>
        <a:ext cx="2731611" cy="853628"/>
      </dsp:txXfrm>
    </dsp:sp>
    <dsp:sp modelId="{5B148851-F42E-4CC9-8338-A6713D4DC6D4}">
      <dsp:nvSpPr>
        <dsp:cNvPr id="0" name=""/>
        <dsp:cNvSpPr/>
      </dsp:nvSpPr>
      <dsp:spPr>
        <a:xfrm>
          <a:off x="3333903" y="2432327"/>
          <a:ext cx="955263" cy="97959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2000" b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51A2E-24C5-4BFE-B158-A89CCAA6C981}">
      <dsp:nvSpPr>
        <dsp:cNvPr id="0" name=""/>
        <dsp:cNvSpPr/>
      </dsp:nvSpPr>
      <dsp:spPr>
        <a:xfrm>
          <a:off x="2125496" y="3751439"/>
          <a:ext cx="2731611" cy="8536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81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 err="1">
              <a:solidFill>
                <a:schemeClr val="bg1"/>
              </a:solidFill>
            </a:rPr>
            <a:t>Biberach</a:t>
          </a:r>
          <a:endParaRPr lang="hu-HU" sz="2000" kern="1200" dirty="0">
            <a:solidFill>
              <a:schemeClr val="bg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bg1"/>
              </a:solidFill>
            </a:rPr>
            <a:t>Sorbán Csaba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2125496" y="3751439"/>
        <a:ext cx="2731611" cy="853628"/>
      </dsp:txXfrm>
    </dsp:sp>
    <dsp:sp modelId="{EAD63DA9-99CB-41F9-A455-B225A0312140}">
      <dsp:nvSpPr>
        <dsp:cNvPr id="0" name=""/>
        <dsp:cNvSpPr/>
      </dsp:nvSpPr>
      <dsp:spPr>
        <a:xfrm>
          <a:off x="1629609" y="3533437"/>
          <a:ext cx="954086" cy="978385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06DE0C-A911-49AB-9411-5D255D45D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1D5F69D-F6B7-4B5D-A963-983D28EB2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5C740D-2EA4-47F3-B654-3222B3BF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ECD6C2-0BED-4230-B105-BB3EB98E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50064E-4A85-4808-A1A6-B28B664D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746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51874A-DE8D-494F-ADC7-8892D1E6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E677B2E-F1E2-4081-9DA4-CCAB9ABAD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64DD81-E7A6-4FD0-9B2E-D9D333BD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A5D37E-9403-4B71-AF1E-C942CFD8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092C30-D859-4C42-8F8B-BAC4251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661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FDE3F5E-B7D0-4A0D-B0DF-727F2C8DA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05316F3-3A09-4E39-B529-179903CCB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298A23-B300-4F06-A12F-714DF882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80846A-3810-4765-B511-B0069E28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084A88-2160-4D07-ADE0-C1F9D11C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11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3E52D7-6525-47C1-A043-B863C855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82C7E3-E537-4E2E-8EAB-9BB86051A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65464C8-BDE4-49F2-9BEC-5C34DCCB3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7E66A6-F5AB-4B7B-A7EE-A6CE0EEB8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70F175-AD44-4775-93A1-F609152B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745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5EB428-22C1-4A1F-BAA6-E6700C9C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98BF85-16C5-4CE4-9C93-C5149922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03349DE-536E-4E36-9D5A-78E30407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BCCD87-1FD4-4C91-990A-1AC4321D0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3D7B50-6585-408E-9736-BB4BBDA5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810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0C33D3-D539-42C1-AD61-2F83118D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310D05-6F4B-41EA-9923-B390D418D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2FDEB0A-59E3-41A5-9E48-8CEDD6F3A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DEF01D1-5CA0-43B8-AF39-CCC32DE1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92A81FB-25F1-42D3-8BB6-1924BECF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D9966A7-B750-4929-8B56-A193E50A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08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020996-B581-49B3-97C0-43DA9A8A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70D4D33-6DEF-4C9F-B95E-C00D80CAF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7D7689E-5B33-4C4C-BB93-C90AFE6C5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1F0A15-C7C2-45F3-A206-7867E8687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B377C41-293C-4D2C-8CFF-6723407E3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DE8EECB-BDAE-4D65-A966-87C759EA3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F5BA06D-0C77-4DEE-B7DF-6278456C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C306858-6245-45BD-A447-ECA233CF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494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44925F-31C9-422C-8222-9950991C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4665B94-9F31-416F-A333-47D2E6AC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2CAE811-27F8-4B41-BA0A-BA0C3A1E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3C5212-50C6-46D1-9008-BFA63932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399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79D7A8C-0BF6-4CBE-816E-1FFE8BAC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8997A30-FB30-41FC-A121-5F503841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F35C642-F452-4837-BAD9-59F1D4CA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421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16C214-532F-4341-99DD-873ADBB3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A2408D-CC4B-43DA-B175-49EBCE45F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554110C-EEAB-4535-86B3-54D30AFE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1CA9363-49AB-4005-8781-68A8AF54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FC4D9C0-8D78-42F4-8648-5C543834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80DC2DE-F322-4C2D-9FFB-B92306A1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9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08041E-F964-4F08-9FA5-B1CF5A27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42D0731-002B-4F66-9DE3-3198E0D85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6BADDF0-4DA6-48E9-970B-C4C168FFC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C4B338A-F778-4FF9-BD73-C30AEEF4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7B94B96-BD72-42F5-80A2-0B4E3E6F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81286F-2D6A-41F8-B6D5-EC496ABF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950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198EB33-51CF-410B-88DE-DC55FF99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3E7E959-A4D6-4C12-A271-BD0D97F8C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23A299-C9A1-41C3-BE7F-19A46F057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0DDE2-62D7-4E92-950C-5561FBF79BE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7F06A8-E921-4EF8-88D6-00E486CDE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5EAF75-96E8-414B-BC50-C15271CC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DDA13-5AA4-42DE-B96B-9100BA0CEE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22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zinhaztortenet.hu/record/-/record/auth/OSZMI198/solr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4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urul.info/napok/bankban" TargetMode="External"/><Relationship Id="rId5" Type="http://schemas.openxmlformats.org/officeDocument/2006/relationships/hyperlink" Target="https://hu.wikipedia.org/wiki/B%C3%A1nk_b%C3%A1n_(dr%C3%A1ma)" TargetMode="External"/><Relationship Id="rId4" Type="http://schemas.openxmlformats.org/officeDocument/2006/relationships/hyperlink" Target="https://szinhaztortenet.hu/results/-/results/fdc02657-247f-44c1-9105-26481a093535/solr#displayResul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jpg"/><Relationship Id="rId18" Type="http://schemas.openxmlformats.org/officeDocument/2006/relationships/slide" Target="slide10.xml"/><Relationship Id="rId3" Type="http://schemas.microsoft.com/office/2007/relationships/hdphoto" Target="../media/hdphoto2.wdp"/><Relationship Id="rId21" Type="http://schemas.openxmlformats.org/officeDocument/2006/relationships/image" Target="../media/image11.jpg"/><Relationship Id="rId7" Type="http://schemas.openxmlformats.org/officeDocument/2006/relationships/image" Target="../media/image4.jpg"/><Relationship Id="rId12" Type="http://schemas.openxmlformats.org/officeDocument/2006/relationships/slide" Target="slide7.xml"/><Relationship Id="rId17" Type="http://schemas.openxmlformats.org/officeDocument/2006/relationships/image" Target="../media/image9.jpg"/><Relationship Id="rId2" Type="http://schemas.openxmlformats.org/officeDocument/2006/relationships/image" Target="../media/image2.png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6.jpg"/><Relationship Id="rId5" Type="http://schemas.openxmlformats.org/officeDocument/2006/relationships/image" Target="../media/image3.jpg"/><Relationship Id="rId15" Type="http://schemas.openxmlformats.org/officeDocument/2006/relationships/image" Target="../media/image8.png"/><Relationship Id="rId23" Type="http://schemas.openxmlformats.org/officeDocument/2006/relationships/image" Target="../media/image12.jpg"/><Relationship Id="rId10" Type="http://schemas.openxmlformats.org/officeDocument/2006/relationships/slide" Target="slide6.xml"/><Relationship Id="rId19" Type="http://schemas.openxmlformats.org/officeDocument/2006/relationships/image" Target="../media/image10.jpg"/><Relationship Id="rId4" Type="http://schemas.openxmlformats.org/officeDocument/2006/relationships/slide" Target="slide3.xml"/><Relationship Id="rId9" Type="http://schemas.openxmlformats.org/officeDocument/2006/relationships/image" Target="../media/image5.jp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zinhaztortenet.hu/hu/record/-/record/auth/OSZMI2864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6.wdp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8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A52A05FC-BB6C-4103-BDC9-E1B001107045}"/>
              </a:ext>
            </a:extLst>
          </p:cNvPr>
          <p:cNvGrpSpPr/>
          <p:nvPr/>
        </p:nvGrpSpPr>
        <p:grpSpPr>
          <a:xfrm>
            <a:off x="-23150" y="-26394"/>
            <a:ext cx="12206175" cy="6907235"/>
            <a:chOff x="0" y="-152067"/>
            <a:chExt cx="12206175" cy="690723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6" name="Hatszög 5">
              <a:extLst>
                <a:ext uri="{FF2B5EF4-FFF2-40B4-BE49-F238E27FC236}">
                  <a16:creationId xmlns:a16="http://schemas.microsoft.com/office/drawing/2014/main" id="{124549D0-1586-4864-B59E-6BAA6DF0DF03}"/>
                </a:ext>
              </a:extLst>
            </p:cNvPr>
            <p:cNvSpPr/>
            <p:nvPr/>
          </p:nvSpPr>
          <p:spPr>
            <a:xfrm>
              <a:off x="1720130" y="589116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Hatszög 10">
              <a:extLst>
                <a:ext uri="{FF2B5EF4-FFF2-40B4-BE49-F238E27FC236}">
                  <a16:creationId xmlns:a16="http://schemas.microsoft.com/office/drawing/2014/main" id="{70691D21-3622-4079-922F-C27B18CB5CBB}"/>
                </a:ext>
              </a:extLst>
            </p:cNvPr>
            <p:cNvSpPr/>
            <p:nvPr/>
          </p:nvSpPr>
          <p:spPr>
            <a:xfrm>
              <a:off x="0" y="27680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2" name="Hatszög 11">
              <a:extLst>
                <a:ext uri="{FF2B5EF4-FFF2-40B4-BE49-F238E27FC236}">
                  <a16:creationId xmlns:a16="http://schemas.microsoft.com/office/drawing/2014/main" id="{6182F72A-42F6-4392-833C-49F3E4100E3D}"/>
                </a:ext>
              </a:extLst>
            </p:cNvPr>
            <p:cNvSpPr/>
            <p:nvPr/>
          </p:nvSpPr>
          <p:spPr>
            <a:xfrm>
              <a:off x="0" y="307750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4" name="Hatszög 13">
              <a:extLst>
                <a:ext uri="{FF2B5EF4-FFF2-40B4-BE49-F238E27FC236}">
                  <a16:creationId xmlns:a16="http://schemas.microsoft.com/office/drawing/2014/main" id="{7253AED5-1EC3-4C6E-95C7-54C2B5DFC786}"/>
                </a:ext>
              </a:extLst>
            </p:cNvPr>
            <p:cNvSpPr/>
            <p:nvPr/>
          </p:nvSpPr>
          <p:spPr>
            <a:xfrm>
              <a:off x="11198175" y="5531055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5" name="Hatszög 14">
              <a:extLst>
                <a:ext uri="{FF2B5EF4-FFF2-40B4-BE49-F238E27FC236}">
                  <a16:creationId xmlns:a16="http://schemas.microsoft.com/office/drawing/2014/main" id="{2604202C-4F3F-4137-8174-6EEAE0798C93}"/>
                </a:ext>
              </a:extLst>
            </p:cNvPr>
            <p:cNvSpPr/>
            <p:nvPr/>
          </p:nvSpPr>
          <p:spPr>
            <a:xfrm>
              <a:off x="5194991" y="309910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6" name="Hatszög 15">
              <a:extLst>
                <a:ext uri="{FF2B5EF4-FFF2-40B4-BE49-F238E27FC236}">
                  <a16:creationId xmlns:a16="http://schemas.microsoft.com/office/drawing/2014/main" id="{57E4E6D4-6B51-4664-9531-F6E6CB71FA86}"/>
                </a:ext>
              </a:extLst>
            </p:cNvPr>
            <p:cNvSpPr/>
            <p:nvPr/>
          </p:nvSpPr>
          <p:spPr>
            <a:xfrm>
              <a:off x="6051825" y="5455379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7" name="Hatszög 16">
              <a:extLst>
                <a:ext uri="{FF2B5EF4-FFF2-40B4-BE49-F238E27FC236}">
                  <a16:creationId xmlns:a16="http://schemas.microsoft.com/office/drawing/2014/main" id="{A067CC1C-F331-4A9A-BAF7-12B3CF3CB83C}"/>
                </a:ext>
              </a:extLst>
            </p:cNvPr>
            <p:cNvSpPr/>
            <p:nvPr/>
          </p:nvSpPr>
          <p:spPr>
            <a:xfrm>
              <a:off x="6067782" y="356709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8" name="Hatszög 17">
              <a:extLst>
                <a:ext uri="{FF2B5EF4-FFF2-40B4-BE49-F238E27FC236}">
                  <a16:creationId xmlns:a16="http://schemas.microsoft.com/office/drawing/2014/main" id="{3E22CEB6-BBEF-43EF-A4CF-A0DA23186B17}"/>
                </a:ext>
              </a:extLst>
            </p:cNvPr>
            <p:cNvSpPr/>
            <p:nvPr/>
          </p:nvSpPr>
          <p:spPr>
            <a:xfrm>
              <a:off x="11198175" y="-6042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9" name="Hatszög 18">
              <a:extLst>
                <a:ext uri="{FF2B5EF4-FFF2-40B4-BE49-F238E27FC236}">
                  <a16:creationId xmlns:a16="http://schemas.microsoft.com/office/drawing/2014/main" id="{9FB613C8-8E2D-40D0-B64A-6E92F68877DB}"/>
                </a:ext>
              </a:extLst>
            </p:cNvPr>
            <p:cNvSpPr/>
            <p:nvPr/>
          </p:nvSpPr>
          <p:spPr>
            <a:xfrm>
              <a:off x="11198175" y="3651703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0" name="Hatszög 19">
              <a:extLst>
                <a:ext uri="{FF2B5EF4-FFF2-40B4-BE49-F238E27FC236}">
                  <a16:creationId xmlns:a16="http://schemas.microsoft.com/office/drawing/2014/main" id="{5DFF9332-FF6B-4AF5-8C54-D7FC5FDACEC3}"/>
                </a:ext>
              </a:extLst>
            </p:cNvPr>
            <p:cNvSpPr/>
            <p:nvPr/>
          </p:nvSpPr>
          <p:spPr>
            <a:xfrm>
              <a:off x="10351846" y="5994000"/>
              <a:ext cx="1008000" cy="761168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1" name="Hatszög 20">
              <a:extLst>
                <a:ext uri="{FF2B5EF4-FFF2-40B4-BE49-F238E27FC236}">
                  <a16:creationId xmlns:a16="http://schemas.microsoft.com/office/drawing/2014/main" id="{DF67C74F-2DD1-4022-91E8-7F9949A30DA6}"/>
                </a:ext>
              </a:extLst>
            </p:cNvPr>
            <p:cNvSpPr/>
            <p:nvPr/>
          </p:nvSpPr>
          <p:spPr>
            <a:xfrm>
              <a:off x="10351846" y="411464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Hatszög 21">
              <a:extLst>
                <a:ext uri="{FF2B5EF4-FFF2-40B4-BE49-F238E27FC236}">
                  <a16:creationId xmlns:a16="http://schemas.microsoft.com/office/drawing/2014/main" id="{156FC12D-CC97-44F7-99A9-D84D6183A451}"/>
                </a:ext>
              </a:extLst>
            </p:cNvPr>
            <p:cNvSpPr/>
            <p:nvPr/>
          </p:nvSpPr>
          <p:spPr>
            <a:xfrm>
              <a:off x="10351846" y="22352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3" name="Hatszög 22">
              <a:extLst>
                <a:ext uri="{FF2B5EF4-FFF2-40B4-BE49-F238E27FC236}">
                  <a16:creationId xmlns:a16="http://schemas.microsoft.com/office/drawing/2014/main" id="{CE689E99-1EE5-424C-85A9-E564E88A3B9E}"/>
                </a:ext>
              </a:extLst>
            </p:cNvPr>
            <p:cNvSpPr/>
            <p:nvPr/>
          </p:nvSpPr>
          <p:spPr>
            <a:xfrm>
              <a:off x="10351846" y="39570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4" name="Hatszög 23">
              <a:extLst>
                <a:ext uri="{FF2B5EF4-FFF2-40B4-BE49-F238E27FC236}">
                  <a16:creationId xmlns:a16="http://schemas.microsoft.com/office/drawing/2014/main" id="{4AF0A82E-74C8-4434-9FEC-E24A71032ACA}"/>
                </a:ext>
              </a:extLst>
            </p:cNvPr>
            <p:cNvSpPr/>
            <p:nvPr/>
          </p:nvSpPr>
          <p:spPr>
            <a:xfrm>
              <a:off x="10351846" y="505432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5" name="Hatszög 24">
              <a:extLst>
                <a:ext uri="{FF2B5EF4-FFF2-40B4-BE49-F238E27FC236}">
                  <a16:creationId xmlns:a16="http://schemas.microsoft.com/office/drawing/2014/main" id="{AC8834C0-3DA4-43BC-818F-8E6D83F7DAF3}"/>
                </a:ext>
              </a:extLst>
            </p:cNvPr>
            <p:cNvSpPr/>
            <p:nvPr/>
          </p:nvSpPr>
          <p:spPr>
            <a:xfrm>
              <a:off x="10351846" y="131550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7" name="Hatszög 26">
              <a:extLst>
                <a:ext uri="{FF2B5EF4-FFF2-40B4-BE49-F238E27FC236}">
                  <a16:creationId xmlns:a16="http://schemas.microsoft.com/office/drawing/2014/main" id="{0E304A51-899B-42B3-BB36-9E4C70AA6F66}"/>
                </a:ext>
              </a:extLst>
            </p:cNvPr>
            <p:cNvSpPr/>
            <p:nvPr/>
          </p:nvSpPr>
          <p:spPr>
            <a:xfrm>
              <a:off x="10340271" y="3163397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8" name="Hatszög 27">
              <a:extLst>
                <a:ext uri="{FF2B5EF4-FFF2-40B4-BE49-F238E27FC236}">
                  <a16:creationId xmlns:a16="http://schemas.microsoft.com/office/drawing/2014/main" id="{587AAED2-9FF3-4DBC-9E95-015D71312B2F}"/>
                </a:ext>
              </a:extLst>
            </p:cNvPr>
            <p:cNvSpPr/>
            <p:nvPr/>
          </p:nvSpPr>
          <p:spPr>
            <a:xfrm>
              <a:off x="3501114" y="2155225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9" name="Hatszög 28">
              <a:extLst>
                <a:ext uri="{FF2B5EF4-FFF2-40B4-BE49-F238E27FC236}">
                  <a16:creationId xmlns:a16="http://schemas.microsoft.com/office/drawing/2014/main" id="{700B32B1-D4AC-4C99-8E58-5EB0E202FAD2}"/>
                </a:ext>
              </a:extLst>
            </p:cNvPr>
            <p:cNvSpPr/>
            <p:nvPr/>
          </p:nvSpPr>
          <p:spPr>
            <a:xfrm>
              <a:off x="9488229" y="454664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0" name="Hatszög 29">
              <a:extLst>
                <a:ext uri="{FF2B5EF4-FFF2-40B4-BE49-F238E27FC236}">
                  <a16:creationId xmlns:a16="http://schemas.microsoft.com/office/drawing/2014/main" id="{31242EE5-3963-4F67-AD81-50932DA0B9DA}"/>
                </a:ext>
              </a:extLst>
            </p:cNvPr>
            <p:cNvSpPr/>
            <p:nvPr/>
          </p:nvSpPr>
          <p:spPr>
            <a:xfrm>
              <a:off x="9488229" y="26672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1" name="Hatszög 30">
              <a:extLst>
                <a:ext uri="{FF2B5EF4-FFF2-40B4-BE49-F238E27FC236}">
                  <a16:creationId xmlns:a16="http://schemas.microsoft.com/office/drawing/2014/main" id="{83C4BD33-397D-40DF-BE1A-587F5EBF7053}"/>
                </a:ext>
              </a:extLst>
            </p:cNvPr>
            <p:cNvSpPr/>
            <p:nvPr/>
          </p:nvSpPr>
          <p:spPr>
            <a:xfrm>
              <a:off x="9488184" y="82836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2" name="Hatszög 31">
              <a:extLst>
                <a:ext uri="{FF2B5EF4-FFF2-40B4-BE49-F238E27FC236}">
                  <a16:creationId xmlns:a16="http://schemas.microsoft.com/office/drawing/2014/main" id="{C6F94D51-3732-4BAA-9BF5-EDEB7A439C84}"/>
                </a:ext>
              </a:extLst>
            </p:cNvPr>
            <p:cNvSpPr/>
            <p:nvPr/>
          </p:nvSpPr>
          <p:spPr>
            <a:xfrm>
              <a:off x="9488229" y="548632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3" name="Hatszög 32">
              <a:extLst>
                <a:ext uri="{FF2B5EF4-FFF2-40B4-BE49-F238E27FC236}">
                  <a16:creationId xmlns:a16="http://schemas.microsoft.com/office/drawing/2014/main" id="{4B91A9D7-BFB0-45B2-BEBF-0AF79D1EBB6A}"/>
                </a:ext>
              </a:extLst>
            </p:cNvPr>
            <p:cNvSpPr/>
            <p:nvPr/>
          </p:nvSpPr>
          <p:spPr>
            <a:xfrm>
              <a:off x="9488229" y="174815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4" name="Hatszög 33">
              <a:extLst>
                <a:ext uri="{FF2B5EF4-FFF2-40B4-BE49-F238E27FC236}">
                  <a16:creationId xmlns:a16="http://schemas.microsoft.com/office/drawing/2014/main" id="{8B4D33C6-C01A-41EB-82B2-2B20ACC625AE}"/>
                </a:ext>
              </a:extLst>
            </p:cNvPr>
            <p:cNvSpPr/>
            <p:nvPr/>
          </p:nvSpPr>
          <p:spPr>
            <a:xfrm>
              <a:off x="9488184" y="-105157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6" name="Hatszög 35">
              <a:extLst>
                <a:ext uri="{FF2B5EF4-FFF2-40B4-BE49-F238E27FC236}">
                  <a16:creationId xmlns:a16="http://schemas.microsoft.com/office/drawing/2014/main" id="{8C261B80-4580-4193-8E93-486C21A681AF}"/>
                </a:ext>
              </a:extLst>
            </p:cNvPr>
            <p:cNvSpPr/>
            <p:nvPr/>
          </p:nvSpPr>
          <p:spPr>
            <a:xfrm>
              <a:off x="8627316" y="5947900"/>
              <a:ext cx="1008000" cy="807268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7" name="Hatszög 36">
              <a:extLst>
                <a:ext uri="{FF2B5EF4-FFF2-40B4-BE49-F238E27FC236}">
                  <a16:creationId xmlns:a16="http://schemas.microsoft.com/office/drawing/2014/main" id="{733736CB-F285-4710-B440-51360C8B941E}"/>
                </a:ext>
              </a:extLst>
            </p:cNvPr>
            <p:cNvSpPr/>
            <p:nvPr/>
          </p:nvSpPr>
          <p:spPr>
            <a:xfrm>
              <a:off x="8627316" y="406854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8" name="Hatszög 37">
              <a:extLst>
                <a:ext uri="{FF2B5EF4-FFF2-40B4-BE49-F238E27FC236}">
                  <a16:creationId xmlns:a16="http://schemas.microsoft.com/office/drawing/2014/main" id="{5049F24B-6FBE-4794-A707-E347FFFDB283}"/>
                </a:ext>
              </a:extLst>
            </p:cNvPr>
            <p:cNvSpPr/>
            <p:nvPr/>
          </p:nvSpPr>
          <p:spPr>
            <a:xfrm>
              <a:off x="8627316" y="21891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9" name="Hatszög 38">
              <a:extLst>
                <a:ext uri="{FF2B5EF4-FFF2-40B4-BE49-F238E27FC236}">
                  <a16:creationId xmlns:a16="http://schemas.microsoft.com/office/drawing/2014/main" id="{B2F0D888-860A-46AC-AAD8-D87BAB809C9E}"/>
                </a:ext>
              </a:extLst>
            </p:cNvPr>
            <p:cNvSpPr/>
            <p:nvPr/>
          </p:nvSpPr>
          <p:spPr>
            <a:xfrm>
              <a:off x="8627316" y="35026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0" name="Hatszög 39">
              <a:extLst>
                <a:ext uri="{FF2B5EF4-FFF2-40B4-BE49-F238E27FC236}">
                  <a16:creationId xmlns:a16="http://schemas.microsoft.com/office/drawing/2014/main" id="{3633D9C6-6CFF-4235-9B15-921B5E89A53E}"/>
                </a:ext>
              </a:extLst>
            </p:cNvPr>
            <p:cNvSpPr/>
            <p:nvPr/>
          </p:nvSpPr>
          <p:spPr>
            <a:xfrm>
              <a:off x="8627316" y="500822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1" name="Hatszög 40">
              <a:extLst>
                <a:ext uri="{FF2B5EF4-FFF2-40B4-BE49-F238E27FC236}">
                  <a16:creationId xmlns:a16="http://schemas.microsoft.com/office/drawing/2014/main" id="{FBFF38D7-3992-4886-8DDE-B0DD1BE243CB}"/>
                </a:ext>
              </a:extLst>
            </p:cNvPr>
            <p:cNvSpPr/>
            <p:nvPr/>
          </p:nvSpPr>
          <p:spPr>
            <a:xfrm>
              <a:off x="8627316" y="127005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3" name="Hatszög 42">
              <a:extLst>
                <a:ext uri="{FF2B5EF4-FFF2-40B4-BE49-F238E27FC236}">
                  <a16:creationId xmlns:a16="http://schemas.microsoft.com/office/drawing/2014/main" id="{7427F862-523A-4186-B371-CE8E0ACF613B}"/>
                </a:ext>
              </a:extLst>
            </p:cNvPr>
            <p:cNvSpPr/>
            <p:nvPr/>
          </p:nvSpPr>
          <p:spPr>
            <a:xfrm>
              <a:off x="8627316" y="312887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4" name="Hatszög 43">
              <a:extLst>
                <a:ext uri="{FF2B5EF4-FFF2-40B4-BE49-F238E27FC236}">
                  <a16:creationId xmlns:a16="http://schemas.microsoft.com/office/drawing/2014/main" id="{E279099C-90C8-4892-9971-BE7BF2898067}"/>
                </a:ext>
              </a:extLst>
            </p:cNvPr>
            <p:cNvSpPr/>
            <p:nvPr/>
          </p:nvSpPr>
          <p:spPr>
            <a:xfrm>
              <a:off x="21430" y="400096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6" name="Hatszög 45">
              <a:extLst>
                <a:ext uri="{FF2B5EF4-FFF2-40B4-BE49-F238E27FC236}">
                  <a16:creationId xmlns:a16="http://schemas.microsoft.com/office/drawing/2014/main" id="{7EA8BC9B-6379-42B7-83EC-D40DA5FA219A}"/>
                </a:ext>
              </a:extLst>
            </p:cNvPr>
            <p:cNvSpPr/>
            <p:nvPr/>
          </p:nvSpPr>
          <p:spPr>
            <a:xfrm>
              <a:off x="7763654" y="26211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1" name="Hatszög 50">
              <a:extLst>
                <a:ext uri="{FF2B5EF4-FFF2-40B4-BE49-F238E27FC236}">
                  <a16:creationId xmlns:a16="http://schemas.microsoft.com/office/drawing/2014/main" id="{1259CA00-ADF4-4C75-893D-0EACB4E4FED3}"/>
                </a:ext>
              </a:extLst>
            </p:cNvPr>
            <p:cNvSpPr/>
            <p:nvPr/>
          </p:nvSpPr>
          <p:spPr>
            <a:xfrm>
              <a:off x="7763654" y="450881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3" name="Hatszög 52">
              <a:extLst>
                <a:ext uri="{FF2B5EF4-FFF2-40B4-BE49-F238E27FC236}">
                  <a16:creationId xmlns:a16="http://schemas.microsoft.com/office/drawing/2014/main" id="{AC26D5E5-E6B8-4713-999C-9E64A9CF2FE7}"/>
                </a:ext>
              </a:extLst>
            </p:cNvPr>
            <p:cNvSpPr/>
            <p:nvPr/>
          </p:nvSpPr>
          <p:spPr>
            <a:xfrm>
              <a:off x="6908659" y="497864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5" name="Hatszög 54">
              <a:extLst>
                <a:ext uri="{FF2B5EF4-FFF2-40B4-BE49-F238E27FC236}">
                  <a16:creationId xmlns:a16="http://schemas.microsoft.com/office/drawing/2014/main" id="{6A9F7194-688E-4939-943D-28A0C8D547DA}"/>
                </a:ext>
              </a:extLst>
            </p:cNvPr>
            <p:cNvSpPr/>
            <p:nvPr/>
          </p:nvSpPr>
          <p:spPr>
            <a:xfrm>
              <a:off x="6908659" y="126036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6" name="Hatszög 55">
              <a:extLst>
                <a:ext uri="{FF2B5EF4-FFF2-40B4-BE49-F238E27FC236}">
                  <a16:creationId xmlns:a16="http://schemas.microsoft.com/office/drawing/2014/main" id="{8A863745-D96B-489D-979B-D93ECDA023CD}"/>
                </a:ext>
              </a:extLst>
            </p:cNvPr>
            <p:cNvSpPr/>
            <p:nvPr/>
          </p:nvSpPr>
          <p:spPr>
            <a:xfrm>
              <a:off x="6908659" y="5908869"/>
              <a:ext cx="1008000" cy="823458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7" name="Hatszög 56">
              <a:extLst>
                <a:ext uri="{FF2B5EF4-FFF2-40B4-BE49-F238E27FC236}">
                  <a16:creationId xmlns:a16="http://schemas.microsoft.com/office/drawing/2014/main" id="{B77A8BDD-7642-410B-9623-EF270E07F257}"/>
                </a:ext>
              </a:extLst>
            </p:cNvPr>
            <p:cNvSpPr/>
            <p:nvPr/>
          </p:nvSpPr>
          <p:spPr>
            <a:xfrm>
              <a:off x="6908659" y="218015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8" name="Hatszög 57">
              <a:extLst>
                <a:ext uri="{FF2B5EF4-FFF2-40B4-BE49-F238E27FC236}">
                  <a16:creationId xmlns:a16="http://schemas.microsoft.com/office/drawing/2014/main" id="{CCD6ACE8-89E2-48CE-9AA4-17D1791E709C}"/>
                </a:ext>
              </a:extLst>
            </p:cNvPr>
            <p:cNvSpPr/>
            <p:nvPr/>
          </p:nvSpPr>
          <p:spPr>
            <a:xfrm>
              <a:off x="6908659" y="326843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9" name="Hatszög 58">
              <a:extLst>
                <a:ext uri="{FF2B5EF4-FFF2-40B4-BE49-F238E27FC236}">
                  <a16:creationId xmlns:a16="http://schemas.microsoft.com/office/drawing/2014/main" id="{C5BFF433-250F-4837-8EA8-A0491F82BCBD}"/>
                </a:ext>
              </a:extLst>
            </p:cNvPr>
            <p:cNvSpPr/>
            <p:nvPr/>
          </p:nvSpPr>
          <p:spPr>
            <a:xfrm>
              <a:off x="6908659" y="403897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0" name="Hatszög 59">
              <a:extLst>
                <a:ext uri="{FF2B5EF4-FFF2-40B4-BE49-F238E27FC236}">
                  <a16:creationId xmlns:a16="http://schemas.microsoft.com/office/drawing/2014/main" id="{22C9F37F-2E44-498C-9CAA-ADD88D4FAEF2}"/>
                </a:ext>
              </a:extLst>
            </p:cNvPr>
            <p:cNvSpPr/>
            <p:nvPr/>
          </p:nvSpPr>
          <p:spPr>
            <a:xfrm>
              <a:off x="6051825" y="807701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2" name="Hatszög 61">
              <a:extLst>
                <a:ext uri="{FF2B5EF4-FFF2-40B4-BE49-F238E27FC236}">
                  <a16:creationId xmlns:a16="http://schemas.microsoft.com/office/drawing/2014/main" id="{FC6D1A63-988C-433F-B8C5-CE52237B1EF1}"/>
                </a:ext>
              </a:extLst>
            </p:cNvPr>
            <p:cNvSpPr/>
            <p:nvPr/>
          </p:nvSpPr>
          <p:spPr>
            <a:xfrm>
              <a:off x="3477895" y="1228913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3" name="Hatszög 62">
              <a:extLst>
                <a:ext uri="{FF2B5EF4-FFF2-40B4-BE49-F238E27FC236}">
                  <a16:creationId xmlns:a16="http://schemas.microsoft.com/office/drawing/2014/main" id="{3E18F97E-9DD6-4647-8FEA-57CDE5BE9688}"/>
                </a:ext>
              </a:extLst>
            </p:cNvPr>
            <p:cNvSpPr/>
            <p:nvPr/>
          </p:nvSpPr>
          <p:spPr>
            <a:xfrm>
              <a:off x="5196829" y="12750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4" name="Hatszög 63">
              <a:extLst>
                <a:ext uri="{FF2B5EF4-FFF2-40B4-BE49-F238E27FC236}">
                  <a16:creationId xmlns:a16="http://schemas.microsoft.com/office/drawing/2014/main" id="{E0CD253F-6843-41A7-8A32-726CCD01BCB8}"/>
                </a:ext>
              </a:extLst>
            </p:cNvPr>
            <p:cNvSpPr/>
            <p:nvPr/>
          </p:nvSpPr>
          <p:spPr>
            <a:xfrm>
              <a:off x="5194991" y="587250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5" name="Hatszög 64">
              <a:extLst>
                <a:ext uri="{FF2B5EF4-FFF2-40B4-BE49-F238E27FC236}">
                  <a16:creationId xmlns:a16="http://schemas.microsoft.com/office/drawing/2014/main" id="{0F404155-1B59-4C55-8592-08FBB93EBA99}"/>
                </a:ext>
              </a:extLst>
            </p:cNvPr>
            <p:cNvSpPr/>
            <p:nvPr/>
          </p:nvSpPr>
          <p:spPr>
            <a:xfrm>
              <a:off x="7780987" y="-10838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6" name="Hatszög 65">
              <a:extLst>
                <a:ext uri="{FF2B5EF4-FFF2-40B4-BE49-F238E27FC236}">
                  <a16:creationId xmlns:a16="http://schemas.microsoft.com/office/drawing/2014/main" id="{7807C713-98FA-4116-9A84-2E41FE2949AB}"/>
                </a:ext>
              </a:extLst>
            </p:cNvPr>
            <p:cNvSpPr/>
            <p:nvPr/>
          </p:nvSpPr>
          <p:spPr>
            <a:xfrm>
              <a:off x="5196829" y="341579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7" name="Hatszög 66">
              <a:extLst>
                <a:ext uri="{FF2B5EF4-FFF2-40B4-BE49-F238E27FC236}">
                  <a16:creationId xmlns:a16="http://schemas.microsoft.com/office/drawing/2014/main" id="{3892F1FA-3BBC-48FD-A0B4-CA25AF0704F9}"/>
                </a:ext>
              </a:extLst>
            </p:cNvPr>
            <p:cNvSpPr/>
            <p:nvPr/>
          </p:nvSpPr>
          <p:spPr>
            <a:xfrm>
              <a:off x="5196829" y="405370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8" name="Hatszög 67">
              <a:extLst>
                <a:ext uri="{FF2B5EF4-FFF2-40B4-BE49-F238E27FC236}">
                  <a16:creationId xmlns:a16="http://schemas.microsoft.com/office/drawing/2014/main" id="{2D154B9A-7DAF-44A6-A869-A2C17537A411}"/>
                </a:ext>
              </a:extLst>
            </p:cNvPr>
            <p:cNvSpPr/>
            <p:nvPr/>
          </p:nvSpPr>
          <p:spPr>
            <a:xfrm>
              <a:off x="3447719" y="309645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9" name="Hatszög 68">
              <a:extLst>
                <a:ext uri="{FF2B5EF4-FFF2-40B4-BE49-F238E27FC236}">
                  <a16:creationId xmlns:a16="http://schemas.microsoft.com/office/drawing/2014/main" id="{6A623AAE-CEFE-491C-8A41-3478E6DBB157}"/>
                </a:ext>
              </a:extLst>
            </p:cNvPr>
            <p:cNvSpPr/>
            <p:nvPr/>
          </p:nvSpPr>
          <p:spPr>
            <a:xfrm>
              <a:off x="4325876" y="448557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1" name="Hatszög 70">
              <a:extLst>
                <a:ext uri="{FF2B5EF4-FFF2-40B4-BE49-F238E27FC236}">
                  <a16:creationId xmlns:a16="http://schemas.microsoft.com/office/drawing/2014/main" id="{64FB5095-E86A-4EC8-BD59-834E8D0CE03B}"/>
                </a:ext>
              </a:extLst>
            </p:cNvPr>
            <p:cNvSpPr/>
            <p:nvPr/>
          </p:nvSpPr>
          <p:spPr>
            <a:xfrm>
              <a:off x="6051825" y="26211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2" name="Hatszög 71">
              <a:extLst>
                <a:ext uri="{FF2B5EF4-FFF2-40B4-BE49-F238E27FC236}">
                  <a16:creationId xmlns:a16="http://schemas.microsoft.com/office/drawing/2014/main" id="{FB3EAFE1-B063-4D03-8115-999404470992}"/>
                </a:ext>
              </a:extLst>
            </p:cNvPr>
            <p:cNvSpPr/>
            <p:nvPr/>
          </p:nvSpPr>
          <p:spPr>
            <a:xfrm>
              <a:off x="4325876" y="542524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3" name="Hatszög 72">
              <a:extLst>
                <a:ext uri="{FF2B5EF4-FFF2-40B4-BE49-F238E27FC236}">
                  <a16:creationId xmlns:a16="http://schemas.microsoft.com/office/drawing/2014/main" id="{6A0818D5-754C-4CDB-8CBB-D79F93EA5F6A}"/>
                </a:ext>
              </a:extLst>
            </p:cNvPr>
            <p:cNvSpPr/>
            <p:nvPr/>
          </p:nvSpPr>
          <p:spPr>
            <a:xfrm>
              <a:off x="4325876" y="168707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4" name="Hatszög 73">
              <a:extLst>
                <a:ext uri="{FF2B5EF4-FFF2-40B4-BE49-F238E27FC236}">
                  <a16:creationId xmlns:a16="http://schemas.microsoft.com/office/drawing/2014/main" id="{E45AE7E2-5784-4390-810E-0408FBAA1E8F}"/>
                </a:ext>
              </a:extLst>
            </p:cNvPr>
            <p:cNvSpPr/>
            <p:nvPr/>
          </p:nvSpPr>
          <p:spPr>
            <a:xfrm>
              <a:off x="4325876" y="-152067"/>
              <a:ext cx="1008000" cy="849831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5" name="Hatszög 74">
              <a:extLst>
                <a:ext uri="{FF2B5EF4-FFF2-40B4-BE49-F238E27FC236}">
                  <a16:creationId xmlns:a16="http://schemas.microsoft.com/office/drawing/2014/main" id="{82FAF250-92B8-4DE4-9EC1-DED1F29A860B}"/>
                </a:ext>
              </a:extLst>
            </p:cNvPr>
            <p:cNvSpPr/>
            <p:nvPr/>
          </p:nvSpPr>
          <p:spPr>
            <a:xfrm>
              <a:off x="4325876" y="354589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1" name="Hatszög 80">
              <a:extLst>
                <a:ext uri="{FF2B5EF4-FFF2-40B4-BE49-F238E27FC236}">
                  <a16:creationId xmlns:a16="http://schemas.microsoft.com/office/drawing/2014/main" id="{5BAA0349-9B1D-4453-AAD8-6A2E1997EA06}"/>
                </a:ext>
              </a:extLst>
            </p:cNvPr>
            <p:cNvSpPr/>
            <p:nvPr/>
          </p:nvSpPr>
          <p:spPr>
            <a:xfrm>
              <a:off x="2576964" y="4452830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2" name="Hatszög 81">
              <a:extLst>
                <a:ext uri="{FF2B5EF4-FFF2-40B4-BE49-F238E27FC236}">
                  <a16:creationId xmlns:a16="http://schemas.microsoft.com/office/drawing/2014/main" id="{1F8778B2-727E-42B0-B6D6-802884E0B849}"/>
                </a:ext>
              </a:extLst>
            </p:cNvPr>
            <p:cNvSpPr/>
            <p:nvPr/>
          </p:nvSpPr>
          <p:spPr>
            <a:xfrm>
              <a:off x="2602415" y="262119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3" name="Hatszög 82">
              <a:extLst>
                <a:ext uri="{FF2B5EF4-FFF2-40B4-BE49-F238E27FC236}">
                  <a16:creationId xmlns:a16="http://schemas.microsoft.com/office/drawing/2014/main" id="{FBEF9451-455B-48A2-A05D-38145E4F8AD5}"/>
                </a:ext>
              </a:extLst>
            </p:cNvPr>
            <p:cNvSpPr/>
            <p:nvPr/>
          </p:nvSpPr>
          <p:spPr>
            <a:xfrm>
              <a:off x="2602415" y="781451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4" name="Hatszög 83">
              <a:extLst>
                <a:ext uri="{FF2B5EF4-FFF2-40B4-BE49-F238E27FC236}">
                  <a16:creationId xmlns:a16="http://schemas.microsoft.com/office/drawing/2014/main" id="{C283D20B-EB92-4173-BC1C-FDA1FE2BD1A8}"/>
                </a:ext>
              </a:extLst>
            </p:cNvPr>
            <p:cNvSpPr/>
            <p:nvPr/>
          </p:nvSpPr>
          <p:spPr>
            <a:xfrm>
              <a:off x="2576964" y="5394059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5" name="Hatszög 84">
              <a:extLst>
                <a:ext uri="{FF2B5EF4-FFF2-40B4-BE49-F238E27FC236}">
                  <a16:creationId xmlns:a16="http://schemas.microsoft.com/office/drawing/2014/main" id="{FD0D1277-42A0-42BD-8136-E891F6314768}"/>
                </a:ext>
              </a:extLst>
            </p:cNvPr>
            <p:cNvSpPr/>
            <p:nvPr/>
          </p:nvSpPr>
          <p:spPr>
            <a:xfrm>
              <a:off x="3457411" y="301715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6" name="Hatszög 85">
              <a:extLst>
                <a:ext uri="{FF2B5EF4-FFF2-40B4-BE49-F238E27FC236}">
                  <a16:creationId xmlns:a16="http://schemas.microsoft.com/office/drawing/2014/main" id="{E3F67F28-E04E-42AF-8C45-3FFD34B663C8}"/>
                </a:ext>
              </a:extLst>
            </p:cNvPr>
            <p:cNvSpPr/>
            <p:nvPr/>
          </p:nvSpPr>
          <p:spPr>
            <a:xfrm>
              <a:off x="2602415" y="-15206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7" name="Hatszög 86">
              <a:extLst>
                <a:ext uri="{FF2B5EF4-FFF2-40B4-BE49-F238E27FC236}">
                  <a16:creationId xmlns:a16="http://schemas.microsoft.com/office/drawing/2014/main" id="{ED9A4F1D-5A10-4F7C-B0E3-AEA7C27FACDB}"/>
                </a:ext>
              </a:extLst>
            </p:cNvPr>
            <p:cNvSpPr/>
            <p:nvPr/>
          </p:nvSpPr>
          <p:spPr>
            <a:xfrm>
              <a:off x="3447719" y="4924221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8" name="Hatszög 87">
              <a:extLst>
                <a:ext uri="{FF2B5EF4-FFF2-40B4-BE49-F238E27FC236}">
                  <a16:creationId xmlns:a16="http://schemas.microsoft.com/office/drawing/2014/main" id="{74A9FE01-9717-40E1-9E52-D71D9F3C4B12}"/>
                </a:ext>
              </a:extLst>
            </p:cNvPr>
            <p:cNvSpPr/>
            <p:nvPr/>
          </p:nvSpPr>
          <p:spPr>
            <a:xfrm>
              <a:off x="1731507" y="494063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9" name="Hatszög 88">
              <a:extLst>
                <a:ext uri="{FF2B5EF4-FFF2-40B4-BE49-F238E27FC236}">
                  <a16:creationId xmlns:a16="http://schemas.microsoft.com/office/drawing/2014/main" id="{19CAA692-E5BE-4CB0-B0BC-7221CE91E36A}"/>
                </a:ext>
              </a:extLst>
            </p:cNvPr>
            <p:cNvSpPr/>
            <p:nvPr/>
          </p:nvSpPr>
          <p:spPr>
            <a:xfrm>
              <a:off x="1734764" y="306564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0" name="Hatszög 89">
              <a:extLst>
                <a:ext uri="{FF2B5EF4-FFF2-40B4-BE49-F238E27FC236}">
                  <a16:creationId xmlns:a16="http://schemas.microsoft.com/office/drawing/2014/main" id="{825CBCBA-6CA5-49B1-ADAC-A508CC10DFF6}"/>
                </a:ext>
              </a:extLst>
            </p:cNvPr>
            <p:cNvSpPr/>
            <p:nvPr/>
          </p:nvSpPr>
          <p:spPr>
            <a:xfrm>
              <a:off x="878287" y="256934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1" name="Hatszög 90">
              <a:extLst>
                <a:ext uri="{FF2B5EF4-FFF2-40B4-BE49-F238E27FC236}">
                  <a16:creationId xmlns:a16="http://schemas.microsoft.com/office/drawing/2014/main" id="{07533DE5-2FFB-43DD-891B-FA83D4CFE53F}"/>
                </a:ext>
              </a:extLst>
            </p:cNvPr>
            <p:cNvSpPr/>
            <p:nvPr/>
          </p:nvSpPr>
          <p:spPr>
            <a:xfrm>
              <a:off x="1721969" y="400096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2" name="Hatszög 91">
              <a:extLst>
                <a:ext uri="{FF2B5EF4-FFF2-40B4-BE49-F238E27FC236}">
                  <a16:creationId xmlns:a16="http://schemas.microsoft.com/office/drawing/2014/main" id="{D65891DB-FCFD-49F0-90D4-11352129B96D}"/>
                </a:ext>
              </a:extLst>
            </p:cNvPr>
            <p:cNvSpPr/>
            <p:nvPr/>
          </p:nvSpPr>
          <p:spPr>
            <a:xfrm>
              <a:off x="1746501" y="213734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3" name="Hatszög 92">
              <a:extLst>
                <a:ext uri="{FF2B5EF4-FFF2-40B4-BE49-F238E27FC236}">
                  <a16:creationId xmlns:a16="http://schemas.microsoft.com/office/drawing/2014/main" id="{61BE44A6-6D27-4B27-A058-626F0CEA1D66}"/>
                </a:ext>
              </a:extLst>
            </p:cNvPr>
            <p:cNvSpPr/>
            <p:nvPr/>
          </p:nvSpPr>
          <p:spPr>
            <a:xfrm>
              <a:off x="9112" y="4929886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4" name="Hatszög 93">
              <a:extLst>
                <a:ext uri="{FF2B5EF4-FFF2-40B4-BE49-F238E27FC236}">
                  <a16:creationId xmlns:a16="http://schemas.microsoft.com/office/drawing/2014/main" id="{E228BDA2-996F-45ED-B7BA-FB9AF9C7F378}"/>
                </a:ext>
              </a:extLst>
            </p:cNvPr>
            <p:cNvSpPr/>
            <p:nvPr/>
          </p:nvSpPr>
          <p:spPr>
            <a:xfrm>
              <a:off x="866054" y="4451774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5" name="Hatszög 94">
              <a:extLst>
                <a:ext uri="{FF2B5EF4-FFF2-40B4-BE49-F238E27FC236}">
                  <a16:creationId xmlns:a16="http://schemas.microsoft.com/office/drawing/2014/main" id="{8B8B3D52-8489-4E86-A9B3-3DAAE230C173}"/>
                </a:ext>
              </a:extLst>
            </p:cNvPr>
            <p:cNvSpPr/>
            <p:nvPr/>
          </p:nvSpPr>
          <p:spPr>
            <a:xfrm>
              <a:off x="9067" y="121159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6" name="Hatszög 95">
              <a:extLst>
                <a:ext uri="{FF2B5EF4-FFF2-40B4-BE49-F238E27FC236}">
                  <a16:creationId xmlns:a16="http://schemas.microsoft.com/office/drawing/2014/main" id="{736ABCB7-BACB-444D-BAD0-1D82A3A6CB87}"/>
                </a:ext>
              </a:extLst>
            </p:cNvPr>
            <p:cNvSpPr/>
            <p:nvPr/>
          </p:nvSpPr>
          <p:spPr>
            <a:xfrm>
              <a:off x="9112" y="586956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7" name="Hatszög 96">
              <a:extLst>
                <a:ext uri="{FF2B5EF4-FFF2-40B4-BE49-F238E27FC236}">
                  <a16:creationId xmlns:a16="http://schemas.microsoft.com/office/drawing/2014/main" id="{6F2E64BF-59F7-49A9-AE31-6F124AAD2CA6}"/>
                </a:ext>
              </a:extLst>
            </p:cNvPr>
            <p:cNvSpPr/>
            <p:nvPr/>
          </p:nvSpPr>
          <p:spPr>
            <a:xfrm>
              <a:off x="9112" y="213139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8" name="Hatszög 97">
              <a:extLst>
                <a:ext uri="{FF2B5EF4-FFF2-40B4-BE49-F238E27FC236}">
                  <a16:creationId xmlns:a16="http://schemas.microsoft.com/office/drawing/2014/main" id="{4426EDC0-9906-46BC-87C2-22FE87EB8180}"/>
                </a:ext>
              </a:extLst>
            </p:cNvPr>
            <p:cNvSpPr/>
            <p:nvPr/>
          </p:nvSpPr>
          <p:spPr>
            <a:xfrm>
              <a:off x="875480" y="76566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0" name="Hatszög 99">
              <a:extLst>
                <a:ext uri="{FF2B5EF4-FFF2-40B4-BE49-F238E27FC236}">
                  <a16:creationId xmlns:a16="http://schemas.microsoft.com/office/drawing/2014/main" id="{C8D789A6-ECFF-4113-B1E0-9BEF7E33E05F}"/>
                </a:ext>
              </a:extLst>
            </p:cNvPr>
            <p:cNvSpPr/>
            <p:nvPr/>
          </p:nvSpPr>
          <p:spPr>
            <a:xfrm>
              <a:off x="1720130" y="1219403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1" name="Hatszög 100">
              <a:extLst>
                <a:ext uri="{FF2B5EF4-FFF2-40B4-BE49-F238E27FC236}">
                  <a16:creationId xmlns:a16="http://schemas.microsoft.com/office/drawing/2014/main" id="{596BE3C9-3174-451C-9446-55584E73D974}"/>
                </a:ext>
              </a:extLst>
            </p:cNvPr>
            <p:cNvSpPr/>
            <p:nvPr/>
          </p:nvSpPr>
          <p:spPr>
            <a:xfrm>
              <a:off x="878287" y="-139729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2" name="Hatszög 101">
              <a:extLst>
                <a:ext uri="{FF2B5EF4-FFF2-40B4-BE49-F238E27FC236}">
                  <a16:creationId xmlns:a16="http://schemas.microsoft.com/office/drawing/2014/main" id="{9DFEE74E-715A-475D-A48F-EDA1663BAC70}"/>
                </a:ext>
              </a:extLst>
            </p:cNvPr>
            <p:cNvSpPr/>
            <p:nvPr/>
          </p:nvSpPr>
          <p:spPr>
            <a:xfrm>
              <a:off x="7763654" y="1729625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3" name="Hatszög 102">
              <a:extLst>
                <a:ext uri="{FF2B5EF4-FFF2-40B4-BE49-F238E27FC236}">
                  <a16:creationId xmlns:a16="http://schemas.microsoft.com/office/drawing/2014/main" id="{D4629E50-9041-4CEC-ACF5-2402F52C77C4}"/>
                </a:ext>
              </a:extLst>
            </p:cNvPr>
            <p:cNvSpPr/>
            <p:nvPr/>
          </p:nvSpPr>
          <p:spPr>
            <a:xfrm>
              <a:off x="6914036" y="3118032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4" name="Hatszög 103">
              <a:extLst>
                <a:ext uri="{FF2B5EF4-FFF2-40B4-BE49-F238E27FC236}">
                  <a16:creationId xmlns:a16="http://schemas.microsoft.com/office/drawing/2014/main" id="{B137C5FB-02D9-4604-B64F-D3FD93407A19}"/>
                </a:ext>
              </a:extLst>
            </p:cNvPr>
            <p:cNvSpPr/>
            <p:nvPr/>
          </p:nvSpPr>
          <p:spPr>
            <a:xfrm>
              <a:off x="11184000" y="1810261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5" name="Hatszög 104">
              <a:extLst>
                <a:ext uri="{FF2B5EF4-FFF2-40B4-BE49-F238E27FC236}">
                  <a16:creationId xmlns:a16="http://schemas.microsoft.com/office/drawing/2014/main" id="{04E266ED-A6B8-43C4-9983-12AAEEB99C98}"/>
                </a:ext>
              </a:extLst>
            </p:cNvPr>
            <p:cNvSpPr/>
            <p:nvPr/>
          </p:nvSpPr>
          <p:spPr>
            <a:xfrm>
              <a:off x="11174888" y="2722187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6" name="Hatszög 105">
              <a:extLst>
                <a:ext uri="{FF2B5EF4-FFF2-40B4-BE49-F238E27FC236}">
                  <a16:creationId xmlns:a16="http://schemas.microsoft.com/office/drawing/2014/main" id="{D8A8A9D5-3A46-434E-958F-05599F3A8AC4}"/>
                </a:ext>
              </a:extLst>
            </p:cNvPr>
            <p:cNvSpPr/>
            <p:nvPr/>
          </p:nvSpPr>
          <p:spPr>
            <a:xfrm>
              <a:off x="6059094" y="-112141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7" name="Hatszög 106">
              <a:extLst>
                <a:ext uri="{FF2B5EF4-FFF2-40B4-BE49-F238E27FC236}">
                  <a16:creationId xmlns:a16="http://schemas.microsoft.com/office/drawing/2014/main" id="{382B9F60-1816-478B-A309-F07E5BD196AD}"/>
                </a:ext>
              </a:extLst>
            </p:cNvPr>
            <p:cNvSpPr/>
            <p:nvPr/>
          </p:nvSpPr>
          <p:spPr>
            <a:xfrm>
              <a:off x="3447719" y="5848597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8" name="Hatszög 107">
              <a:extLst>
                <a:ext uri="{FF2B5EF4-FFF2-40B4-BE49-F238E27FC236}">
                  <a16:creationId xmlns:a16="http://schemas.microsoft.com/office/drawing/2014/main" id="{C4F71539-05AE-4C0C-9E82-3AB92443A4A2}"/>
                </a:ext>
              </a:extLst>
            </p:cNvPr>
            <p:cNvSpPr/>
            <p:nvPr/>
          </p:nvSpPr>
          <p:spPr>
            <a:xfrm>
              <a:off x="2636511" y="1705785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2" name="Hatszög 111">
              <a:extLst>
                <a:ext uri="{FF2B5EF4-FFF2-40B4-BE49-F238E27FC236}">
                  <a16:creationId xmlns:a16="http://schemas.microsoft.com/office/drawing/2014/main" id="{8B2D4E77-912D-4F6F-855F-4F9497BDA7A6}"/>
                </a:ext>
              </a:extLst>
            </p:cNvPr>
            <p:cNvSpPr/>
            <p:nvPr/>
          </p:nvSpPr>
          <p:spPr>
            <a:xfrm>
              <a:off x="1748914" y="314828"/>
              <a:ext cx="1008000" cy="864000"/>
            </a:xfrm>
            <a:prstGeom prst="hexagon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4D6C31F8-CE37-4E69-BEDA-115C471CF893}"/>
              </a:ext>
            </a:extLst>
          </p:cNvPr>
          <p:cNvSpPr txBox="1"/>
          <p:nvPr/>
        </p:nvSpPr>
        <p:spPr>
          <a:xfrm>
            <a:off x="1752110" y="2439934"/>
            <a:ext cx="9180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i="1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Bánk bán Nemzeti Színházi előadásai</a:t>
            </a:r>
            <a:endParaRPr lang="hu-HU" sz="5400" dirty="0"/>
          </a:p>
        </p:txBody>
      </p:sp>
      <p:sp>
        <p:nvSpPr>
          <p:cNvPr id="116" name="Szövegdoboz 115">
            <a:extLst>
              <a:ext uri="{FF2B5EF4-FFF2-40B4-BE49-F238E27FC236}">
                <a16:creationId xmlns:a16="http://schemas.microsoft.com/office/drawing/2014/main" id="{337795F5-C04B-478E-ACB3-DDD1FC91836B}"/>
              </a:ext>
            </a:extLst>
          </p:cNvPr>
          <p:cNvSpPr txBox="1"/>
          <p:nvPr/>
        </p:nvSpPr>
        <p:spPr>
          <a:xfrm>
            <a:off x="3278926" y="4650514"/>
            <a:ext cx="6126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,,Színház az egész világ!”</a:t>
            </a:r>
          </a:p>
          <a:p>
            <a:pPr algn="r"/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(William Shakespeare)</a:t>
            </a:r>
          </a:p>
        </p:txBody>
      </p:sp>
    </p:spTree>
    <p:extLst>
      <p:ext uri="{BB962C8B-B14F-4D97-AF65-F5344CB8AC3E}">
        <p14:creationId xmlns:p14="http://schemas.microsoft.com/office/powerpoint/2010/main" val="582815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4CCFB635-3882-4A82-92A3-5315CA576B2A}"/>
              </a:ext>
            </a:extLst>
          </p:cNvPr>
          <p:cNvGrpSpPr/>
          <p:nvPr/>
        </p:nvGrpSpPr>
        <p:grpSpPr>
          <a:xfrm>
            <a:off x="-13954" y="403880"/>
            <a:ext cx="12205954" cy="6454120"/>
            <a:chOff x="-13954" y="405014"/>
            <a:chExt cx="12205954" cy="645412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87A5FAF4-B5AA-4868-92C7-023EDB5CCBD5}"/>
                </a:ext>
              </a:extLst>
            </p:cNvPr>
            <p:cNvSpPr/>
            <p:nvPr/>
          </p:nvSpPr>
          <p:spPr>
            <a:xfrm rot="5400000">
              <a:off x="5735867" y="-5344806"/>
              <a:ext cx="700066" cy="1219970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649BA19A-8EBC-40D2-A0C1-5579204D874C}"/>
                </a:ext>
              </a:extLst>
            </p:cNvPr>
            <p:cNvSpPr/>
            <p:nvPr/>
          </p:nvSpPr>
          <p:spPr>
            <a:xfrm rot="5400000">
              <a:off x="5742971" y="-3418851"/>
              <a:ext cx="700065" cy="1219795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1ADA6B8-4C49-408D-851A-A7237112CEE6}"/>
                </a:ext>
              </a:extLst>
            </p:cNvPr>
            <p:cNvSpPr/>
            <p:nvPr/>
          </p:nvSpPr>
          <p:spPr>
            <a:xfrm rot="5400000">
              <a:off x="5654759" y="-4433317"/>
              <a:ext cx="861702" cy="1219912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58F0F148-6926-4CD6-817D-D69713D5A86B}"/>
                </a:ext>
              </a:extLst>
            </p:cNvPr>
            <p:cNvSpPr/>
            <p:nvPr/>
          </p:nvSpPr>
          <p:spPr>
            <a:xfrm rot="5400000">
              <a:off x="5745435" y="-2474501"/>
              <a:ext cx="700064" cy="12191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4D94323F-5895-428E-8939-1A80BB56D8F7}"/>
                </a:ext>
              </a:extLst>
            </p:cNvPr>
            <p:cNvSpPr/>
            <p:nvPr/>
          </p:nvSpPr>
          <p:spPr>
            <a:xfrm rot="5400000">
              <a:off x="5745750" y="412883"/>
              <a:ext cx="700066" cy="1219243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AFE11CA5-A7E6-453E-A0CE-22644DF530FA}"/>
                </a:ext>
              </a:extLst>
            </p:cNvPr>
            <p:cNvSpPr/>
            <p:nvPr/>
          </p:nvSpPr>
          <p:spPr>
            <a:xfrm rot="5400000">
              <a:off x="5745748" y="-592797"/>
              <a:ext cx="700065" cy="121924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A1049A66-EBAF-4763-AD32-D1A810C5DD6C}"/>
                </a:ext>
              </a:extLst>
            </p:cNvPr>
            <p:cNvSpPr/>
            <p:nvPr/>
          </p:nvSpPr>
          <p:spPr>
            <a:xfrm rot="5400000">
              <a:off x="5745688" y="-1525380"/>
              <a:ext cx="700065" cy="1219144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7CE6FF5C-A03E-41C2-ACCA-ED6A9A3A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15"/>
            <a:ext cx="10515600" cy="1325563"/>
          </a:xfrm>
        </p:spPr>
        <p:txBody>
          <a:bodyPr>
            <a:normAutofit/>
          </a:bodyPr>
          <a:lstStyle/>
          <a:p>
            <a: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Nemzeti Színház , Kecskemét</a:t>
            </a:r>
            <a:b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hu-HU" sz="2400" i="1" u="none" strike="noStrike" dirty="0">
                <a:solidFill>
                  <a:schemeClr val="bg1"/>
                </a:solidFill>
                <a:effectLst/>
                <a:latin typeface="+mn-lt"/>
              </a:rPr>
              <a:t>Bemutató: 2011. 09. 21., </a:t>
            </a:r>
            <a:r>
              <a:rPr lang="hu-HU" sz="2400" b="0" i="1" dirty="0">
                <a:solidFill>
                  <a:schemeClr val="bg1"/>
                </a:solidFill>
                <a:effectLst/>
                <a:latin typeface="+mn-lt"/>
              </a:rPr>
              <a:t>Kecskeméti Katona József Nemzeti Színház</a:t>
            </a:r>
            <a:endParaRPr lang="hu-HU" sz="88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24272C-195F-4DD2-986C-246860EB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" y="1794255"/>
            <a:ext cx="4640487" cy="4351338"/>
          </a:xfrm>
        </p:spPr>
        <p:txBody>
          <a:bodyPr>
            <a:normAutofit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Szeptember 21-én, a magyar dráma napján mutatták be Katona József Bánk bánját </a:t>
            </a:r>
            <a:r>
              <a:rPr lang="hu-HU" sz="2400" b="1" i="1" u="sng" dirty="0">
                <a:solidFill>
                  <a:schemeClr val="bg1"/>
                </a:solidFill>
                <a:latin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Bagó Bertalan</a:t>
            </a:r>
            <a:r>
              <a:rPr lang="hu-H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rendezésében. </a:t>
            </a:r>
            <a:endParaRPr lang="hu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Az előadás több szempontból is különlegesnek ígérkezett. A közönség első ízben láthatta a Katona drámájának 21. századi verzióját napjainkban is felkapott, köznyelvi szóhasználattal.</a:t>
            </a:r>
            <a:endParaRPr lang="hu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hu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9E91CCA-DBDD-4210-A967-F01599BEFEC9}"/>
              </a:ext>
            </a:extLst>
          </p:cNvPr>
          <p:cNvSpPr txBox="1"/>
          <p:nvPr/>
        </p:nvSpPr>
        <p:spPr>
          <a:xfrm>
            <a:off x="6323402" y="1743916"/>
            <a:ext cx="42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Főszerepekben:</a:t>
            </a:r>
          </a:p>
          <a:p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Endre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Pál Attila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Gertrudis - Danyi Judit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Ottó -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Orth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Péter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Bánk bán -  Fazekas Géza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Melinda -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Zeck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Juli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Petur bán -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Körtvélyessy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Zsolt</a:t>
            </a:r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Szemenyei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János</a:t>
            </a:r>
            <a:b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Tiborc - Kiss Jenő</a:t>
            </a:r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5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E1A5B71B-D60B-F70E-E7EF-E60A8367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7704"/>
                    </a14:imgEffect>
                    <a14:imgEffect>
                      <a14:saturation sat="94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845"/>
            <a:ext cx="12191999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9362CFB-88B9-7E00-26B1-2C615390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Színház, Szeged</a:t>
            </a:r>
          </a:p>
        </p:txBody>
      </p:sp>
      <p:graphicFrame>
        <p:nvGraphicFramePr>
          <p:cNvPr id="11" name="Tartalom helye 2">
            <a:extLst>
              <a:ext uri="{FF2B5EF4-FFF2-40B4-BE49-F238E27FC236}">
                <a16:creationId xmlns:a16="http://schemas.microsoft.com/office/drawing/2014/main" id="{C34E557E-D9A4-0175-9575-DD78710659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849834"/>
              </p:ext>
            </p:extLst>
          </p:nvPr>
        </p:nvGraphicFramePr>
        <p:xfrm>
          <a:off x="487524" y="1758496"/>
          <a:ext cx="6690515" cy="476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6039D008-6B85-C95B-6984-B13AE83CA4B0}"/>
              </a:ext>
            </a:extLst>
          </p:cNvPr>
          <p:cNvSpPr txBox="1"/>
          <p:nvPr/>
        </p:nvSpPr>
        <p:spPr>
          <a:xfrm>
            <a:off x="838200" y="1204159"/>
            <a:ext cx="68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>
                <a:solidFill>
                  <a:schemeClr val="bg1"/>
                </a:solidFill>
              </a:rPr>
              <a:t>Bemutató: 2013. március 15. Szegedi Nemzeti Színház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7E339DA-E1D8-181E-705D-EEDBE57197CA}"/>
              </a:ext>
            </a:extLst>
          </p:cNvPr>
          <p:cNvSpPr txBox="1"/>
          <p:nvPr/>
        </p:nvSpPr>
        <p:spPr>
          <a:xfrm>
            <a:off x="7360763" y="5564665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Rendező: Bodolay Géza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D27EF28-CC26-49BD-9896-3C3AEDBB119F}"/>
              </a:ext>
            </a:extLst>
          </p:cNvPr>
          <p:cNvSpPr txBox="1"/>
          <p:nvPr/>
        </p:nvSpPr>
        <p:spPr>
          <a:xfrm>
            <a:off x="7360763" y="1758496"/>
            <a:ext cx="44805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darabról Hegedűs Géza így fogalmaz A magyar irodalom arcképcsarnoka című művében:</a:t>
            </a:r>
          </a:p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 Bánk bán egyszerre tudott korhűen középkori és izgalmasan aktuális lenni, mint a legjobb Schiller-drámák. A jellemek mélysége és gazdagsága Shakespeare-t idézi…”</a:t>
            </a:r>
          </a:p>
        </p:txBody>
      </p:sp>
    </p:spTree>
    <p:extLst>
      <p:ext uri="{BB962C8B-B14F-4D97-AF65-F5344CB8AC3E}">
        <p14:creationId xmlns:p14="http://schemas.microsoft.com/office/powerpoint/2010/main" val="4175939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A905EF92-3BEC-4A69-9018-19D9F809DAD3}"/>
              </a:ext>
            </a:extLst>
          </p:cNvPr>
          <p:cNvGrpSpPr/>
          <p:nvPr/>
        </p:nvGrpSpPr>
        <p:grpSpPr>
          <a:xfrm>
            <a:off x="-400" y="0"/>
            <a:ext cx="12192400" cy="6865232"/>
            <a:chOff x="-400" y="-559"/>
            <a:chExt cx="12192400" cy="6865232"/>
          </a:xfrm>
          <a:blipFill>
            <a:blip r:embed="rId2"/>
            <a:stretch>
              <a:fillRect/>
            </a:stretch>
          </a:blipFill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19DAE45C-AB09-4B51-A8B0-6E74029EDBC0}"/>
                </a:ext>
              </a:extLst>
            </p:cNvPr>
            <p:cNvSpPr/>
            <p:nvPr/>
          </p:nvSpPr>
          <p:spPr>
            <a:xfrm>
              <a:off x="-400" y="5691"/>
              <a:ext cx="649548" cy="685898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2925CD53-7290-481C-9D12-2161754B5647}"/>
                </a:ext>
              </a:extLst>
            </p:cNvPr>
            <p:cNvSpPr/>
            <p:nvPr/>
          </p:nvSpPr>
          <p:spPr>
            <a:xfrm>
              <a:off x="2171087" y="0"/>
              <a:ext cx="649548" cy="6858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C721B30B-95F4-4546-A003-F6E4C868FF9A}"/>
                </a:ext>
              </a:extLst>
            </p:cNvPr>
            <p:cNvSpPr/>
            <p:nvPr/>
          </p:nvSpPr>
          <p:spPr>
            <a:xfrm>
              <a:off x="1085523" y="6015"/>
              <a:ext cx="649548" cy="685865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7EDBC309-F6C2-4CFB-A312-38D55AD2984C}"/>
                </a:ext>
              </a:extLst>
            </p:cNvPr>
            <p:cNvSpPr/>
            <p:nvPr/>
          </p:nvSpPr>
          <p:spPr>
            <a:xfrm>
              <a:off x="3247529" y="0"/>
              <a:ext cx="649548" cy="685433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F0C88A1D-E421-4D08-BAB9-E2611AE72B90}"/>
                </a:ext>
              </a:extLst>
            </p:cNvPr>
            <p:cNvSpPr/>
            <p:nvPr/>
          </p:nvSpPr>
          <p:spPr>
            <a:xfrm>
              <a:off x="6475963" y="-559"/>
              <a:ext cx="649548" cy="685489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0" name="Téglalap 19">
              <a:extLst>
                <a:ext uri="{FF2B5EF4-FFF2-40B4-BE49-F238E27FC236}">
                  <a16:creationId xmlns:a16="http://schemas.microsoft.com/office/drawing/2014/main" id="{028CDDAD-2DD4-48C4-90CA-C60A6E5BFA5F}"/>
                </a:ext>
              </a:extLst>
            </p:cNvPr>
            <p:cNvSpPr/>
            <p:nvPr/>
          </p:nvSpPr>
          <p:spPr>
            <a:xfrm>
              <a:off x="5411873" y="-539"/>
              <a:ext cx="649548" cy="68548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Téglalap 21">
              <a:extLst>
                <a:ext uri="{FF2B5EF4-FFF2-40B4-BE49-F238E27FC236}">
                  <a16:creationId xmlns:a16="http://schemas.microsoft.com/office/drawing/2014/main" id="{8E7E52B2-9312-4E26-8B44-386DE0CD602E}"/>
                </a:ext>
              </a:extLst>
            </p:cNvPr>
            <p:cNvSpPr/>
            <p:nvPr/>
          </p:nvSpPr>
          <p:spPr>
            <a:xfrm>
              <a:off x="4332584" y="0"/>
              <a:ext cx="649548" cy="685433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F594F96D-7665-444A-BDAF-3747D67831A5}"/>
                </a:ext>
              </a:extLst>
            </p:cNvPr>
            <p:cNvSpPr/>
            <p:nvPr/>
          </p:nvSpPr>
          <p:spPr>
            <a:xfrm>
              <a:off x="9728309" y="-1"/>
              <a:ext cx="649548" cy="68646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30918D9F-2FEE-4361-A347-0565BB6BD54D}"/>
                </a:ext>
              </a:extLst>
            </p:cNvPr>
            <p:cNvSpPr/>
            <p:nvPr/>
          </p:nvSpPr>
          <p:spPr>
            <a:xfrm>
              <a:off x="8641887" y="3125"/>
              <a:ext cx="649548" cy="68548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5500EA75-1412-4957-9281-4EF37EE2AB37}"/>
                </a:ext>
              </a:extLst>
            </p:cNvPr>
            <p:cNvSpPr/>
            <p:nvPr/>
          </p:nvSpPr>
          <p:spPr>
            <a:xfrm>
              <a:off x="7561527" y="3125"/>
              <a:ext cx="649548" cy="68548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5" name="Téglalap 34">
              <a:extLst>
                <a:ext uri="{FF2B5EF4-FFF2-40B4-BE49-F238E27FC236}">
                  <a16:creationId xmlns:a16="http://schemas.microsoft.com/office/drawing/2014/main" id="{469A636A-4A07-4E1E-A563-C65317978902}"/>
                </a:ext>
              </a:extLst>
            </p:cNvPr>
            <p:cNvSpPr/>
            <p:nvPr/>
          </p:nvSpPr>
          <p:spPr>
            <a:xfrm>
              <a:off x="10832099" y="1"/>
              <a:ext cx="649548" cy="685433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7" name="Téglalap 36">
              <a:extLst>
                <a:ext uri="{FF2B5EF4-FFF2-40B4-BE49-F238E27FC236}">
                  <a16:creationId xmlns:a16="http://schemas.microsoft.com/office/drawing/2014/main" id="{E84B4EAF-9A97-442E-B34F-A901C11A3354}"/>
                </a:ext>
              </a:extLst>
            </p:cNvPr>
            <p:cNvSpPr/>
            <p:nvPr/>
          </p:nvSpPr>
          <p:spPr>
            <a:xfrm>
              <a:off x="11876417" y="0"/>
              <a:ext cx="315583" cy="6858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D0DEE1-1EEF-4128-A0C1-61218D38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205"/>
            <a:ext cx="10515600" cy="1331595"/>
          </a:xfrm>
        </p:spPr>
        <p:txBody>
          <a:bodyPr>
            <a:normAutofit fontScale="90000"/>
          </a:bodyPr>
          <a:lstStyle/>
          <a:p>
            <a:r>
              <a:rPr kumimoji="0" lang="hu-HU" altLang="hu-HU" sz="49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Színház, Budapest</a:t>
            </a:r>
            <a:br>
              <a:rPr kumimoji="0" lang="hu-HU" altLang="hu-HU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lang="hu-HU" sz="27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Bemutató: </a:t>
            </a:r>
            <a:r>
              <a:rPr lang="hu-HU" sz="2700" b="0" i="1" u="none" strike="noStrike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2023. 09. 0</a:t>
            </a:r>
            <a:r>
              <a:rPr lang="hu-HU" sz="27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3., Nemzeti Színház</a:t>
            </a:r>
            <a:br>
              <a:rPr lang="hu-HU" sz="5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D72F87-FDE5-44B6-964A-4854974D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48" y="2975347"/>
            <a:ext cx="7150339" cy="3591083"/>
          </a:xfrm>
        </p:spPr>
        <p:txBody>
          <a:bodyPr>
            <a:normAutofit/>
          </a:bodyPr>
          <a:lstStyle/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Vidnyánszky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Attila - a dráma többszöri megrendezése ellenére - ismét a Bánk bán című darabra esett a választása, hiszen egy 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magyar sorskérdést lát benne.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szerepében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Berettyán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Sándort, míg Melindát Barta Ágnes, Ottót Herczegh Péter,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-ot Szabó Sebestyén László, Tiborcot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Kristán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Attila, a királyi párt Ács Eszter és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Berettyán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Nándor alakította.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515112A-57A0-4F24-B265-C012C7126BA0}"/>
              </a:ext>
            </a:extLst>
          </p:cNvPr>
          <p:cNvSpPr txBox="1"/>
          <p:nvPr/>
        </p:nvSpPr>
        <p:spPr>
          <a:xfrm>
            <a:off x="3897078" y="1465201"/>
            <a:ext cx="7584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,,A világ pedig mostanra – gyökeresen és visszavonhatatlanul – megváltozott, ezért is döntöttem úgy, új előadást készítünk új gondolatokkal, ezúttal fiatalokkal”  </a:t>
            </a:r>
          </a:p>
          <a:p>
            <a:pPr algn="r"/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Vidnyánszky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Attila)</a:t>
            </a:r>
          </a:p>
        </p:txBody>
      </p:sp>
    </p:spTree>
    <p:extLst>
      <p:ext uri="{BB962C8B-B14F-4D97-AF65-F5344CB8AC3E}">
        <p14:creationId xmlns:p14="http://schemas.microsoft.com/office/powerpoint/2010/main" val="229585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Bánk bán sikere - Cultura.hu">
            <a:extLst>
              <a:ext uri="{FF2B5EF4-FFF2-40B4-BE49-F238E27FC236}">
                <a16:creationId xmlns:a16="http://schemas.microsoft.com/office/drawing/2014/main" id="{15E0EA9D-770A-47BA-92E6-FDC0DA81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B6DE112-B7A1-4732-B1DB-D4C09DA8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DEAD10-E11B-46F4-A04B-775595029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4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Legtöbbet az Országos Színháztörténeti Múzeum és Intézet Adatbázisát az </a:t>
            </a:r>
            <a:r>
              <a:rPr lang="hu-HU" sz="2400" b="1" i="1" u="sng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OSZMI</a:t>
            </a:r>
            <a:r>
              <a:rPr lang="hu-HU" sz="24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-t vettük segítségül.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4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Segítségünkre szolgált a világ egyik legnagyobb tudástára a </a:t>
            </a:r>
            <a:r>
              <a:rPr lang="hu-HU" sz="2400" b="1" i="1" u="sng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Wikipédia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és más különböző oldalak: 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https://turul.info/napok/bankban</a:t>
            </a:r>
            <a:endParaRPr lang="hu-H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8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306D08-70FF-4D3C-A80A-BE2F30BC8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680" y="2618105"/>
            <a:ext cx="4587240" cy="2167255"/>
          </a:xfrm>
        </p:spPr>
        <p:txBody>
          <a:bodyPr>
            <a:norm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b="1" i="1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Köszönjük a figyelmet! </a:t>
            </a:r>
            <a:endParaRPr lang="hu-HU" sz="4400" b="0" dirty="0">
              <a:effectLst/>
            </a:endParaRPr>
          </a:p>
        </p:txBody>
      </p:sp>
      <p:pic>
        <p:nvPicPr>
          <p:cNvPr id="2050" name="Picture 2" descr="Fénykép megnyitása">
            <a:extLst>
              <a:ext uri="{FF2B5EF4-FFF2-40B4-BE49-F238E27FC236}">
                <a16:creationId xmlns:a16="http://schemas.microsoft.com/office/drawing/2014/main" id="{4021CD06-82A2-491A-AB9D-D08FC414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0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ép 25">
            <a:extLst>
              <a:ext uri="{FF2B5EF4-FFF2-40B4-BE49-F238E27FC236}">
                <a16:creationId xmlns:a16="http://schemas.microsoft.com/office/drawing/2014/main" id="{B08E0F07-0710-0B26-C274-1F0DC96B3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7500" r="768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4BAF47D-3F29-455F-B3C5-97532B2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" y="25741"/>
            <a:ext cx="2142922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Menü</a:t>
            </a:r>
          </a:p>
        </p:txBody>
      </p:sp>
      <p:sp>
        <p:nvSpPr>
          <p:cNvPr id="4" name="Téglalap 3">
            <a:hlinkClick r:id="rId4" action="ppaction://hlinksldjump"/>
            <a:extLst>
              <a:ext uri="{FF2B5EF4-FFF2-40B4-BE49-F238E27FC236}">
                <a16:creationId xmlns:a16="http://schemas.microsoft.com/office/drawing/2014/main" id="{117B7FA3-05C8-74DA-010B-AA51A2B6DB42}"/>
              </a:ext>
            </a:extLst>
          </p:cNvPr>
          <p:cNvSpPr/>
          <p:nvPr/>
        </p:nvSpPr>
        <p:spPr>
          <a:xfrm>
            <a:off x="6413211" y="621729"/>
            <a:ext cx="1391056" cy="72957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Kassa</a:t>
            </a:r>
          </a:p>
        </p:txBody>
      </p:sp>
      <p:sp>
        <p:nvSpPr>
          <p:cNvPr id="16" name="Akciógomb: üres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40BC082-5937-462C-338A-A0A1215FE973}"/>
              </a:ext>
            </a:extLst>
          </p:cNvPr>
          <p:cNvSpPr/>
          <p:nvPr/>
        </p:nvSpPr>
        <p:spPr>
          <a:xfrm>
            <a:off x="9595982" y="3244069"/>
            <a:ext cx="1391055" cy="729575"/>
          </a:xfrm>
          <a:prstGeom prst="actionButtonBlank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Kolozsvár</a:t>
            </a:r>
          </a:p>
        </p:txBody>
      </p:sp>
      <p:sp>
        <p:nvSpPr>
          <p:cNvPr id="17" name="Akciógomb: üres 1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43687F8-273F-E395-F812-7E2A5927E0AB}"/>
              </a:ext>
            </a:extLst>
          </p:cNvPr>
          <p:cNvSpPr/>
          <p:nvPr/>
        </p:nvSpPr>
        <p:spPr>
          <a:xfrm>
            <a:off x="8080531" y="4508183"/>
            <a:ext cx="1402202" cy="725154"/>
          </a:xfrm>
          <a:prstGeom prst="actionButtonBlank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Szeged</a:t>
            </a:r>
          </a:p>
        </p:txBody>
      </p:sp>
      <p:sp>
        <p:nvSpPr>
          <p:cNvPr id="18" name="Akciógomb: üres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DEDBD5C-2DB2-0DCE-D895-542DDDF1FFB7}"/>
              </a:ext>
            </a:extLst>
          </p:cNvPr>
          <p:cNvSpPr/>
          <p:nvPr/>
        </p:nvSpPr>
        <p:spPr>
          <a:xfrm>
            <a:off x="6510492" y="1890760"/>
            <a:ext cx="1402202" cy="725154"/>
          </a:xfrm>
          <a:prstGeom prst="actionButtonBlank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Miskolc</a:t>
            </a:r>
          </a:p>
        </p:txBody>
      </p:sp>
      <p:sp>
        <p:nvSpPr>
          <p:cNvPr id="19" name="Akciógomb: üres 1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ED4E2BB-A4F3-4EB7-D45F-A40FAEDB4FBF}"/>
              </a:ext>
            </a:extLst>
          </p:cNvPr>
          <p:cNvSpPr/>
          <p:nvPr/>
        </p:nvSpPr>
        <p:spPr>
          <a:xfrm>
            <a:off x="7721376" y="2369626"/>
            <a:ext cx="1391054" cy="725154"/>
          </a:xfrm>
          <a:prstGeom prst="actionButtonBlank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Debrecen</a:t>
            </a:r>
          </a:p>
        </p:txBody>
      </p:sp>
      <p:sp>
        <p:nvSpPr>
          <p:cNvPr id="20" name="Akciógomb: üres 1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1DE9852-E8B3-3F5A-80DF-9A4370C783B6}"/>
              </a:ext>
            </a:extLst>
          </p:cNvPr>
          <p:cNvSpPr/>
          <p:nvPr/>
        </p:nvSpPr>
        <p:spPr>
          <a:xfrm>
            <a:off x="3926618" y="4444029"/>
            <a:ext cx="1391054" cy="725154"/>
          </a:xfrm>
          <a:prstGeom prst="actionButtonBlank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Pécs</a:t>
            </a:r>
          </a:p>
        </p:txBody>
      </p:sp>
      <p:sp>
        <p:nvSpPr>
          <p:cNvPr id="21" name="Akciógomb: üres 2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873F654-6B90-DB55-D9E9-28879DB1502B}"/>
              </a:ext>
            </a:extLst>
          </p:cNvPr>
          <p:cNvSpPr/>
          <p:nvPr/>
        </p:nvSpPr>
        <p:spPr>
          <a:xfrm>
            <a:off x="3336236" y="2090017"/>
            <a:ext cx="1402202" cy="725154"/>
          </a:xfrm>
          <a:prstGeom prst="actionButtonBlank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Győr</a:t>
            </a:r>
          </a:p>
        </p:txBody>
      </p:sp>
      <p:sp>
        <p:nvSpPr>
          <p:cNvPr id="22" name="Akciógomb: üres 2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2F8FDAAC-1809-ACDF-ECB0-0F35991A0254}"/>
              </a:ext>
            </a:extLst>
          </p:cNvPr>
          <p:cNvSpPr/>
          <p:nvPr/>
        </p:nvSpPr>
        <p:spPr>
          <a:xfrm>
            <a:off x="5910618" y="3257616"/>
            <a:ext cx="1391054" cy="725154"/>
          </a:xfrm>
          <a:prstGeom prst="actionButtonBlank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Kecskemét</a:t>
            </a:r>
          </a:p>
        </p:txBody>
      </p:sp>
      <p:sp>
        <p:nvSpPr>
          <p:cNvPr id="23" name="Akciógomb: üres 22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51A103F8-1202-57BA-25E6-61A7A2325DE4}"/>
              </a:ext>
            </a:extLst>
          </p:cNvPr>
          <p:cNvSpPr/>
          <p:nvPr/>
        </p:nvSpPr>
        <p:spPr>
          <a:xfrm>
            <a:off x="6600571" y="4145606"/>
            <a:ext cx="1402202" cy="725154"/>
          </a:xfrm>
          <a:prstGeom prst="actionButtonBlank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Szeged</a:t>
            </a:r>
          </a:p>
        </p:txBody>
      </p:sp>
      <p:sp>
        <p:nvSpPr>
          <p:cNvPr id="25" name="Akciógomb: üres 24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56B0D6BD-48C8-C7D9-E27D-93F915244DDE}"/>
              </a:ext>
            </a:extLst>
          </p:cNvPr>
          <p:cNvSpPr/>
          <p:nvPr/>
        </p:nvSpPr>
        <p:spPr>
          <a:xfrm>
            <a:off x="4838853" y="2436937"/>
            <a:ext cx="1391054" cy="725154"/>
          </a:xfrm>
          <a:prstGeom prst="actionButtonBlank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haroni" panose="02010803020104030203" pitchFamily="2" charset="-79"/>
                <a:cs typeface="Aharoni" panose="02010803020104030203" pitchFamily="2" charset="-79"/>
              </a:rPr>
              <a:t>Budapes</a:t>
            </a:r>
            <a:r>
              <a:rPr lang="hu-HU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40451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ssai Nemzeti Színház">
            <a:extLst>
              <a:ext uri="{FF2B5EF4-FFF2-40B4-BE49-F238E27FC236}">
                <a16:creationId xmlns:a16="http://schemas.microsoft.com/office/drawing/2014/main" id="{A4A6CEB7-5F22-4004-B52D-E33ED8D8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4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52EC8BC-A699-48F6-A93F-76E6DC74F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Nemzeti Színház, </a:t>
            </a:r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Kassa</a:t>
            </a:r>
            <a:b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hu-HU" sz="2400" b="0" i="1" u="none" strike="noStrike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Bemutató: 1833.02.15., Kassai Nemzeti Színház</a:t>
            </a:r>
            <a:endParaRPr lang="hu-HU" i="1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AA9404-0E3D-4604-BC86-2F0D0C56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2188686"/>
            <a:ext cx="3886200" cy="30968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 tisztázatlan ügy terjeng 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tragédia körül: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Számos feltételezés létezik, hogy 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korábbi betiltások ellenére hogyan kerülhetett mégis előadásra.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Másrészt az ősbemutató időpontja is vitatott kérdés. </a:t>
            </a:r>
          </a:p>
          <a:p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8BF5FC3-69A2-4C21-9D09-09256884C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58" y="4004628"/>
            <a:ext cx="4399042" cy="256190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12EE64B-8664-47DF-BFD9-8247B10EBBC7}"/>
              </a:ext>
            </a:extLst>
          </p:cNvPr>
          <p:cNvSpPr txBox="1"/>
          <p:nvPr/>
        </p:nvSpPr>
        <p:spPr>
          <a:xfrm>
            <a:off x="5618480" y="2069852"/>
            <a:ext cx="50596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szerepeket az akkori kor legnagyobbjai alakították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Bánkot Bartha János,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Tiborcot Szilágyi Pál,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Ottót Egressy Gábor,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Melindát Déryné,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Gertrudist Kántorné,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-ot Megyeri Károly.</a:t>
            </a:r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ompa Andrea: Ami megszakad – szinhaz.net">
            <a:extLst>
              <a:ext uri="{FF2B5EF4-FFF2-40B4-BE49-F238E27FC236}">
                <a16:creationId xmlns:a16="http://schemas.microsoft.com/office/drawing/2014/main" id="{E2466E2A-FF84-4383-B47C-9B83E7BF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2"/>
            <a:ext cx="12192000" cy="6838158"/>
          </a:xfrm>
          <a:prstGeom prst="rect">
            <a:avLst/>
          </a:prstGeom>
          <a:noFill/>
          <a:effectLst>
            <a:outerShdw blurRad="1270000" dist="50800" dir="5400000" sx="102000" sy="102000" algn="ctr" rotWithShape="0">
              <a:srgbClr val="000000">
                <a:alpha val="8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Kép 21" descr="Tompa Andrea: Ami megszakad – szinhaz.net">
            <a:extLst>
              <a:ext uri="{FF2B5EF4-FFF2-40B4-BE49-F238E27FC236}">
                <a16:creationId xmlns:a16="http://schemas.microsoft.com/office/drawing/2014/main" id="{23320ECA-ED92-4669-B106-1FFA33B14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8986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354802 w 12192000"/>
              <a:gd name="connsiteY1" fmla="*/ 0 h 6858000"/>
              <a:gd name="connsiteX2" fmla="*/ 345268 w 12192000"/>
              <a:gd name="connsiteY2" fmla="*/ 11682 h 6858000"/>
              <a:gd name="connsiteX3" fmla="*/ 457525 w 12192000"/>
              <a:gd name="connsiteY3" fmla="*/ 1092858 h 6858000"/>
              <a:gd name="connsiteX4" fmla="*/ 2893819 w 12192000"/>
              <a:gd name="connsiteY4" fmla="*/ 3529152 h 6858000"/>
              <a:gd name="connsiteX5" fmla="*/ 4109650 w 12192000"/>
              <a:gd name="connsiteY5" fmla="*/ 3531505 h 6858000"/>
              <a:gd name="connsiteX6" fmla="*/ 6914235 w 12192000"/>
              <a:gd name="connsiteY6" fmla="*/ 726920 h 6858000"/>
              <a:gd name="connsiteX7" fmla="*/ 7164865 w 12192000"/>
              <a:gd name="connsiteY7" fmla="*/ 119492 h 6858000"/>
              <a:gd name="connsiteX8" fmla="*/ 7153183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9618097 w 12192000"/>
              <a:gd name="connsiteY11" fmla="*/ 6858000 h 6858000"/>
              <a:gd name="connsiteX12" fmla="*/ 9618424 w 12192000"/>
              <a:gd name="connsiteY12" fmla="*/ 6854686 h 6858000"/>
              <a:gd name="connsiteX13" fmla="*/ 9344863 w 12192000"/>
              <a:gd name="connsiteY13" fmla="*/ 6190427 h 6858000"/>
              <a:gd name="connsiteX14" fmla="*/ 6513843 w 12192000"/>
              <a:gd name="connsiteY14" fmla="*/ 3359407 h 6858000"/>
              <a:gd name="connsiteX15" fmla="*/ 5849584 w 12192000"/>
              <a:gd name="connsiteY15" fmla="*/ 3085846 h 6858000"/>
              <a:gd name="connsiteX16" fmla="*/ 5183742 w 12192000"/>
              <a:gd name="connsiteY16" fmla="*/ 3363231 h 6858000"/>
              <a:gd name="connsiteX17" fmla="*/ 2515975 w 12192000"/>
              <a:gd name="connsiteY17" fmla="*/ 6030998 h 6858000"/>
              <a:gd name="connsiteX18" fmla="*/ 2240818 w 12192000"/>
              <a:gd name="connsiteY18" fmla="*/ 6764483 h 6858000"/>
              <a:gd name="connsiteX19" fmla="*/ 2252910 w 12192000"/>
              <a:gd name="connsiteY19" fmla="*/ 6858000 h 6858000"/>
              <a:gd name="connsiteX20" fmla="*/ 0 w 12192000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54802" y="0"/>
                </a:lnTo>
                <a:lnTo>
                  <a:pt x="345268" y="11682"/>
                </a:lnTo>
                <a:cubicBezTo>
                  <a:pt x="125583" y="344957"/>
                  <a:pt x="163182" y="798514"/>
                  <a:pt x="457525" y="1092858"/>
                </a:cubicBezTo>
                <a:lnTo>
                  <a:pt x="2893819" y="3529152"/>
                </a:lnTo>
                <a:cubicBezTo>
                  <a:pt x="3230212" y="3865544"/>
                  <a:pt x="3774557" y="3866598"/>
                  <a:pt x="4109650" y="3531505"/>
                </a:cubicBezTo>
                <a:lnTo>
                  <a:pt x="6914235" y="726920"/>
                </a:lnTo>
                <a:cubicBezTo>
                  <a:pt x="7081781" y="559374"/>
                  <a:pt x="7165292" y="339515"/>
                  <a:pt x="7164865" y="119492"/>
                </a:cubicBezTo>
                <a:lnTo>
                  <a:pt x="715318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9618097" y="6858000"/>
                </a:lnTo>
                <a:lnTo>
                  <a:pt x="9618424" y="6854686"/>
                </a:lnTo>
                <a:cubicBezTo>
                  <a:pt x="9619116" y="6613986"/>
                  <a:pt x="9527985" y="6373549"/>
                  <a:pt x="9344863" y="6190427"/>
                </a:cubicBezTo>
                <a:lnTo>
                  <a:pt x="6513843" y="3359407"/>
                </a:lnTo>
                <a:cubicBezTo>
                  <a:pt x="6330722" y="3176287"/>
                  <a:pt x="6090285" y="3085154"/>
                  <a:pt x="5849584" y="3085846"/>
                </a:cubicBezTo>
                <a:cubicBezTo>
                  <a:pt x="5608884" y="3086538"/>
                  <a:pt x="5367919" y="3179054"/>
                  <a:pt x="5183742" y="3363231"/>
                </a:cubicBezTo>
                <a:lnTo>
                  <a:pt x="2515975" y="6030998"/>
                </a:lnTo>
                <a:cubicBezTo>
                  <a:pt x="2314532" y="6232441"/>
                  <a:pt x="2222742" y="6501820"/>
                  <a:pt x="2240818" y="6764483"/>
                </a:cubicBezTo>
                <a:lnTo>
                  <a:pt x="225291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1270000" dist="50800" dir="5400000" sx="102000" sy="102000" algn="ctr" rotWithShape="0">
              <a:srgbClr val="000000">
                <a:alpha val="8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6A4E686-559F-44C9-8D26-41A90A7C5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" y="403040"/>
            <a:ext cx="10515600" cy="1325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Nemzeti Színház, Kolozsvár</a:t>
            </a:r>
            <a:br>
              <a:rPr lang="hu-HU" sz="4000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sv-SE" sz="2400" b="0" i="1" u="none" strike="noStrike" dirty="0">
                <a:solidFill>
                  <a:schemeClr val="bg1"/>
                </a:solidFill>
                <a:effectLst/>
                <a:latin typeface="+mn-lt"/>
              </a:rPr>
              <a:t>Bemutat</a:t>
            </a:r>
            <a:r>
              <a:rPr lang="hu-HU" sz="2400" b="0" i="1" u="none" strike="noStrike" dirty="0">
                <a:solidFill>
                  <a:schemeClr val="bg1"/>
                </a:solidFill>
                <a:effectLst/>
                <a:latin typeface="+mn-lt"/>
              </a:rPr>
              <a:t>ó</a:t>
            </a:r>
            <a:r>
              <a:rPr lang="sv-SE" sz="2400" b="0" i="1" u="none" strike="noStrike" dirty="0">
                <a:solidFill>
                  <a:schemeClr val="bg1"/>
                </a:solidFill>
                <a:effectLst/>
                <a:latin typeface="+mn-lt"/>
              </a:rPr>
              <a:t>: 1906. 06. 17., Kolozsvár</a:t>
            </a:r>
            <a:r>
              <a:rPr lang="hu-HU" sz="2400" b="0" i="1" u="none" strike="noStrike" dirty="0">
                <a:solidFill>
                  <a:schemeClr val="bg1"/>
                </a:solidFill>
                <a:effectLst/>
                <a:latin typeface="+mn-lt"/>
              </a:rPr>
              <a:t>i Nemzeti Színház</a:t>
            </a:r>
            <a:endParaRPr lang="hu-HU" sz="4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89D1B5-F77C-45A6-8FF1-6EABB2B3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4" y="1975887"/>
            <a:ext cx="7448310" cy="3748608"/>
          </a:xfrm>
        </p:spPr>
        <p:txBody>
          <a:bodyPr>
            <a:normAutofit/>
          </a:bodyPr>
          <a:lstStyle/>
          <a:p>
            <a:pPr algn="just"/>
            <a:r>
              <a:rPr lang="hu-H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Katona József Bánk bánja a színház Farkas utcai állandó otthonának avatását köszöntő pályázatára íródott. </a:t>
            </a:r>
          </a:p>
          <a:p>
            <a:pPr algn="just"/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Gertrudis szerepét a híres Jászai Mari  játszotta, mellyel a budapesti Nemzeti Színház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színpadán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bemutatkozott.</a:t>
            </a:r>
          </a:p>
          <a:p>
            <a:pPr algn="just"/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Fivérét, Ottót Rajnai Gábor, és férjét II. Endrét, László Gyula játszotta. A címszerepet Hidvégi Ernő, feleségét Aczél Ilona, Tiborcot Szentgyörgyi István alakította. Szentgyörgyinek ez volt talán az egyik legnagyobb szerepe.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-ot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színház jeles igazgatója, </a:t>
            </a:r>
            <a:r>
              <a:rPr lang="hu-H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Janovics</a:t>
            </a:r>
            <a:r>
              <a:rPr lang="hu-H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Jenő játszotta.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EC8C14-6B25-4336-AE3F-85B5DD36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8905519" y="2108082"/>
            <a:ext cx="2265136" cy="33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A6E11A5-CDA4-4DBF-B768-FE480804F6B9}"/>
              </a:ext>
            </a:extLst>
          </p:cNvPr>
          <p:cNvSpPr txBox="1"/>
          <p:nvPr/>
        </p:nvSpPr>
        <p:spPr>
          <a:xfrm>
            <a:off x="6797508" y="650324"/>
            <a:ext cx="5077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4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„Igen vad és kegyetlen voltam benne” </a:t>
            </a:r>
          </a:p>
          <a:p>
            <a:pPr algn="r"/>
            <a:r>
              <a:rPr lang="hu-H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4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Jászai Mari)</a:t>
            </a:r>
            <a:endParaRPr lang="hu-HU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1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zegedi Nemzeti Színház - Képek, Leírás, Elérhetőségi információk  kiránduláshoz">
            <a:extLst>
              <a:ext uri="{FF2B5EF4-FFF2-40B4-BE49-F238E27FC236}">
                <a16:creationId xmlns:a16="http://schemas.microsoft.com/office/drawing/2014/main" id="{F2A34907-AE42-421F-8942-7DD106A8D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98"/>
            <a:ext cx="12192000" cy="6850500"/>
          </a:xfrm>
          <a:prstGeom prst="rect">
            <a:avLst/>
          </a:prstGeom>
          <a:solidFill>
            <a:schemeClr val="tx1"/>
          </a:solidFill>
          <a:effectLst>
            <a:outerShdw blurRad="1270000" sx="102000" sy="102000" algn="ctr" rotWithShape="0">
              <a:prstClr val="black">
                <a:alpha val="86000"/>
              </a:prstClr>
            </a:outerShdw>
          </a:effectLst>
        </p:spPr>
      </p:pic>
      <p:pic>
        <p:nvPicPr>
          <p:cNvPr id="23" name="Kép 22" descr="Szegedi Nemzeti Színház - Képek, Leírás, Elérhetőségi információk  kiránduláshoz">
            <a:extLst>
              <a:ext uri="{FF2B5EF4-FFF2-40B4-BE49-F238E27FC236}">
                <a16:creationId xmlns:a16="http://schemas.microsoft.com/office/drawing/2014/main" id="{B14E62B3-2C3C-460C-8FB6-E43DC7447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98"/>
            <a:ext cx="12192000" cy="6861107"/>
          </a:xfrm>
          <a:custGeom>
            <a:avLst/>
            <a:gdLst>
              <a:gd name="connsiteX0" fmla="*/ 11039899 w 12192000"/>
              <a:gd name="connsiteY0" fmla="*/ 4886046 h 6861107"/>
              <a:gd name="connsiteX1" fmla="*/ 10175899 w 12192000"/>
              <a:gd name="connsiteY1" fmla="*/ 5750046 h 6861107"/>
              <a:gd name="connsiteX2" fmla="*/ 11039899 w 12192000"/>
              <a:gd name="connsiteY2" fmla="*/ 6614046 h 6861107"/>
              <a:gd name="connsiteX3" fmla="*/ 11903899 w 12192000"/>
              <a:gd name="connsiteY3" fmla="*/ 5750046 h 6861107"/>
              <a:gd name="connsiteX4" fmla="*/ 11039899 w 12192000"/>
              <a:gd name="connsiteY4" fmla="*/ 4886046 h 6861107"/>
              <a:gd name="connsiteX5" fmla="*/ 6547170 w 12192000"/>
              <a:gd name="connsiteY5" fmla="*/ 4675466 h 6861107"/>
              <a:gd name="connsiteX6" fmla="*/ 5683170 w 12192000"/>
              <a:gd name="connsiteY6" fmla="*/ 5539466 h 6861107"/>
              <a:gd name="connsiteX7" fmla="*/ 6547170 w 12192000"/>
              <a:gd name="connsiteY7" fmla="*/ 6403466 h 6861107"/>
              <a:gd name="connsiteX8" fmla="*/ 7411170 w 12192000"/>
              <a:gd name="connsiteY8" fmla="*/ 5539466 h 6861107"/>
              <a:gd name="connsiteX9" fmla="*/ 6547170 w 12192000"/>
              <a:gd name="connsiteY9" fmla="*/ 4675466 h 6861107"/>
              <a:gd name="connsiteX10" fmla="*/ 8645172 w 12192000"/>
              <a:gd name="connsiteY10" fmla="*/ 4180676 h 6861107"/>
              <a:gd name="connsiteX11" fmla="*/ 7781172 w 12192000"/>
              <a:gd name="connsiteY11" fmla="*/ 5044676 h 6861107"/>
              <a:gd name="connsiteX12" fmla="*/ 8645172 w 12192000"/>
              <a:gd name="connsiteY12" fmla="*/ 5908676 h 6861107"/>
              <a:gd name="connsiteX13" fmla="*/ 9509172 w 12192000"/>
              <a:gd name="connsiteY13" fmla="*/ 5044676 h 6861107"/>
              <a:gd name="connsiteX14" fmla="*/ 8645172 w 12192000"/>
              <a:gd name="connsiteY14" fmla="*/ 4180676 h 6861107"/>
              <a:gd name="connsiteX15" fmla="*/ 11013267 w 12192000"/>
              <a:gd name="connsiteY15" fmla="*/ 2947466 h 6861107"/>
              <a:gd name="connsiteX16" fmla="*/ 10149267 w 12192000"/>
              <a:gd name="connsiteY16" fmla="*/ 3811466 h 6861107"/>
              <a:gd name="connsiteX17" fmla="*/ 11013267 w 12192000"/>
              <a:gd name="connsiteY17" fmla="*/ 4675466 h 6861107"/>
              <a:gd name="connsiteX18" fmla="*/ 11877267 w 12192000"/>
              <a:gd name="connsiteY18" fmla="*/ 3811466 h 6861107"/>
              <a:gd name="connsiteX19" fmla="*/ 11013267 w 12192000"/>
              <a:gd name="connsiteY19" fmla="*/ 2947466 h 6861107"/>
              <a:gd name="connsiteX20" fmla="*/ 7188654 w 12192000"/>
              <a:gd name="connsiteY20" fmla="*/ 1995017 h 6861107"/>
              <a:gd name="connsiteX21" fmla="*/ 6324654 w 12192000"/>
              <a:gd name="connsiteY21" fmla="*/ 2859016 h 6861107"/>
              <a:gd name="connsiteX22" fmla="*/ 7188654 w 12192000"/>
              <a:gd name="connsiteY22" fmla="*/ 3723016 h 6861107"/>
              <a:gd name="connsiteX23" fmla="*/ 8052654 w 12192000"/>
              <a:gd name="connsiteY23" fmla="*/ 2859016 h 6861107"/>
              <a:gd name="connsiteX24" fmla="*/ 7188654 w 12192000"/>
              <a:gd name="connsiteY24" fmla="*/ 1995017 h 6861107"/>
              <a:gd name="connsiteX25" fmla="*/ 9285267 w 12192000"/>
              <a:gd name="connsiteY25" fmla="*/ 1813325 h 6861107"/>
              <a:gd name="connsiteX26" fmla="*/ 8421267 w 12192000"/>
              <a:gd name="connsiteY26" fmla="*/ 2677324 h 6861107"/>
              <a:gd name="connsiteX27" fmla="*/ 9285267 w 12192000"/>
              <a:gd name="connsiteY27" fmla="*/ 3541324 h 6861107"/>
              <a:gd name="connsiteX28" fmla="*/ 10149267 w 12192000"/>
              <a:gd name="connsiteY28" fmla="*/ 2677324 h 6861107"/>
              <a:gd name="connsiteX29" fmla="*/ 9285267 w 12192000"/>
              <a:gd name="connsiteY29" fmla="*/ 1813325 h 6861107"/>
              <a:gd name="connsiteX30" fmla="*/ 7931974 w 12192000"/>
              <a:gd name="connsiteY30" fmla="*/ 85325 h 6861107"/>
              <a:gd name="connsiteX31" fmla="*/ 7067974 w 12192000"/>
              <a:gd name="connsiteY31" fmla="*/ 949325 h 6861107"/>
              <a:gd name="connsiteX32" fmla="*/ 7931974 w 12192000"/>
              <a:gd name="connsiteY32" fmla="*/ 1813325 h 6861107"/>
              <a:gd name="connsiteX33" fmla="*/ 8795974 w 12192000"/>
              <a:gd name="connsiteY33" fmla="*/ 949325 h 6861107"/>
              <a:gd name="connsiteX34" fmla="*/ 7931974 w 12192000"/>
              <a:gd name="connsiteY34" fmla="*/ 85325 h 6861107"/>
              <a:gd name="connsiteX35" fmla="*/ 0 w 12192000"/>
              <a:gd name="connsiteY35" fmla="*/ 0 h 6861107"/>
              <a:gd name="connsiteX36" fmla="*/ 10815656 w 12192000"/>
              <a:gd name="connsiteY36" fmla="*/ 0 h 6861107"/>
              <a:gd name="connsiteX37" fmla="*/ 9951656 w 12192000"/>
              <a:gd name="connsiteY37" fmla="*/ 864000 h 6861107"/>
              <a:gd name="connsiteX38" fmla="*/ 10815656 w 12192000"/>
              <a:gd name="connsiteY38" fmla="*/ 1728001 h 6861107"/>
              <a:gd name="connsiteX39" fmla="*/ 11679656 w 12192000"/>
              <a:gd name="connsiteY39" fmla="*/ 864000 h 6861107"/>
              <a:gd name="connsiteX40" fmla="*/ 10815656 w 12192000"/>
              <a:gd name="connsiteY40" fmla="*/ 0 h 6861107"/>
              <a:gd name="connsiteX41" fmla="*/ 12192000 w 12192000"/>
              <a:gd name="connsiteY41" fmla="*/ 0 h 6861107"/>
              <a:gd name="connsiteX42" fmla="*/ 12192000 w 12192000"/>
              <a:gd name="connsiteY42" fmla="*/ 6861107 h 6861107"/>
              <a:gd name="connsiteX43" fmla="*/ 0 w 12192000"/>
              <a:gd name="connsiteY43" fmla="*/ 6861107 h 686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6861107">
                <a:moveTo>
                  <a:pt x="11039899" y="4886046"/>
                </a:moveTo>
                <a:cubicBezTo>
                  <a:pt x="10562725" y="4886046"/>
                  <a:pt x="10175899" y="5272872"/>
                  <a:pt x="10175899" y="5750046"/>
                </a:cubicBezTo>
                <a:cubicBezTo>
                  <a:pt x="10175899" y="6227220"/>
                  <a:pt x="10562725" y="6614046"/>
                  <a:pt x="11039899" y="6614046"/>
                </a:cubicBezTo>
                <a:cubicBezTo>
                  <a:pt x="11517073" y="6614046"/>
                  <a:pt x="11903899" y="6227220"/>
                  <a:pt x="11903899" y="5750046"/>
                </a:cubicBezTo>
                <a:cubicBezTo>
                  <a:pt x="11903899" y="5272872"/>
                  <a:pt x="11517073" y="4886046"/>
                  <a:pt x="11039899" y="4886046"/>
                </a:cubicBezTo>
                <a:close/>
                <a:moveTo>
                  <a:pt x="6547170" y="4675466"/>
                </a:moveTo>
                <a:cubicBezTo>
                  <a:pt x="6069996" y="4675466"/>
                  <a:pt x="5683170" y="5062292"/>
                  <a:pt x="5683170" y="5539466"/>
                </a:cubicBezTo>
                <a:cubicBezTo>
                  <a:pt x="5683170" y="6016640"/>
                  <a:pt x="6069996" y="6403466"/>
                  <a:pt x="6547170" y="6403466"/>
                </a:cubicBezTo>
                <a:cubicBezTo>
                  <a:pt x="7024344" y="6403466"/>
                  <a:pt x="7411170" y="6016640"/>
                  <a:pt x="7411170" y="5539466"/>
                </a:cubicBezTo>
                <a:cubicBezTo>
                  <a:pt x="7411170" y="5062292"/>
                  <a:pt x="7024344" y="4675466"/>
                  <a:pt x="6547170" y="4675466"/>
                </a:cubicBezTo>
                <a:close/>
                <a:moveTo>
                  <a:pt x="8645172" y="4180676"/>
                </a:moveTo>
                <a:cubicBezTo>
                  <a:pt x="8167998" y="4180676"/>
                  <a:pt x="7781172" y="4567502"/>
                  <a:pt x="7781172" y="5044676"/>
                </a:cubicBezTo>
                <a:cubicBezTo>
                  <a:pt x="7781172" y="5521850"/>
                  <a:pt x="8167998" y="5908676"/>
                  <a:pt x="8645172" y="5908676"/>
                </a:cubicBezTo>
                <a:cubicBezTo>
                  <a:pt x="9122346" y="5908676"/>
                  <a:pt x="9509172" y="5521850"/>
                  <a:pt x="9509172" y="5044676"/>
                </a:cubicBezTo>
                <a:cubicBezTo>
                  <a:pt x="9509172" y="4567502"/>
                  <a:pt x="9122346" y="4180676"/>
                  <a:pt x="8645172" y="4180676"/>
                </a:cubicBezTo>
                <a:close/>
                <a:moveTo>
                  <a:pt x="11013267" y="2947466"/>
                </a:moveTo>
                <a:cubicBezTo>
                  <a:pt x="10536093" y="2947466"/>
                  <a:pt x="10149267" y="3334292"/>
                  <a:pt x="10149267" y="3811466"/>
                </a:cubicBezTo>
                <a:cubicBezTo>
                  <a:pt x="10149267" y="4288640"/>
                  <a:pt x="10536093" y="4675466"/>
                  <a:pt x="11013267" y="4675466"/>
                </a:cubicBezTo>
                <a:cubicBezTo>
                  <a:pt x="11490441" y="4675466"/>
                  <a:pt x="11877267" y="4288640"/>
                  <a:pt x="11877267" y="3811466"/>
                </a:cubicBezTo>
                <a:cubicBezTo>
                  <a:pt x="11877267" y="3334292"/>
                  <a:pt x="11490441" y="2947466"/>
                  <a:pt x="11013267" y="2947466"/>
                </a:cubicBezTo>
                <a:close/>
                <a:moveTo>
                  <a:pt x="7188654" y="1995017"/>
                </a:moveTo>
                <a:cubicBezTo>
                  <a:pt x="6711480" y="1995017"/>
                  <a:pt x="6324654" y="2381842"/>
                  <a:pt x="6324654" y="2859016"/>
                </a:cubicBezTo>
                <a:cubicBezTo>
                  <a:pt x="6324654" y="3336190"/>
                  <a:pt x="6711480" y="3723016"/>
                  <a:pt x="7188654" y="3723016"/>
                </a:cubicBezTo>
                <a:cubicBezTo>
                  <a:pt x="7665828" y="3723016"/>
                  <a:pt x="8052654" y="3336190"/>
                  <a:pt x="8052654" y="2859016"/>
                </a:cubicBezTo>
                <a:cubicBezTo>
                  <a:pt x="8052654" y="2381842"/>
                  <a:pt x="7665828" y="1995017"/>
                  <a:pt x="7188654" y="1995017"/>
                </a:cubicBezTo>
                <a:close/>
                <a:moveTo>
                  <a:pt x="9285267" y="1813325"/>
                </a:moveTo>
                <a:cubicBezTo>
                  <a:pt x="8808093" y="1813325"/>
                  <a:pt x="8421267" y="2200151"/>
                  <a:pt x="8421267" y="2677324"/>
                </a:cubicBezTo>
                <a:cubicBezTo>
                  <a:pt x="8421267" y="3154498"/>
                  <a:pt x="8808093" y="3541324"/>
                  <a:pt x="9285267" y="3541324"/>
                </a:cubicBezTo>
                <a:cubicBezTo>
                  <a:pt x="9762441" y="3541324"/>
                  <a:pt x="10149267" y="3154498"/>
                  <a:pt x="10149267" y="2677324"/>
                </a:cubicBezTo>
                <a:cubicBezTo>
                  <a:pt x="10149267" y="2200151"/>
                  <a:pt x="9762441" y="1813325"/>
                  <a:pt x="9285267" y="1813325"/>
                </a:cubicBezTo>
                <a:close/>
                <a:moveTo>
                  <a:pt x="7931974" y="85325"/>
                </a:moveTo>
                <a:cubicBezTo>
                  <a:pt x="7454800" y="85325"/>
                  <a:pt x="7067974" y="472151"/>
                  <a:pt x="7067974" y="949325"/>
                </a:cubicBezTo>
                <a:cubicBezTo>
                  <a:pt x="7067974" y="1426499"/>
                  <a:pt x="7454800" y="1813325"/>
                  <a:pt x="7931974" y="1813325"/>
                </a:cubicBezTo>
                <a:cubicBezTo>
                  <a:pt x="8409148" y="1813325"/>
                  <a:pt x="8795974" y="1426499"/>
                  <a:pt x="8795974" y="949325"/>
                </a:cubicBezTo>
                <a:cubicBezTo>
                  <a:pt x="8795974" y="472151"/>
                  <a:pt x="8409148" y="85325"/>
                  <a:pt x="7931974" y="85325"/>
                </a:cubicBezTo>
                <a:close/>
                <a:moveTo>
                  <a:pt x="0" y="0"/>
                </a:moveTo>
                <a:lnTo>
                  <a:pt x="10815656" y="0"/>
                </a:lnTo>
                <a:cubicBezTo>
                  <a:pt x="10338482" y="0"/>
                  <a:pt x="9951656" y="386826"/>
                  <a:pt x="9951656" y="864000"/>
                </a:cubicBezTo>
                <a:cubicBezTo>
                  <a:pt x="9951656" y="1341175"/>
                  <a:pt x="10338482" y="1728001"/>
                  <a:pt x="10815656" y="1728001"/>
                </a:cubicBezTo>
                <a:cubicBezTo>
                  <a:pt x="11292830" y="1728001"/>
                  <a:pt x="11679656" y="1341175"/>
                  <a:pt x="11679656" y="864000"/>
                </a:cubicBezTo>
                <a:cubicBezTo>
                  <a:pt x="11679656" y="386826"/>
                  <a:pt x="11292830" y="0"/>
                  <a:pt x="10815656" y="0"/>
                </a:cubicBezTo>
                <a:lnTo>
                  <a:pt x="12192000" y="0"/>
                </a:lnTo>
                <a:lnTo>
                  <a:pt x="12192000" y="6861107"/>
                </a:lnTo>
                <a:lnTo>
                  <a:pt x="0" y="68611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355C89F-6D26-43D2-AF9B-E5B083F9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Nemzeti Színház, Szeged</a:t>
            </a:r>
            <a:br>
              <a:rPr lang="hu-HU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hu-HU" sz="2400" b="0" i="1" u="none" strike="noStrike" dirty="0">
                <a:solidFill>
                  <a:srgbClr val="FFFFFF"/>
                </a:solidFill>
                <a:effectLst/>
                <a:cs typeface="Times New Roman" panose="02020603050405020304" pitchFamily="18" charset="0"/>
              </a:rPr>
              <a:t>Bemutató: 1946.10.20., Szegedi Nemzeti Színház</a:t>
            </a:r>
            <a:endParaRPr lang="hu-HU" sz="88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161898-C67B-49DD-AC30-2671744E1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98" y="2304843"/>
            <a:ext cx="4844970" cy="3880694"/>
          </a:xfrm>
        </p:spPr>
        <p:txBody>
          <a:bodyPr>
            <a:normAutofit/>
          </a:bodyPr>
          <a:lstStyle/>
          <a:p>
            <a:r>
              <a:rPr lang="hu-HU" sz="2400" b="1" i="1" u="sng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Lehotay</a:t>
            </a:r>
            <a:r>
              <a:rPr lang="hu-HU" sz="2400" b="1" i="1" u="sng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Árpád </a:t>
            </a:r>
            <a:r>
              <a:rPr lang="hu-H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(rendező) akkoriban sok kritikát kapott a Bánk bánra, hisz 20 év szakmai tapasztalattal, mind színészi, pedagógusi, valamint rendezői előélettel kettős szerepet vállalt a darabban, hisz nemcsak mint rendező, hanem „Bánk bánként” is feltűnt az előadás során. 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23542F96-772D-45EA-8AB7-79C9740DA858}"/>
              </a:ext>
            </a:extLst>
          </p:cNvPr>
          <p:cNvSpPr txBox="1"/>
          <p:nvPr/>
        </p:nvSpPr>
        <p:spPr>
          <a:xfrm>
            <a:off x="6837680" y="627350"/>
            <a:ext cx="2189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Lehotay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Árpád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(Bánk Bán)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D5629F36-66C9-4372-997B-3221B31E27A8}"/>
              </a:ext>
            </a:extLst>
          </p:cNvPr>
          <p:cNvSpPr txBox="1"/>
          <p:nvPr/>
        </p:nvSpPr>
        <p:spPr>
          <a:xfrm>
            <a:off x="10033000" y="621655"/>
            <a:ext cx="1539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Deák Sándor (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II.Endre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18FF806D-C389-42EF-A029-52F840A55BFC}"/>
              </a:ext>
            </a:extLst>
          </p:cNvPr>
          <p:cNvSpPr txBox="1"/>
          <p:nvPr/>
        </p:nvSpPr>
        <p:spPr>
          <a:xfrm>
            <a:off x="6339165" y="2517110"/>
            <a:ext cx="1732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Petur Ilka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(Gertrudis)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6003517E-15C7-4638-A4FC-BE16E81AE28D}"/>
              </a:ext>
            </a:extLst>
          </p:cNvPr>
          <p:cNvSpPr txBox="1"/>
          <p:nvPr/>
        </p:nvSpPr>
        <p:spPr>
          <a:xfrm>
            <a:off x="8389282" y="2304843"/>
            <a:ext cx="1844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Havadi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Nagy Ilona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(Melinda)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4FE0F4CF-5DDB-44BA-917D-D610AB28AE7D}"/>
              </a:ext>
            </a:extLst>
          </p:cNvPr>
          <p:cNvSpPr txBox="1"/>
          <p:nvPr/>
        </p:nvSpPr>
        <p:spPr>
          <a:xfrm>
            <a:off x="9850120" y="3493207"/>
            <a:ext cx="2341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Kozák László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(Ottó)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C44B4E2A-A20F-4AB2-8544-0C44EB82C574}"/>
              </a:ext>
            </a:extLst>
          </p:cNvPr>
          <p:cNvSpPr txBox="1"/>
          <p:nvPr/>
        </p:nvSpPr>
        <p:spPr>
          <a:xfrm>
            <a:off x="5426630" y="5229123"/>
            <a:ext cx="2189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Kamarás Gyula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2BAE0064-EC61-434A-A6FE-272FB1486B08}"/>
              </a:ext>
            </a:extLst>
          </p:cNvPr>
          <p:cNvSpPr txBox="1"/>
          <p:nvPr/>
        </p:nvSpPr>
        <p:spPr>
          <a:xfrm>
            <a:off x="7533640" y="4700532"/>
            <a:ext cx="2169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Benkő Miklós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(Petur bán)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2EA982D0-9EED-4D99-B042-83CD0D784174}"/>
              </a:ext>
            </a:extLst>
          </p:cNvPr>
          <p:cNvSpPr txBox="1"/>
          <p:nvPr/>
        </p:nvSpPr>
        <p:spPr>
          <a:xfrm>
            <a:off x="9639638" y="5469077"/>
            <a:ext cx="2880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Herczeg Vilmos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(Tiborc)</a:t>
            </a:r>
          </a:p>
        </p:txBody>
      </p:sp>
    </p:spTree>
    <p:extLst>
      <p:ext uri="{BB962C8B-B14F-4D97-AF65-F5344CB8AC3E}">
        <p14:creationId xmlns:p14="http://schemas.microsoft.com/office/powerpoint/2010/main" val="415070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Csoportba foglalás 106">
            <a:extLst>
              <a:ext uri="{FF2B5EF4-FFF2-40B4-BE49-F238E27FC236}">
                <a16:creationId xmlns:a16="http://schemas.microsoft.com/office/drawing/2014/main" id="{518D035D-C448-4042-8235-96455E935DF1}"/>
              </a:ext>
            </a:extLst>
          </p:cNvPr>
          <p:cNvGrpSpPr/>
          <p:nvPr/>
        </p:nvGrpSpPr>
        <p:grpSpPr>
          <a:xfrm>
            <a:off x="-110546" y="-1790334"/>
            <a:ext cx="12360421" cy="10438668"/>
            <a:chOff x="-112229" y="-1792724"/>
            <a:chExt cx="12360421" cy="10438668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00" name="Szabadkézi sokszög: alakzat 99">
              <a:extLst>
                <a:ext uri="{FF2B5EF4-FFF2-40B4-BE49-F238E27FC236}">
                  <a16:creationId xmlns:a16="http://schemas.microsoft.com/office/drawing/2014/main" id="{67457487-7102-42F2-BC44-08B4DF2D8A47}"/>
                </a:ext>
              </a:extLst>
            </p:cNvPr>
            <p:cNvSpPr/>
            <p:nvPr/>
          </p:nvSpPr>
          <p:spPr>
            <a:xfrm rot="18900000">
              <a:off x="-112229" y="5868152"/>
              <a:ext cx="717024" cy="1456681"/>
            </a:xfrm>
            <a:custGeom>
              <a:avLst/>
              <a:gdLst>
                <a:gd name="connsiteX0" fmla="*/ 717024 w 717024"/>
                <a:gd name="connsiteY0" fmla="*/ 0 h 1456681"/>
                <a:gd name="connsiteX1" fmla="*/ 717024 w 717024"/>
                <a:gd name="connsiteY1" fmla="*/ 1456681 h 1456681"/>
                <a:gd name="connsiteX2" fmla="*/ 0 w 717024"/>
                <a:gd name="connsiteY2" fmla="*/ 739657 h 1456681"/>
                <a:gd name="connsiteX3" fmla="*/ 0 w 717024"/>
                <a:gd name="connsiteY3" fmla="*/ 717024 h 145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1456681">
                  <a:moveTo>
                    <a:pt x="717024" y="0"/>
                  </a:moveTo>
                  <a:lnTo>
                    <a:pt x="717024" y="1456681"/>
                  </a:lnTo>
                  <a:lnTo>
                    <a:pt x="0" y="739657"/>
                  </a:lnTo>
                  <a:lnTo>
                    <a:pt x="0" y="71702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" name="Szabadkézi sokszög: alakzat 103">
              <a:extLst>
                <a:ext uri="{FF2B5EF4-FFF2-40B4-BE49-F238E27FC236}">
                  <a16:creationId xmlns:a16="http://schemas.microsoft.com/office/drawing/2014/main" id="{7B2F5C88-D87B-48DF-93C6-1701A4D27216}"/>
                </a:ext>
              </a:extLst>
            </p:cNvPr>
            <p:cNvSpPr/>
            <p:nvPr/>
          </p:nvSpPr>
          <p:spPr>
            <a:xfrm rot="18900000">
              <a:off x="1581351" y="1777226"/>
              <a:ext cx="717024" cy="6249499"/>
            </a:xfrm>
            <a:custGeom>
              <a:avLst/>
              <a:gdLst>
                <a:gd name="connsiteX0" fmla="*/ 717024 w 717024"/>
                <a:gd name="connsiteY0" fmla="*/ 0 h 6249499"/>
                <a:gd name="connsiteX1" fmla="*/ 717024 w 717024"/>
                <a:gd name="connsiteY1" fmla="*/ 6249499 h 6249499"/>
                <a:gd name="connsiteX2" fmla="*/ 0 w 717024"/>
                <a:gd name="connsiteY2" fmla="*/ 5532475 h 6249499"/>
                <a:gd name="connsiteX3" fmla="*/ 0 w 717024"/>
                <a:gd name="connsiteY3" fmla="*/ 717024 h 62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6249499">
                  <a:moveTo>
                    <a:pt x="717024" y="0"/>
                  </a:moveTo>
                  <a:lnTo>
                    <a:pt x="717024" y="6249499"/>
                  </a:lnTo>
                  <a:lnTo>
                    <a:pt x="0" y="5532475"/>
                  </a:lnTo>
                  <a:lnTo>
                    <a:pt x="0" y="71702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2" name="Szabadkézi sokszög: alakzat 101">
              <a:extLst>
                <a:ext uri="{FF2B5EF4-FFF2-40B4-BE49-F238E27FC236}">
                  <a16:creationId xmlns:a16="http://schemas.microsoft.com/office/drawing/2014/main" id="{0CE93E15-13E1-478D-8647-7C75A5C77673}"/>
                </a:ext>
              </a:extLst>
            </p:cNvPr>
            <p:cNvSpPr/>
            <p:nvPr/>
          </p:nvSpPr>
          <p:spPr>
            <a:xfrm rot="18900000">
              <a:off x="729864" y="3837396"/>
              <a:ext cx="717024" cy="3835859"/>
            </a:xfrm>
            <a:custGeom>
              <a:avLst/>
              <a:gdLst>
                <a:gd name="connsiteX0" fmla="*/ 717024 w 717024"/>
                <a:gd name="connsiteY0" fmla="*/ 0 h 3835859"/>
                <a:gd name="connsiteX1" fmla="*/ 717024 w 717024"/>
                <a:gd name="connsiteY1" fmla="*/ 3835859 h 3835859"/>
                <a:gd name="connsiteX2" fmla="*/ 0 w 717024"/>
                <a:gd name="connsiteY2" fmla="*/ 3118835 h 3835859"/>
                <a:gd name="connsiteX3" fmla="*/ 0 w 717024"/>
                <a:gd name="connsiteY3" fmla="*/ 717024 h 383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3835859">
                  <a:moveTo>
                    <a:pt x="717024" y="0"/>
                  </a:moveTo>
                  <a:lnTo>
                    <a:pt x="717024" y="3835859"/>
                  </a:lnTo>
                  <a:lnTo>
                    <a:pt x="0" y="3118835"/>
                  </a:lnTo>
                  <a:lnTo>
                    <a:pt x="0" y="71702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6" name="Szabadkézi sokszög: alakzat 105">
              <a:extLst>
                <a:ext uri="{FF2B5EF4-FFF2-40B4-BE49-F238E27FC236}">
                  <a16:creationId xmlns:a16="http://schemas.microsoft.com/office/drawing/2014/main" id="{B28905A9-D108-49FC-AAD9-CEB3FAFD7D34}"/>
                </a:ext>
              </a:extLst>
            </p:cNvPr>
            <p:cNvSpPr/>
            <p:nvPr/>
          </p:nvSpPr>
          <p:spPr>
            <a:xfrm rot="18900000">
              <a:off x="2423444" y="-251269"/>
              <a:ext cx="717024" cy="8626027"/>
            </a:xfrm>
            <a:custGeom>
              <a:avLst/>
              <a:gdLst>
                <a:gd name="connsiteX0" fmla="*/ 717024 w 717024"/>
                <a:gd name="connsiteY0" fmla="*/ 0 h 8626027"/>
                <a:gd name="connsiteX1" fmla="*/ 717024 w 717024"/>
                <a:gd name="connsiteY1" fmla="*/ 8626027 h 8626027"/>
                <a:gd name="connsiteX2" fmla="*/ 0 w 717024"/>
                <a:gd name="connsiteY2" fmla="*/ 7909003 h 8626027"/>
                <a:gd name="connsiteX3" fmla="*/ 0 w 717024"/>
                <a:gd name="connsiteY3" fmla="*/ 717024 h 862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8626027">
                  <a:moveTo>
                    <a:pt x="717024" y="0"/>
                  </a:moveTo>
                  <a:lnTo>
                    <a:pt x="717024" y="8626027"/>
                  </a:lnTo>
                  <a:lnTo>
                    <a:pt x="0" y="7909003"/>
                  </a:lnTo>
                  <a:lnTo>
                    <a:pt x="0" y="71702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7" name="Szabadkézi sokszög: alakzat 86">
              <a:extLst>
                <a:ext uri="{FF2B5EF4-FFF2-40B4-BE49-F238E27FC236}">
                  <a16:creationId xmlns:a16="http://schemas.microsoft.com/office/drawing/2014/main" id="{CED8FF30-57DE-4E81-BBBE-DC4DB70F749A}"/>
                </a:ext>
              </a:extLst>
            </p:cNvPr>
            <p:cNvSpPr/>
            <p:nvPr/>
          </p:nvSpPr>
          <p:spPr>
            <a:xfrm rot="18900000">
              <a:off x="6815573" y="-1786009"/>
              <a:ext cx="698030" cy="10431953"/>
            </a:xfrm>
            <a:custGeom>
              <a:avLst/>
              <a:gdLst>
                <a:gd name="connsiteX0" fmla="*/ 0 w 717024"/>
                <a:gd name="connsiteY0" fmla="*/ 0 h 10431953"/>
                <a:gd name="connsiteX1" fmla="*/ 717024 w 717024"/>
                <a:gd name="connsiteY1" fmla="*/ 717024 h 10431953"/>
                <a:gd name="connsiteX2" fmla="*/ 717024 w 717024"/>
                <a:gd name="connsiteY2" fmla="*/ 10431953 h 10431953"/>
                <a:gd name="connsiteX3" fmla="*/ 0 w 717024"/>
                <a:gd name="connsiteY3" fmla="*/ 9714929 h 1043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10431953">
                  <a:moveTo>
                    <a:pt x="0" y="0"/>
                  </a:moveTo>
                  <a:lnTo>
                    <a:pt x="717024" y="717024"/>
                  </a:lnTo>
                  <a:lnTo>
                    <a:pt x="717024" y="10431953"/>
                  </a:lnTo>
                  <a:lnTo>
                    <a:pt x="0" y="9714929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5" name="Szabadkézi sokszög: alakzat 84">
              <a:extLst>
                <a:ext uri="{FF2B5EF4-FFF2-40B4-BE49-F238E27FC236}">
                  <a16:creationId xmlns:a16="http://schemas.microsoft.com/office/drawing/2014/main" id="{014FF076-2AA3-495D-B24C-D738D9796892}"/>
                </a:ext>
              </a:extLst>
            </p:cNvPr>
            <p:cNvSpPr/>
            <p:nvPr/>
          </p:nvSpPr>
          <p:spPr>
            <a:xfrm rot="18900000">
              <a:off x="5151614" y="-1792724"/>
              <a:ext cx="717024" cy="10431954"/>
            </a:xfrm>
            <a:custGeom>
              <a:avLst/>
              <a:gdLst>
                <a:gd name="connsiteX0" fmla="*/ 0 w 717024"/>
                <a:gd name="connsiteY0" fmla="*/ 0 h 10431954"/>
                <a:gd name="connsiteX1" fmla="*/ 717024 w 717024"/>
                <a:gd name="connsiteY1" fmla="*/ 717024 h 10431954"/>
                <a:gd name="connsiteX2" fmla="*/ 717024 w 717024"/>
                <a:gd name="connsiteY2" fmla="*/ 10431954 h 10431954"/>
                <a:gd name="connsiteX3" fmla="*/ 0 w 717024"/>
                <a:gd name="connsiteY3" fmla="*/ 9714930 h 104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10431954">
                  <a:moveTo>
                    <a:pt x="0" y="0"/>
                  </a:moveTo>
                  <a:lnTo>
                    <a:pt x="717024" y="717024"/>
                  </a:lnTo>
                  <a:lnTo>
                    <a:pt x="717024" y="10431954"/>
                  </a:lnTo>
                  <a:lnTo>
                    <a:pt x="0" y="971493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9" name="Szabadkézi sokszög: alakzat 88">
              <a:extLst>
                <a:ext uri="{FF2B5EF4-FFF2-40B4-BE49-F238E27FC236}">
                  <a16:creationId xmlns:a16="http://schemas.microsoft.com/office/drawing/2014/main" id="{0B8FC163-ACEE-45FA-A27D-D2D2CF4446C6}"/>
                </a:ext>
              </a:extLst>
            </p:cNvPr>
            <p:cNvSpPr/>
            <p:nvPr/>
          </p:nvSpPr>
          <p:spPr>
            <a:xfrm rot="18900000">
              <a:off x="3543643" y="-1731627"/>
              <a:ext cx="677548" cy="10344022"/>
            </a:xfrm>
            <a:custGeom>
              <a:avLst/>
              <a:gdLst>
                <a:gd name="connsiteX0" fmla="*/ 48456 w 677548"/>
                <a:gd name="connsiteY0" fmla="*/ 0 h 10344022"/>
                <a:gd name="connsiteX1" fmla="*/ 677548 w 677548"/>
                <a:gd name="connsiteY1" fmla="*/ 629092 h 10344022"/>
                <a:gd name="connsiteX2" fmla="*/ 677547 w 677548"/>
                <a:gd name="connsiteY2" fmla="*/ 10344022 h 10344022"/>
                <a:gd name="connsiteX3" fmla="*/ 1 w 677548"/>
                <a:gd name="connsiteY3" fmla="*/ 9666475 h 10344022"/>
                <a:gd name="connsiteX4" fmla="*/ 0 w 677548"/>
                <a:gd name="connsiteY4" fmla="*/ 0 h 1034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548" h="10344022">
                  <a:moveTo>
                    <a:pt x="48456" y="0"/>
                  </a:moveTo>
                  <a:lnTo>
                    <a:pt x="677548" y="629092"/>
                  </a:lnTo>
                  <a:lnTo>
                    <a:pt x="677547" y="10344022"/>
                  </a:lnTo>
                  <a:lnTo>
                    <a:pt x="1" y="96664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2" name="Szabadkézi sokszög: alakzat 81">
              <a:extLst>
                <a:ext uri="{FF2B5EF4-FFF2-40B4-BE49-F238E27FC236}">
                  <a16:creationId xmlns:a16="http://schemas.microsoft.com/office/drawing/2014/main" id="{57F5E4A4-7043-433A-B7BB-6CE34378C0D0}"/>
                </a:ext>
              </a:extLst>
            </p:cNvPr>
            <p:cNvSpPr/>
            <p:nvPr/>
          </p:nvSpPr>
          <p:spPr>
            <a:xfrm rot="18900000">
              <a:off x="10144860" y="-1064786"/>
              <a:ext cx="717024" cy="5461283"/>
            </a:xfrm>
            <a:custGeom>
              <a:avLst/>
              <a:gdLst>
                <a:gd name="connsiteX0" fmla="*/ 0 w 717024"/>
                <a:gd name="connsiteY0" fmla="*/ 0 h 5461283"/>
                <a:gd name="connsiteX1" fmla="*/ 717024 w 717024"/>
                <a:gd name="connsiteY1" fmla="*/ 717024 h 5461283"/>
                <a:gd name="connsiteX2" fmla="*/ 717024 w 717024"/>
                <a:gd name="connsiteY2" fmla="*/ 4744276 h 5461283"/>
                <a:gd name="connsiteX3" fmla="*/ 0 w 717024"/>
                <a:gd name="connsiteY3" fmla="*/ 5461283 h 546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5461283">
                  <a:moveTo>
                    <a:pt x="0" y="0"/>
                  </a:moveTo>
                  <a:lnTo>
                    <a:pt x="717024" y="717024"/>
                  </a:lnTo>
                  <a:lnTo>
                    <a:pt x="717024" y="4744276"/>
                  </a:lnTo>
                  <a:lnTo>
                    <a:pt x="0" y="5461283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5" name="Szabadkézi sokszög: alakzat 64">
              <a:extLst>
                <a:ext uri="{FF2B5EF4-FFF2-40B4-BE49-F238E27FC236}">
                  <a16:creationId xmlns:a16="http://schemas.microsoft.com/office/drawing/2014/main" id="{107A5C76-1CA6-4632-83C1-A25662F3305D}"/>
                </a:ext>
              </a:extLst>
            </p:cNvPr>
            <p:cNvSpPr/>
            <p:nvPr/>
          </p:nvSpPr>
          <p:spPr>
            <a:xfrm rot="18900000">
              <a:off x="9306734" y="-1420146"/>
              <a:ext cx="717024" cy="7887833"/>
            </a:xfrm>
            <a:custGeom>
              <a:avLst/>
              <a:gdLst>
                <a:gd name="connsiteX0" fmla="*/ 0 w 717024"/>
                <a:gd name="connsiteY0" fmla="*/ 0 h 7887833"/>
                <a:gd name="connsiteX1" fmla="*/ 717024 w 717024"/>
                <a:gd name="connsiteY1" fmla="*/ 717024 h 7887833"/>
                <a:gd name="connsiteX2" fmla="*/ 717024 w 717024"/>
                <a:gd name="connsiteY2" fmla="*/ 7170808 h 7887833"/>
                <a:gd name="connsiteX3" fmla="*/ 0 w 717024"/>
                <a:gd name="connsiteY3" fmla="*/ 7887833 h 788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7887833">
                  <a:moveTo>
                    <a:pt x="0" y="0"/>
                  </a:moveTo>
                  <a:lnTo>
                    <a:pt x="717024" y="717024"/>
                  </a:lnTo>
                  <a:lnTo>
                    <a:pt x="717024" y="7170808"/>
                  </a:lnTo>
                  <a:lnTo>
                    <a:pt x="0" y="7887833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3" name="Szabadkézi sokszög: alakzat 82">
              <a:extLst>
                <a:ext uri="{FF2B5EF4-FFF2-40B4-BE49-F238E27FC236}">
                  <a16:creationId xmlns:a16="http://schemas.microsoft.com/office/drawing/2014/main" id="{E6D411CA-21B8-4711-A43B-6E9BB1A2D0D6}"/>
                </a:ext>
              </a:extLst>
            </p:cNvPr>
            <p:cNvSpPr/>
            <p:nvPr/>
          </p:nvSpPr>
          <p:spPr>
            <a:xfrm rot="18900000">
              <a:off x="8362663" y="-1727702"/>
              <a:ext cx="717024" cy="9987954"/>
            </a:xfrm>
            <a:custGeom>
              <a:avLst/>
              <a:gdLst>
                <a:gd name="connsiteX0" fmla="*/ 0 w 717024"/>
                <a:gd name="connsiteY0" fmla="*/ 0 h 9987954"/>
                <a:gd name="connsiteX1" fmla="*/ 717024 w 717024"/>
                <a:gd name="connsiteY1" fmla="*/ 717024 h 9987954"/>
                <a:gd name="connsiteX2" fmla="*/ 717024 w 717024"/>
                <a:gd name="connsiteY2" fmla="*/ 9543954 h 9987954"/>
                <a:gd name="connsiteX3" fmla="*/ 273025 w 717024"/>
                <a:gd name="connsiteY3" fmla="*/ 9987954 h 9987954"/>
                <a:gd name="connsiteX4" fmla="*/ 1 w 717024"/>
                <a:gd name="connsiteY4" fmla="*/ 9714930 h 998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024" h="9987954">
                  <a:moveTo>
                    <a:pt x="0" y="0"/>
                  </a:moveTo>
                  <a:lnTo>
                    <a:pt x="717024" y="717024"/>
                  </a:lnTo>
                  <a:lnTo>
                    <a:pt x="717024" y="9543954"/>
                  </a:lnTo>
                  <a:lnTo>
                    <a:pt x="273025" y="9987954"/>
                  </a:lnTo>
                  <a:lnTo>
                    <a:pt x="1" y="971493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0" name="Szabadkézi sokszög: alakzat 79">
              <a:extLst>
                <a:ext uri="{FF2B5EF4-FFF2-40B4-BE49-F238E27FC236}">
                  <a16:creationId xmlns:a16="http://schemas.microsoft.com/office/drawing/2014/main" id="{170801B7-9E04-4283-AF58-57E70A581CBF}"/>
                </a:ext>
              </a:extLst>
            </p:cNvPr>
            <p:cNvSpPr/>
            <p:nvPr/>
          </p:nvSpPr>
          <p:spPr>
            <a:xfrm rot="18900000">
              <a:off x="11016541" y="-702952"/>
              <a:ext cx="717024" cy="2990523"/>
            </a:xfrm>
            <a:custGeom>
              <a:avLst/>
              <a:gdLst>
                <a:gd name="connsiteX0" fmla="*/ 0 w 717024"/>
                <a:gd name="connsiteY0" fmla="*/ 0 h 2990523"/>
                <a:gd name="connsiteX1" fmla="*/ 717024 w 717024"/>
                <a:gd name="connsiteY1" fmla="*/ 717024 h 2990523"/>
                <a:gd name="connsiteX2" fmla="*/ 717024 w 717024"/>
                <a:gd name="connsiteY2" fmla="*/ 2273499 h 2990523"/>
                <a:gd name="connsiteX3" fmla="*/ 0 w 717024"/>
                <a:gd name="connsiteY3" fmla="*/ 2990523 h 29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024" h="2990523">
                  <a:moveTo>
                    <a:pt x="0" y="0"/>
                  </a:moveTo>
                  <a:lnTo>
                    <a:pt x="717024" y="717024"/>
                  </a:lnTo>
                  <a:lnTo>
                    <a:pt x="717024" y="2273499"/>
                  </a:lnTo>
                  <a:lnTo>
                    <a:pt x="0" y="2990523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6" name="Szabadkézi sokszög: alakzat 75">
              <a:extLst>
                <a:ext uri="{FF2B5EF4-FFF2-40B4-BE49-F238E27FC236}">
                  <a16:creationId xmlns:a16="http://schemas.microsoft.com/office/drawing/2014/main" id="{6402EFEC-E5FA-466A-A110-786F3FECECC7}"/>
                </a:ext>
              </a:extLst>
            </p:cNvPr>
            <p:cNvSpPr/>
            <p:nvPr/>
          </p:nvSpPr>
          <p:spPr>
            <a:xfrm rot="18900000">
              <a:off x="11899826" y="-241302"/>
              <a:ext cx="348366" cy="682103"/>
            </a:xfrm>
            <a:custGeom>
              <a:avLst/>
              <a:gdLst>
                <a:gd name="connsiteX0" fmla="*/ 348366 w 348366"/>
                <a:gd name="connsiteY0" fmla="*/ 333736 h 682103"/>
                <a:gd name="connsiteX1" fmla="*/ 348366 w 348366"/>
                <a:gd name="connsiteY1" fmla="*/ 333737 h 682103"/>
                <a:gd name="connsiteX2" fmla="*/ 0 w 348366"/>
                <a:gd name="connsiteY2" fmla="*/ 682103 h 682103"/>
                <a:gd name="connsiteX3" fmla="*/ 0 w 348366"/>
                <a:gd name="connsiteY3" fmla="*/ 0 h 682103"/>
                <a:gd name="connsiteX4" fmla="*/ 341051 w 348366"/>
                <a:gd name="connsiteY4" fmla="*/ 341051 h 682103"/>
                <a:gd name="connsiteX5" fmla="*/ 341052 w 348366"/>
                <a:gd name="connsiteY5" fmla="*/ 341050 h 6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366" h="682103">
                  <a:moveTo>
                    <a:pt x="348366" y="333736"/>
                  </a:moveTo>
                  <a:lnTo>
                    <a:pt x="348366" y="333737"/>
                  </a:lnTo>
                  <a:lnTo>
                    <a:pt x="0" y="682103"/>
                  </a:lnTo>
                  <a:lnTo>
                    <a:pt x="0" y="0"/>
                  </a:lnTo>
                  <a:lnTo>
                    <a:pt x="341051" y="341051"/>
                  </a:lnTo>
                  <a:lnTo>
                    <a:pt x="341052" y="3410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CF5CB008-C5D3-43DD-B068-6C6DDC8D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Színház, Miskolc</a:t>
            </a:r>
          </a:p>
        </p:txBody>
      </p:sp>
      <p:graphicFrame>
        <p:nvGraphicFramePr>
          <p:cNvPr id="3076" name="Tartalom helye 2">
            <a:extLst>
              <a:ext uri="{FF2B5EF4-FFF2-40B4-BE49-F238E27FC236}">
                <a16:creationId xmlns:a16="http://schemas.microsoft.com/office/drawing/2014/main" id="{C1E006B5-60FB-98B0-E6A3-830A7D3B1D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680480"/>
              </p:ext>
            </p:extLst>
          </p:nvPr>
        </p:nvGraphicFramePr>
        <p:xfrm>
          <a:off x="6374994" y="1545381"/>
          <a:ext cx="5257801" cy="433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3A01DBFA-44C1-2000-8E94-77747B0F9FA0}"/>
              </a:ext>
            </a:extLst>
          </p:cNvPr>
          <p:cNvSpPr txBox="1"/>
          <p:nvPr/>
        </p:nvSpPr>
        <p:spPr>
          <a:xfrm>
            <a:off x="838200" y="1222821"/>
            <a:ext cx="681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1" dirty="0">
                <a:solidFill>
                  <a:schemeClr val="bg1"/>
                </a:solidFill>
              </a:rPr>
              <a:t>Bemutat</a:t>
            </a:r>
            <a:r>
              <a:rPr lang="hu-HU" sz="2400" i="1" dirty="0">
                <a:solidFill>
                  <a:schemeClr val="bg1"/>
                </a:solidFill>
              </a:rPr>
              <a:t>ó</a:t>
            </a:r>
            <a:r>
              <a:rPr lang="sv-SE" sz="2400" i="1" dirty="0">
                <a:solidFill>
                  <a:schemeClr val="bg1"/>
                </a:solidFill>
              </a:rPr>
              <a:t>: 1952. 03. 15., Miskolc</a:t>
            </a:r>
            <a:r>
              <a:rPr lang="hu-HU" sz="2400" i="1" dirty="0">
                <a:solidFill>
                  <a:schemeClr val="bg1"/>
                </a:solidFill>
              </a:rPr>
              <a:t>i Nemzeti Színház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FF4AAF1-8822-1E93-F69B-C07BAECDD4B8}"/>
              </a:ext>
            </a:extLst>
          </p:cNvPr>
          <p:cNvSpPr txBox="1"/>
          <p:nvPr/>
        </p:nvSpPr>
        <p:spPr>
          <a:xfrm>
            <a:off x="427349" y="2447529"/>
            <a:ext cx="5527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Vass Károly rendezésében előadott Bánk bán az 1848/49-es forradalom és szabadságharc évfordulójára esett. Ebben az időszakban a szabadságharc eszméinek ápolása különösen fontos volt, így ez az előadás, mint egy jelentős magyar nemzeti dráma, alkalmas volt arra, hogy kifejezze a szabadság iránti vágyat és a nemzeti érzést.</a:t>
            </a:r>
          </a:p>
          <a:p>
            <a:pPr algn="just"/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Szövegdoboz 109">
            <a:extLst>
              <a:ext uri="{FF2B5EF4-FFF2-40B4-BE49-F238E27FC236}">
                <a16:creationId xmlns:a16="http://schemas.microsoft.com/office/drawing/2014/main" id="{B1E5CB21-8D45-4FC7-AC9C-3DF85C37C3BF}"/>
              </a:ext>
            </a:extLst>
          </p:cNvPr>
          <p:cNvSpPr txBox="1"/>
          <p:nvPr/>
        </p:nvSpPr>
        <p:spPr>
          <a:xfrm rot="604235">
            <a:off x="9856700" y="130843"/>
            <a:ext cx="1733762" cy="2204085"/>
          </a:xfrm>
          <a:prstGeom prst="foldedCorner">
            <a:avLst>
              <a:gd name="adj" fmla="val 35004"/>
            </a:avLst>
          </a:prstGeom>
          <a:solidFill>
            <a:srgbClr val="B1AE1F"/>
          </a:solidFill>
        </p:spPr>
        <p:txBody>
          <a:bodyPr wrap="square" rtlCol="0" anchor="ctr">
            <a:spAutoFit/>
          </a:bodyPr>
          <a:lstStyle/>
          <a:p>
            <a:pPr algn="ctr"/>
            <a:endParaRPr lang="hu-HU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Bahnschrift" panose="020B0502040204020203" pitchFamily="34" charset="0"/>
              </a:rPr>
              <a:t>Érdekesség, hogy az előadásban egy-egy szerepre több színészt is alkalmaztak. (szerepkettőzés) </a:t>
            </a:r>
          </a:p>
        </p:txBody>
      </p:sp>
    </p:spTree>
    <p:extLst>
      <p:ext uri="{BB962C8B-B14F-4D97-AF65-F5344CB8AC3E}">
        <p14:creationId xmlns:p14="http://schemas.microsoft.com/office/powerpoint/2010/main" val="65865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Bánk bán sikere - Cultura.hu">
            <a:extLst>
              <a:ext uri="{FF2B5EF4-FFF2-40B4-BE49-F238E27FC236}">
                <a16:creationId xmlns:a16="http://schemas.microsoft.com/office/drawing/2014/main" id="{7B02D80D-69BD-A7F8-2D62-5F068F3C3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r="5536" b="2"/>
          <a:stretch/>
        </p:blipFill>
        <p:spPr bwMode="auto">
          <a:xfrm>
            <a:off x="0" y="0"/>
            <a:ext cx="8450297" cy="685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590F4FF-40BC-4052-9F65-1460FE66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35620" cy="1627636"/>
          </a:xfrm>
        </p:spPr>
        <p:txBody>
          <a:bodyPr>
            <a:normAutofit/>
          </a:bodyPr>
          <a:lstStyle/>
          <a:p>
            <a:r>
              <a:rPr lang="hu-HU" b="1" i="1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Nemzeti Színház, Debrecen</a:t>
            </a:r>
            <a:endParaRPr lang="hu-HU" dirty="0">
              <a:solidFill>
                <a:srgbClr val="FFFFFF"/>
              </a:solidFill>
            </a:endParaRPr>
          </a:p>
        </p:txBody>
      </p:sp>
      <p:sp>
        <p:nvSpPr>
          <p:cNvPr id="15" name="Tartalom helye 14">
            <a:extLst>
              <a:ext uri="{FF2B5EF4-FFF2-40B4-BE49-F238E27FC236}">
                <a16:creationId xmlns:a16="http://schemas.microsoft.com/office/drawing/2014/main" id="{C025B1D6-D1AE-2E05-C30C-BA6B281B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19784"/>
            <a:ext cx="3918996" cy="4297691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darabot Lengyel György rendezte.</a:t>
            </a:r>
          </a:p>
          <a:p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Bánk bán című drámával nyitotta meg a Csokonai Színház 100. évfordulójának akkori évadát.</a:t>
            </a:r>
          </a:p>
          <a:p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Tökéletesen tükrözte a kor vívmányait, valamint a díszlettechnikai elmaradottságait.</a:t>
            </a:r>
          </a:p>
          <a:p>
            <a:pPr marL="0" indent="0">
              <a:buNone/>
            </a:pPr>
            <a:endParaRPr lang="hu-H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6BC77C83-5E32-7C1D-E1E6-70A3AD7E0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445" t="7325" r="6089" b="13164"/>
          <a:stretch/>
        </p:blipFill>
        <p:spPr>
          <a:xfrm>
            <a:off x="6816373" y="0"/>
            <a:ext cx="537562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tx1"/>
          </a:solidFill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92694A6-7D98-803F-A974-AB715D768C1A}"/>
              </a:ext>
            </a:extLst>
          </p:cNvPr>
          <p:cNvSpPr txBox="1"/>
          <p:nvPr/>
        </p:nvSpPr>
        <p:spPr>
          <a:xfrm>
            <a:off x="7822235" y="6055810"/>
            <a:ext cx="4552849" cy="46166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Lontay Margit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Gurnik Ilona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55FC7656-D8A8-F24F-7B68-F653389EE801}"/>
              </a:ext>
            </a:extLst>
          </p:cNvPr>
          <p:cNvSpPr txBox="1"/>
          <p:nvPr/>
        </p:nvSpPr>
        <p:spPr>
          <a:xfrm>
            <a:off x="835151" y="1354092"/>
            <a:ext cx="701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>
                <a:solidFill>
                  <a:schemeClr val="bg1">
                    <a:lumMod val="85000"/>
                  </a:schemeClr>
                </a:solidFill>
              </a:rPr>
              <a:t>Bemutató: 1965. 09. 17., Csokonai Nemzeti Színház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E224097-AC21-49B6-8942-1D7AAD853BAB}"/>
              </a:ext>
            </a:extLst>
          </p:cNvPr>
          <p:cNvSpPr txBox="1"/>
          <p:nvPr/>
        </p:nvSpPr>
        <p:spPr>
          <a:xfrm>
            <a:off x="5132146" y="2219784"/>
            <a:ext cx="49833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Szereplők: </a:t>
            </a:r>
          </a:p>
          <a:p>
            <a:pPr marL="0" indent="0">
              <a:buNone/>
            </a:pPr>
            <a:endParaRPr lang="hu-H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Linka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György - Bánk bán</a:t>
            </a:r>
          </a:p>
          <a:p>
            <a:pPr marL="0" indent="0">
              <a:buNone/>
            </a:pP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Lontay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Margit - Gertrudis</a:t>
            </a:r>
          </a:p>
          <a:p>
            <a:pPr marL="0" indent="0">
              <a:buNone/>
            </a:pP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Gurnik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Ilona - Melinda</a:t>
            </a:r>
          </a:p>
          <a:p>
            <a:pPr marL="0" indent="0">
              <a:buNone/>
            </a:pP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Sárosdy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Rezső - Petur bán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Harsányi Frigyes - Ottó</a:t>
            </a:r>
          </a:p>
          <a:p>
            <a:pPr marL="0" indent="0">
              <a:buNone/>
            </a:pP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Bángyörgyi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Károly - </a:t>
            </a: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endParaRPr lang="hu-H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Simor</a:t>
            </a:r>
            <a:r>
              <a:rPr lang="hu-H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Ottó - II. Endre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2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C68314B-1E07-205A-1ACB-10730456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2E8EEB8-BEA2-4907-B196-5BBBD378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Színház, Pécs</a:t>
            </a:r>
            <a:b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i="1" dirty="0">
                <a:solidFill>
                  <a:schemeClr val="bg1"/>
                </a:solidFill>
              </a:rPr>
              <a:t>Bemutató: 1976. 04. 16.,  Pécsi Nemzeti Színház</a:t>
            </a:r>
            <a:endParaRPr lang="hu-H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E37831D-DA92-7495-456F-C14B819A4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184" y="2180147"/>
            <a:ext cx="2365453" cy="3353091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D8516BE-33BF-0E38-3598-0C928AD2341C}"/>
              </a:ext>
            </a:extLst>
          </p:cNvPr>
          <p:cNvGraphicFramePr/>
          <p:nvPr/>
        </p:nvGraphicFramePr>
        <p:xfrm>
          <a:off x="-65317" y="1603330"/>
          <a:ext cx="6019802" cy="462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Szövegdoboz 16">
            <a:extLst>
              <a:ext uri="{FF2B5EF4-FFF2-40B4-BE49-F238E27FC236}">
                <a16:creationId xmlns:a16="http://schemas.microsoft.com/office/drawing/2014/main" id="{8A0AFCFD-56C6-60DE-310F-0F31694DDD3D}"/>
              </a:ext>
            </a:extLst>
          </p:cNvPr>
          <p:cNvSpPr txBox="1"/>
          <p:nvPr/>
        </p:nvSpPr>
        <p:spPr>
          <a:xfrm rot="660000">
            <a:off x="8613448" y="4564337"/>
            <a:ext cx="3142862" cy="1937802"/>
          </a:xfrm>
          <a:prstGeom prst="foldedCorner">
            <a:avLst>
              <a:gd name="adj" fmla="val 31935"/>
            </a:avLst>
          </a:prstGeom>
          <a:solidFill>
            <a:srgbClr val="DDDD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chemeClr val="bg1"/>
                </a:solidFill>
                <a:latin typeface="Bahnschrift" panose="020B0502040204020203" pitchFamily="34" charset="0"/>
              </a:rPr>
              <a:t>Érdekesség, hogy az előadás dátuma közel esett a húsvéti ünnepekhez, ami több jelentőséget adott az színpadi előadásnak.</a:t>
            </a:r>
            <a:endParaRPr lang="hu-HU" sz="1600" dirty="0">
              <a:latin typeface="Bahnschrift" panose="020B0502040204020203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1C0BB5D-EC2C-4C85-ACA2-36F8D54E2D63}"/>
              </a:ext>
            </a:extLst>
          </p:cNvPr>
          <p:cNvSpPr txBox="1"/>
          <p:nvPr/>
        </p:nvSpPr>
        <p:spPr>
          <a:xfrm>
            <a:off x="7376159" y="724576"/>
            <a:ext cx="42193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„Nem a Bánk bán valamiféle modern feldolgozására készülünk, csak szeretnénk beállni a Bánk előadások sorába…”</a:t>
            </a:r>
          </a:p>
          <a:p>
            <a:pPr marL="0" indent="0" algn="r">
              <a:buNone/>
            </a:pPr>
            <a:r>
              <a:rPr lang="hu-H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(Nógrádi Péter) </a:t>
            </a:r>
          </a:p>
        </p:txBody>
      </p:sp>
    </p:spTree>
    <p:extLst>
      <p:ext uri="{BB962C8B-B14F-4D97-AF65-F5344CB8AC3E}">
        <p14:creationId xmlns:p14="http://schemas.microsoft.com/office/powerpoint/2010/main" val="376977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ók a Bánk bán győri próbájáról! - Ugytudjuk.hu">
            <a:extLst>
              <a:ext uri="{FF2B5EF4-FFF2-40B4-BE49-F238E27FC236}">
                <a16:creationId xmlns:a16="http://schemas.microsoft.com/office/drawing/2014/main" id="{05366B38-0D55-4B3E-97D7-813DFFF2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2E8EEB8-BEA2-4907-B196-5BBBD378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Színház, Győr</a:t>
            </a:r>
            <a:b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i="1" dirty="0">
                <a:solidFill>
                  <a:schemeClr val="bg1"/>
                </a:solidFill>
                <a:latin typeface="+mn-lt"/>
              </a:rPr>
              <a:t>Bemutató: 2007. 02. 17.,  Győri Nemzeti Színház </a:t>
            </a:r>
            <a:endParaRPr lang="hu-HU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2AE0E2D-8F93-4F72-9EFD-AF5103D0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E41C3BE-0A7E-4EFD-8987-1D5C1A396C64}"/>
              </a:ext>
            </a:extLst>
          </p:cNvPr>
          <p:cNvSpPr txBox="1"/>
          <p:nvPr/>
        </p:nvSpPr>
        <p:spPr>
          <a:xfrm>
            <a:off x="838200" y="2055813"/>
            <a:ext cx="4953000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4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Győrben 2007-ben  a közönség megtekinthette Bór József (Erkel Ferenc-és Jászai Mari-díjas) színházigazgató rendezésében a darabot.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4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Erkel Ferenc megzenésített operája különböző nézőpontokat tár fel három felvonásban.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2819EAE-4213-4B09-AFF2-DAD4806BF328}"/>
              </a:ext>
            </a:extLst>
          </p:cNvPr>
          <p:cNvSpPr txBox="1"/>
          <p:nvPr/>
        </p:nvSpPr>
        <p:spPr>
          <a:xfrm>
            <a:off x="6535420" y="2055813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Szereposztás: </a:t>
            </a: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bán -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Soskó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András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Gertrudis - Lázin Beatrix 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Melinda -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Bellai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Eszter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Endre -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Szvétek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László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Petur bán - Györgyfi József</a:t>
            </a:r>
          </a:p>
          <a:p>
            <a:pPr marL="0" indent="0">
              <a:buNone/>
            </a:pP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Schwimmer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János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Tiborc - Bede-Fazekas Csaba</a:t>
            </a:r>
          </a:p>
        </p:txBody>
      </p:sp>
    </p:spTree>
    <p:extLst>
      <p:ext uri="{BB962C8B-B14F-4D97-AF65-F5344CB8AC3E}">
        <p14:creationId xmlns:p14="http://schemas.microsoft.com/office/powerpoint/2010/main" val="1446566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1036</Words>
  <Application>Microsoft Office PowerPoint</Application>
  <PresentationFormat>Szélesvásznú</PresentationFormat>
  <Paragraphs>135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Aharoni</vt:lpstr>
      <vt:lpstr>Arial</vt:lpstr>
      <vt:lpstr>Bahnschrift</vt:lpstr>
      <vt:lpstr>Calibri</vt:lpstr>
      <vt:lpstr>Calibri Light</vt:lpstr>
      <vt:lpstr>Times New Roman</vt:lpstr>
      <vt:lpstr>Office-téma</vt:lpstr>
      <vt:lpstr>PowerPoint-bemutató</vt:lpstr>
      <vt:lpstr>Menü</vt:lpstr>
      <vt:lpstr>Nemzeti Színház, Kassa Bemutató: 1833.02.15., Kassai Nemzeti Színház</vt:lpstr>
      <vt:lpstr>Nemzeti Színház, Kolozsvár Bemutató: 1906. 06. 17., Kolozsvári Nemzeti Színház</vt:lpstr>
      <vt:lpstr>Nemzeti Színház, Szeged Bemutató: 1946.10.20., Szegedi Nemzeti Színház</vt:lpstr>
      <vt:lpstr>Nemzeti Színház, Miskolc</vt:lpstr>
      <vt:lpstr>Nemzeti Színház, Debrecen</vt:lpstr>
      <vt:lpstr>Nemzeti Színház, Pécs Bemutató: 1976. 04. 16.,  Pécsi Nemzeti Színház</vt:lpstr>
      <vt:lpstr>Nemzeti Színház, Győr Bemutató: 2007. 02. 17.,  Győri Nemzeti Színház </vt:lpstr>
      <vt:lpstr>Nemzeti Színház , Kecskemét Bemutató: 2011. 09. 21., Kecskeméti Katona József Nemzeti Színház</vt:lpstr>
      <vt:lpstr>Nemzeti Színház, Szeged</vt:lpstr>
      <vt:lpstr>Nemzeti Színház, Budapest Bemutató: 2023. 09. 03., Nemzeti Színház </vt:lpstr>
      <vt:lpstr>Források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Olivér Mocsár</dc:creator>
  <cp:lastModifiedBy>Olivér Mocsár</cp:lastModifiedBy>
  <cp:revision>57</cp:revision>
  <dcterms:created xsi:type="dcterms:W3CDTF">2024-05-20T07:24:49Z</dcterms:created>
  <dcterms:modified xsi:type="dcterms:W3CDTF">2024-05-20T17:39:33Z</dcterms:modified>
</cp:coreProperties>
</file>