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DAE4555-A080-482C-B16B-63F177579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6B5C0E1-3E28-4530-88D7-050C777ED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1AD4BB3-9143-498C-B0E5-B09901DF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FDCD708-14DC-469A-93E4-2B838D43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BED22DE-8C41-4832-802E-724F90DD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76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A4DF6E-80EE-48A5-8E04-F932F781F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6C07668-F0BE-4FCC-9836-45F1DAD95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4E597BD-EDC8-4E3F-9010-88CCEEF94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589D56-F0F6-4B6A-9687-F7363AC22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BAE8666-CBD3-46ED-812C-07EF2FCAB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8849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F6741787-6CEB-478C-A01D-46E9CD588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3FDFD0D-740F-437D-89EF-0826CFF090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7FF5CC4-8FF7-4D80-B93D-2F8E97550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573F1FE-781C-4D5F-909E-B0F08CFAB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E393AF1-6EB3-4B58-BE80-ECA85CAD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005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46CFB6E-BBFA-4A5A-9786-7BAB42E9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EE3A22-B038-446F-9700-DCB3AFCC2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5F76EC8-1C6D-4CD7-AE4F-80A28B92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34C1BE0-DDF2-48D4-BF3D-BC4CA65FE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41B26C-ED29-483A-9688-0DDECC1E7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2257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F27E0F-FDD2-4064-BC6D-57FE57D3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20B8CB-66C6-40D6-B704-98A22706E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93510F9-C2C1-4CCA-98A9-B0F11BA6A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9027A2-59B0-4322-9D27-2EBC7E376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6C479FB-34C6-4F4C-B863-012E8009D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103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DA2EF32-1EEF-42F8-ACC5-D64A3ED02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9F3F3A-7F0C-4596-9F84-0E56612D7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A9A2BC6-4738-42B6-90D2-5068E2B1DD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F73338F-9A89-460A-86D5-29FAAD04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88BD9E3-DEDB-4F34-8873-E678E3BC3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5E26B8F-34C4-4214-B286-D994D3A5E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1730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AA3015-0534-48C6-BD2C-C33145DDC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BCC79A4-2943-4A39-9185-0EDE3A5DD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6A22837-F609-421D-BAF3-2A90BAABC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7645291F-8C16-48D9-961D-0B79A96F13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F1A4620-B811-4D14-BEEC-E66A8EBD1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DAFD91F7-A7CF-4D0C-863C-5DCF8E71A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76C7BC2-8B9B-498F-B36F-08DEA3AB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6FFA4902-AEE3-4A85-BEA2-BA67F5482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5078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335A9E-6017-4575-8606-DE105ACE1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F30A37BC-4ABD-4765-94D5-82B83087D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EF459D4-EAAE-485B-808D-7068C573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A2D050A-950F-4F0C-BA09-75E5541F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73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BD8677FE-F31E-4A93-A765-69092200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9C5E2D4-5F6B-4BC0-B6B2-6DDE9ED1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953CE82-CEF3-42E4-BCF0-AC257EB38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676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85E3758-7DCB-407B-8A76-35C20E277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9B1F4D4-61AE-47CA-9326-BF46FBA21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6899FC8-09F0-4AF6-9DC4-86A450A0A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A798933-79E6-40E7-8175-2CDF6A21D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30070E-2507-4160-8E27-C14494784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999BB51-D0B2-4A4A-AA7D-309F1C48A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701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D11DF8-2648-4020-98F1-CE4D2F4AC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46DECE26-2247-476D-9865-9E4CBD07D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3C5BE89-566E-4368-9E13-F7CFACA46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F6AEFC8-0CE0-461B-AC37-618533BC6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2CCC5BE-6D71-46AC-AEF4-2C0C8168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834A2A-0C2E-4520-87B7-8961FBFB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3702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F0F47222-2716-4725-A3C9-0F05BE0CD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95359DD-D368-476C-895B-D6E92B193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D480812-A13F-49EE-9BC3-53B47B4E80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AA803-AA04-49E1-AB76-7A5F0ED205F5}" type="datetimeFigureOut">
              <a:rPr lang="hu-HU" smtClean="0"/>
              <a:t>2026. 03. 21.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F6C2A37-340D-4C2F-A17F-46ED72D2FC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4D30535-36CC-4E76-8F91-457E505AF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69DA-0238-4B58-89A3-B4513EC4BD4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0212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92B892-A3EA-483B-9C1F-0CC79F699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Az ember tragédiája színházi feldolgozásai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22BFC7E-9E45-4C5F-97CA-53D4A2916C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Készítette: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Balog Emma Zoé, Rátkai Anna, Hídvégi Dominik Gergely és Gál Kristóf Péter</a:t>
            </a:r>
          </a:p>
        </p:txBody>
      </p:sp>
    </p:spTree>
    <p:extLst>
      <p:ext uri="{BB962C8B-B14F-4D97-AF65-F5344CB8AC3E}">
        <p14:creationId xmlns:p14="http://schemas.microsoft.com/office/powerpoint/2010/main" val="124801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AC6912D-DA04-444A-8CE0-9D52410D7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PMingLiU-ExtB" panose="02020500000000000000" pitchFamily="18" charset="-120"/>
                <a:ea typeface="PMingLiU-ExtB" panose="02020500000000000000" pitchFamily="18" charset="-120"/>
                <a:cs typeface="Aharoni" panose="02010803020104030203" pitchFamily="2" charset="-79"/>
              </a:rPr>
              <a:t>A mű bemutatása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D65F63-042C-4ED2-8E00-EA7B1D9C8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i="1" dirty="0">
                <a:latin typeface="Modern Love" panose="04090805081005020601" pitchFamily="82" charset="0"/>
                <a:ea typeface="PMingLiU-ExtB" panose="02020500000000000000" pitchFamily="18" charset="-120"/>
                <a:cs typeface="Aharoni" panose="02010803020104030203" pitchFamily="2" charset="-79"/>
              </a:rPr>
              <a:t>Szerző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: </a:t>
            </a:r>
            <a:r>
              <a:rPr lang="hu-HU" sz="24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Madách Imre</a:t>
            </a:r>
          </a:p>
          <a:p>
            <a:r>
              <a:rPr lang="hu-HU" b="1" i="1" dirty="0">
                <a:latin typeface="Modern Love" panose="04090805081005020601" pitchFamily="82" charset="0"/>
                <a:ea typeface="PMingLiU-ExtB" panose="02020500000000000000" pitchFamily="18" charset="-120"/>
              </a:rPr>
              <a:t>Megjelenés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: </a:t>
            </a:r>
            <a:r>
              <a:rPr lang="hu-HU" sz="24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1861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.</a:t>
            </a:r>
          </a:p>
          <a:p>
            <a:r>
              <a:rPr lang="hu-HU" b="1" i="1" dirty="0">
                <a:latin typeface="Modern Love" panose="04090805081005020601" pitchFamily="82" charset="0"/>
                <a:ea typeface="PMingLiU-ExtB" panose="02020500000000000000" pitchFamily="18" charset="-120"/>
              </a:rPr>
              <a:t>Műfaj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: </a:t>
            </a:r>
            <a:r>
              <a:rPr lang="hu-HU" sz="24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drámai költemény</a:t>
            </a:r>
          </a:p>
          <a:p>
            <a:r>
              <a:rPr lang="hu-HU" b="1" i="1" dirty="0">
                <a:latin typeface="Modern Love" panose="04090805081005020601" pitchFamily="82" charset="0"/>
                <a:ea typeface="PMingLiU-ExtB" panose="02020500000000000000" pitchFamily="18" charset="-120"/>
              </a:rPr>
              <a:t>Fő téma</a:t>
            </a:r>
            <a:r>
              <a:rPr lang="hu-HU" dirty="0">
                <a:latin typeface="Modern Love" panose="04090805081005020601" pitchFamily="82" charset="0"/>
                <a:ea typeface="PMingLiU-ExtB" panose="02020500000000000000" pitchFamily="18" charset="-120"/>
              </a:rPr>
              <a:t>: </a:t>
            </a:r>
            <a:r>
              <a:rPr lang="hu-HU" sz="24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emberiség történelme, küzdelem, hit</a:t>
            </a:r>
          </a:p>
          <a:p>
            <a:r>
              <a:rPr lang="hu-HU" b="1" i="1" dirty="0">
                <a:latin typeface="Modern Love" panose="04090805081005020601" pitchFamily="82" charset="0"/>
                <a:ea typeface="PMingLiU-ExtB" panose="02020500000000000000" pitchFamily="18" charset="-120"/>
              </a:rPr>
              <a:t>Főbb szereplők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: </a:t>
            </a:r>
            <a:r>
              <a:rPr lang="hu-HU" sz="2400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Ádám, Éva, Lucifer, több történelmi alak különböző színekben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F363783-D084-429A-91DA-60321CD8A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981" y="4465333"/>
            <a:ext cx="1588714" cy="2049954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DF74E3BA-BCDE-4D7C-ADAD-9583E6926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4657" y="4436475"/>
            <a:ext cx="1442198" cy="2055900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50DE1E54-A5B4-4127-8EB9-F8021D6E7A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783" y="4436476"/>
            <a:ext cx="1539940" cy="2055899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A814D76-BD9B-42C0-A1AA-CFD5DC6C1C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1813" y="4459386"/>
            <a:ext cx="1410754" cy="20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5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A2E7B5A-01E3-4771-A910-3653ED5C9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>
                <a:latin typeface="Modern Love" panose="04090805081005020601" pitchFamily="82" charset="0"/>
                <a:ea typeface="PMingLiU-ExtB" panose="02020500000000000000" pitchFamily="18" charset="-120"/>
              </a:rPr>
              <a:t>Paulay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hu-HU" b="1" dirty="0">
                <a:latin typeface="Modern Love" panose="04090805081005020601" pitchFamily="82" charset="0"/>
                <a:ea typeface="PMingLiU-ExtB" panose="02020500000000000000" pitchFamily="18" charset="-120"/>
              </a:rPr>
              <a:t>Ede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rendezése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95A36CC-D5F0-4267-A4F5-A0CB37DD8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Első színpadi bemutató: 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1883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Klasszikus, hű az eredeti műhöz </a:t>
            </a:r>
          </a:p>
          <a:p>
            <a:r>
              <a:rPr lang="hu-HU" dirty="0" err="1">
                <a:latin typeface="PMingLiU-ExtB" panose="02020500000000000000" pitchFamily="18" charset="-120"/>
                <a:ea typeface="PMingLiU-ExtB" panose="02020500000000000000" pitchFamily="18" charset="-120"/>
              </a:rPr>
              <a:t>Díszletes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, látványos színpad 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Hagyományos színjátszás 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Hosszú, teljes mű bemutatása 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Nagy történelmi jelentőség 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2627E24-0D72-4051-8266-8591EAFFD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677" y="1690688"/>
            <a:ext cx="1885950" cy="242887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7EBD475-B621-45D2-BF60-6E7448FE0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9675" y="4367213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75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2F4872F-F744-4B42-B7EC-7CFB8C0A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Modern Love" panose="04090805081005020601" pitchFamily="82" charset="0"/>
                <a:ea typeface="PMingLiU-ExtB" panose="02020500000000000000" pitchFamily="18" charset="-120"/>
              </a:rPr>
              <a:t>Németh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hu-HU" b="1" dirty="0">
                <a:latin typeface="Modern Love" panose="04090805081005020601" pitchFamily="82" charset="0"/>
                <a:ea typeface="PMingLiU-ExtB" panose="02020500000000000000" pitchFamily="18" charset="-120"/>
              </a:rPr>
              <a:t>Antal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rendezése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7486786-98E8-45E1-946A-1A6B54D9C3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20. századi modern feldolgozás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Új színházi eszközök használata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Erősebb filozófiai hangsúly 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Letisztultabb díszlet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Szimbolikus megoldások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Gondolatközpontú előadás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Modern nézőpont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13909419-85C9-4CBE-93EA-9E571474A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384" y="1825625"/>
            <a:ext cx="1743075" cy="23241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C09B58C-CA5F-4E7A-8F49-BCBE703CC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975" y="3429000"/>
            <a:ext cx="15906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91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9FA9D34-F82A-4975-BDCB-3D3DD313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Modern Love" panose="04090805081005020601" pitchFamily="82" charset="0"/>
                <a:ea typeface="PMingLiU-ExtB" panose="02020500000000000000" pitchFamily="18" charset="-120"/>
              </a:rPr>
              <a:t>Gellért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hu-HU" b="1" dirty="0">
                <a:latin typeface="Modern Love" panose="04090805081005020601" pitchFamily="82" charset="0"/>
                <a:ea typeface="PMingLiU-ExtB" panose="02020500000000000000" pitchFamily="18" charset="-120"/>
              </a:rPr>
              <a:t>Endre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rendezése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2551692-9509-40E7-8621-BCAB72A60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Realista és emberközpontú megközelítés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Erős színészi játék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Érzelmek hangsúlya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Egyszerűbb látvány</a:t>
            </a:r>
          </a:p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Könnyebben érthető feldolgozás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B717423-D046-4AB6-98F8-7EDB56F7A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7832" y="1825625"/>
            <a:ext cx="1847850" cy="2476500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2A47A960-89AB-4C22-9477-AE39477F2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0859" y="4001294"/>
            <a:ext cx="191452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08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40C527B-5071-41BE-9D3E-B8A8E0CEA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latin typeface="Modern Love" panose="04090805081005020601" pitchFamily="82" charset="0"/>
              </a:rPr>
              <a:t>Érdekességek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3C1DF4-88F3-46F0-9D6E-E4A7E2983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majdnem játszhatatlannak</a:t>
            </a:r>
            <a:r>
              <a:rPr lang="hu-HU" b="1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tartották a 19. században a hosszúsága és a bonyolultsága miatt</a:t>
            </a:r>
          </a:p>
          <a:p>
            <a:r>
              <a:rPr lang="hu-HU" b="1" dirty="0">
                <a:latin typeface="Modern Love" panose="04090805081005020601" pitchFamily="82" charset="0"/>
                <a:ea typeface="PMingLiU-ExtB" panose="02020500000000000000" pitchFamily="18" charset="-120"/>
              </a:rPr>
              <a:t>Rajzfilmes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hu-HU" b="1" dirty="0">
                <a:latin typeface="Modern Love" panose="04090805081005020601" pitchFamily="82" charset="0"/>
                <a:ea typeface="PMingLiU-ExtB" panose="02020500000000000000" pitchFamily="18" charset="-120"/>
              </a:rPr>
              <a:t>feldolgozás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: Jankovics Marcell készítette évtizedekig</a:t>
            </a:r>
          </a:p>
          <a:p>
            <a:r>
              <a:rPr lang="hu-HU" b="1" dirty="0">
                <a:latin typeface="Modern Love" panose="04090805081005020601" pitchFamily="82" charset="0"/>
                <a:ea typeface="PMingLiU-ExtB" panose="02020500000000000000" pitchFamily="18" charset="-120"/>
              </a:rPr>
              <a:t>Lucifer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 </a:t>
            </a:r>
            <a:r>
              <a:rPr lang="hu-HU" b="1" dirty="0">
                <a:latin typeface="Modern Love" panose="04090805081005020601" pitchFamily="82" charset="0"/>
                <a:ea typeface="PMingLiU-ExtB" panose="02020500000000000000" pitchFamily="18" charset="-120"/>
              </a:rPr>
              <a:t>karaktere</a:t>
            </a:r>
            <a:r>
              <a:rPr lang="hu-HU" dirty="0">
                <a:latin typeface="PMingLiU-ExtB" panose="02020500000000000000" pitchFamily="18" charset="-120"/>
                <a:ea typeface="PMingLiU-ExtB" panose="02020500000000000000" pitchFamily="18" charset="-120"/>
              </a:rPr>
              <a:t>: sok néző szerint ő mondja ki a legőszintébb igazságokat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220F701-0786-4569-9343-113A1DC75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35475"/>
            <a:ext cx="2438400" cy="187642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B899C02-AFAE-44BD-A710-E9D237FC0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988" y="4434878"/>
            <a:ext cx="2571129" cy="1877022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13A04E0D-6B04-4163-A42B-6021EC5DC1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6505" y="4434878"/>
            <a:ext cx="3569796" cy="187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3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160</Words>
  <Application>Microsoft Office PowerPoint</Application>
  <PresentationFormat>Szélesvásznú</PresentationFormat>
  <Paragraphs>33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3" baseType="lpstr">
      <vt:lpstr>PMingLiU-ExtB</vt:lpstr>
      <vt:lpstr>Aharoni</vt:lpstr>
      <vt:lpstr>Arial</vt:lpstr>
      <vt:lpstr>Calibri</vt:lpstr>
      <vt:lpstr>Calibri Light</vt:lpstr>
      <vt:lpstr>Modern Love</vt:lpstr>
      <vt:lpstr>Office-téma</vt:lpstr>
      <vt:lpstr>Az ember tragédiája színházi feldolgozásai</vt:lpstr>
      <vt:lpstr>A mű bemutatása</vt:lpstr>
      <vt:lpstr>Paulay Ede rendezése</vt:lpstr>
      <vt:lpstr>Németh Antal rendezése</vt:lpstr>
      <vt:lpstr>Gellért Endre rendezése</vt:lpstr>
      <vt:lpstr>Érdekességek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ember tragédiája színházi feldolgozásai</dc:title>
  <dc:creator>Rátkai Anna</dc:creator>
  <cp:lastModifiedBy>Rátkai Anna</cp:lastModifiedBy>
  <cp:revision>5</cp:revision>
  <dcterms:created xsi:type="dcterms:W3CDTF">2026-03-21T14:47:20Z</dcterms:created>
  <dcterms:modified xsi:type="dcterms:W3CDTF">2026-03-21T15:22:04Z</dcterms:modified>
</cp:coreProperties>
</file>