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451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920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57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02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46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785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374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140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846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211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36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1884-80A7-407D-ADFA-6A0A9A1DB63E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8F597-1E1A-444D-8AF0-A2DFE0FDC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98965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hu-HU" cap="small" dirty="0" err="1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Vojtina</a:t>
            </a:r>
            <a:r>
              <a:rPr lang="hu-HU" cap="small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 ars poétikája</a:t>
            </a:r>
            <a:endParaRPr lang="hu-HU" cap="small" dirty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752600"/>
          </a:xfrm>
        </p:spPr>
        <p:txBody>
          <a:bodyPr/>
          <a:lstStyle/>
          <a:p>
            <a:r>
              <a:rPr lang="hu-HU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Arany János</a:t>
            </a:r>
            <a:endParaRPr lang="hu-HU" i="1" dirty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221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Miért </a:t>
            </a:r>
            <a:r>
              <a:rPr lang="hu-HU" dirty="0" err="1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Vojtina</a:t>
            </a:r>
            <a:r>
              <a:rPr lang="hu-HU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 nevében?</a:t>
            </a:r>
            <a:endParaRPr lang="hu-HU" dirty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Vojtina</a:t>
            </a:r>
            <a:r>
              <a:rPr lang="hu-HU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Mátyás</a:t>
            </a:r>
          </a:p>
          <a:p>
            <a:pPr lvl="1"/>
            <a:r>
              <a:rPr lang="hu-HU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Szlovák származású, a fővárosban tevékenykedő író</a:t>
            </a:r>
          </a:p>
          <a:p>
            <a:pPr lvl="1"/>
            <a:r>
              <a:rPr lang="hu-HU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Egy híres újságíró inasa</a:t>
            </a:r>
          </a:p>
          <a:p>
            <a:pPr lvl="1"/>
            <a:r>
              <a:rPr lang="hu-HU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Verseit kocsmákban adja elő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Irtózom a hasonló „költőktől”,  így csak a cím árulkodik róla, a versbe saját eszméimet foglaltam.</a:t>
            </a:r>
            <a:endParaRPr lang="hu-HU" dirty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1334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A kor eszméje</a:t>
            </a:r>
            <a:endParaRPr lang="hu-HU" dirty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hu-HU" sz="3600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Eszményítő realizmus</a:t>
            </a:r>
          </a:p>
          <a:p>
            <a:pPr marL="0" indent="0">
              <a:buNone/>
            </a:pPr>
            <a:r>
              <a:rPr lang="hu-HU" sz="3100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A hazugság szükséges a költészethez, csak nem szabad, hogy nyakon csípjenek.</a:t>
            </a:r>
          </a:p>
          <a:p>
            <a:pPr lvl="1"/>
            <a:r>
              <a:rPr lang="hu-HU" sz="2700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Nem szabad a valóságot egy az egyben ábrázolni</a:t>
            </a:r>
          </a:p>
          <a:p>
            <a:pPr lvl="1"/>
            <a:r>
              <a:rPr lang="hu-HU" sz="2700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Egy jó alap szükséges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52120" y="3429000"/>
            <a:ext cx="2376264" cy="3099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6892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Példák</a:t>
            </a:r>
            <a:endParaRPr lang="hu-HU" dirty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Mátyásról szóló </a:t>
            </a:r>
            <a:br>
              <a:rPr lang="hu-HU" sz="3600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</a:br>
            <a:r>
              <a:rPr lang="hu-HU" sz="3600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valótlan mondák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84784"/>
            <a:ext cx="3528392" cy="48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99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Tiborc nem élt sohasem</a:t>
            </a:r>
          </a:p>
          <a:p>
            <a:pPr marL="0" indent="0">
              <a:buNone/>
            </a:pPr>
            <a:endParaRPr lang="hu-HU" dirty="0" smtClean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hu-HU" dirty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	</a:t>
            </a:r>
            <a:r>
              <a:rPr lang="hu-HU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Bánk </a:t>
            </a:r>
            <a:r>
              <a:rPr lang="hu-HU" dirty="0" err="1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megöregett</a:t>
            </a:r>
            <a:r>
              <a:rPr lang="hu-HU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a feleségével</a:t>
            </a:r>
            <a:endParaRPr lang="hu-HU" dirty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5580112" cy="390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05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83</Words>
  <Application>Microsoft Office PowerPoint</Application>
  <PresentationFormat>Diavetítés a képernyőre (4:3 oldalarány)</PresentationFormat>
  <Paragraphs>18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Vojtina ars poétikája</vt:lpstr>
      <vt:lpstr>Miért Vojtina nevében?</vt:lpstr>
      <vt:lpstr>A kor eszméje</vt:lpstr>
      <vt:lpstr>Példák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Vojtina ars poétikája</dc:title>
  <dc:creator>Ellibaba</dc:creator>
  <cp:lastModifiedBy>Ellibaba</cp:lastModifiedBy>
  <cp:revision>4</cp:revision>
  <dcterms:created xsi:type="dcterms:W3CDTF">2018-03-11T14:44:09Z</dcterms:created>
  <dcterms:modified xsi:type="dcterms:W3CDTF">2018-03-11T16:11:10Z</dcterms:modified>
</cp:coreProperties>
</file>