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37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Cím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5" name="Alcím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1" name="Dátum helye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8EF7311-30E0-4FAB-B418-6D8BC617ECD9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18" name="Élőláb helye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3E74060-D0EF-40D5-A317-1EBC3C9D2881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EF7311-30E0-4FAB-B418-6D8BC617ECD9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E74060-D0EF-40D5-A317-1EBC3C9D288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8EF7311-30E0-4FAB-B418-6D8BC617ECD9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3E74060-D0EF-40D5-A317-1EBC3C9D288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EF7311-30E0-4FAB-B418-6D8BC617ECD9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E74060-D0EF-40D5-A317-1EBC3C9D288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8EF7311-30E0-4FAB-B418-6D8BC617ECD9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3E74060-D0EF-40D5-A317-1EBC3C9D2881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EF7311-30E0-4FAB-B418-6D8BC617ECD9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E74060-D0EF-40D5-A317-1EBC3C9D288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EF7311-30E0-4FAB-B418-6D8BC617ECD9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E74060-D0EF-40D5-A317-1EBC3C9D288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EF7311-30E0-4FAB-B418-6D8BC617ECD9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E74060-D0EF-40D5-A317-1EBC3C9D288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8EF7311-30E0-4FAB-B418-6D8BC617ECD9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E74060-D0EF-40D5-A317-1EBC3C9D288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EF7311-30E0-4FAB-B418-6D8BC617ECD9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E74060-D0EF-40D5-A317-1EBC3C9D288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EF7311-30E0-4FAB-B418-6D8BC617ECD9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E74060-D0EF-40D5-A317-1EBC3C9D2881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Kép hely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Cím hely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1" name="Szöveg helye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27" name="Dátum helye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8EF7311-30E0-4FAB-B418-6D8BC617ECD9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16" name="Dia számának hely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3E74060-D0EF-40D5-A317-1EBC3C9D2881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>
                <a:latin typeface="BATAVIA" pitchFamily="2" charset="2"/>
              </a:rPr>
              <a:t>Útravaló verseimmel</a:t>
            </a:r>
            <a:endParaRPr lang="hu-HU" dirty="0">
              <a:latin typeface="BATAVIA" pitchFamily="2" charset="2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356992"/>
            <a:ext cx="6400800" cy="1752600"/>
          </a:xfrm>
        </p:spPr>
        <p:txBody>
          <a:bodyPr/>
          <a:lstStyle/>
          <a:p>
            <a:r>
              <a:rPr lang="hu-HU" dirty="0" smtClean="0">
                <a:latin typeface="Agency FB" pitchFamily="34" charset="0"/>
              </a:rPr>
              <a:t>Madách Imre</a:t>
            </a:r>
            <a:endParaRPr lang="hu-HU" dirty="0"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997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Magánélet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Apa korai halála</a:t>
            </a:r>
          </a:p>
          <a:p>
            <a:endParaRPr lang="hu-HU" dirty="0"/>
          </a:p>
          <a:p>
            <a:r>
              <a:rPr lang="hu-HU" dirty="0" smtClean="0"/>
              <a:t>Anyai elnyomás</a:t>
            </a:r>
          </a:p>
          <a:p>
            <a:endParaRPr lang="hu-HU" dirty="0"/>
          </a:p>
          <a:p>
            <a:r>
              <a:rPr lang="hu-HU" dirty="0" smtClean="0"/>
              <a:t>Magas műveltség</a:t>
            </a:r>
          </a:p>
          <a:p>
            <a:endParaRPr lang="hu-HU" dirty="0"/>
          </a:p>
          <a:p>
            <a:r>
              <a:rPr lang="hu-HU" dirty="0" smtClean="0"/>
              <a:t>Jó anyagi körülmények</a:t>
            </a:r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2132856"/>
            <a:ext cx="3424014" cy="3999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442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Mondanivaló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Önkifejezés fontossága</a:t>
            </a:r>
          </a:p>
          <a:p>
            <a:endParaRPr lang="hu-HU" dirty="0"/>
          </a:p>
          <a:p>
            <a:r>
              <a:rPr lang="hu-HU" dirty="0" smtClean="0"/>
              <a:t>Érzelmek szabadsága</a:t>
            </a:r>
          </a:p>
          <a:p>
            <a:endParaRPr lang="hu-HU" dirty="0"/>
          </a:p>
          <a:p>
            <a:r>
              <a:rPr lang="hu-HU" dirty="0" smtClean="0"/>
              <a:t>Megújulás</a:t>
            </a:r>
          </a:p>
          <a:p>
            <a:endParaRPr lang="hu-HU" dirty="0"/>
          </a:p>
          <a:p>
            <a:r>
              <a:rPr lang="hu-HU" dirty="0" smtClean="0"/>
              <a:t>Cél elérése</a:t>
            </a:r>
            <a:endParaRPr lang="hu-HU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3645024"/>
            <a:ext cx="3742928" cy="254574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7367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Eszmék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kor meghatározó eszméi</a:t>
            </a:r>
          </a:p>
          <a:p>
            <a:pPr lvl="1"/>
            <a:r>
              <a:rPr lang="hu-HU" smtClean="0"/>
              <a:t>Hegeli </a:t>
            </a:r>
            <a:r>
              <a:rPr lang="hu-HU" dirty="0" smtClean="0"/>
              <a:t>filozófia</a:t>
            </a:r>
          </a:p>
          <a:p>
            <a:pPr lvl="1"/>
            <a:r>
              <a:rPr lang="hu-HU" dirty="0" smtClean="0"/>
              <a:t>Determinizmus</a:t>
            </a:r>
          </a:p>
          <a:p>
            <a:pPr lvl="1"/>
            <a:r>
              <a:rPr lang="hu-HU" dirty="0" smtClean="0"/>
              <a:t>…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2420888"/>
            <a:ext cx="2381250" cy="300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845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Köszönöm a figyelmet!</a:t>
            </a:r>
            <a:endParaRPr lang="hu-HU" dirty="0"/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39532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ényűző">
  <a:themeElements>
    <a:clrScheme name="Hegycsúcs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Fényűző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ényűző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29</TotalTime>
  <Words>36</Words>
  <Application>Microsoft Office PowerPoint</Application>
  <PresentationFormat>Diavetítés a képernyőre (4:3 oldalarány)</PresentationFormat>
  <Paragraphs>24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Fényűző</vt:lpstr>
      <vt:lpstr>Útravaló verseimmel</vt:lpstr>
      <vt:lpstr>Magánélet</vt:lpstr>
      <vt:lpstr>Mondanivaló</vt:lpstr>
      <vt:lpstr>Eszmék</vt:lpstr>
      <vt:lpstr>Köszönöm a figyelmet!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Útravaló verseimmel</dc:title>
  <dc:creator>Ellibaba</dc:creator>
  <cp:lastModifiedBy>Ellibaba</cp:lastModifiedBy>
  <cp:revision>5</cp:revision>
  <dcterms:created xsi:type="dcterms:W3CDTF">2018-03-11T15:51:09Z</dcterms:created>
  <dcterms:modified xsi:type="dcterms:W3CDTF">2018-03-11T20:40:40Z</dcterms:modified>
</cp:coreProperties>
</file>