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3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1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0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266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9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9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0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9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4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8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7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38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95429D-1EB6-4F46-BDD1-66E93368B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3750" y="2117122"/>
            <a:ext cx="10384500" cy="16255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u-HU"/>
              <a:t>Az ember tragédiája</a:t>
            </a:r>
            <a:br>
              <a:rPr lang="hu-HU"/>
            </a:br>
            <a:r>
              <a:rPr lang="hu-HU"/>
              <a:t>Iglódi István rendezésével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8DE782F-50B4-894E-9B2A-34689D9B1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849" y="5613566"/>
            <a:ext cx="9448800" cy="685800"/>
          </a:xfrm>
        </p:spPr>
        <p:txBody>
          <a:bodyPr/>
          <a:lstStyle/>
          <a:p>
            <a:r>
              <a:rPr lang="hu-HU"/>
              <a:t>Készítette: A Színház Fantomjai</a:t>
            </a:r>
          </a:p>
        </p:txBody>
      </p:sp>
    </p:spTree>
    <p:extLst>
      <p:ext uri="{BB962C8B-B14F-4D97-AF65-F5344CB8AC3E}">
        <p14:creationId xmlns:p14="http://schemas.microsoft.com/office/powerpoint/2010/main" val="3837227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8133B6-723F-7A43-ABD9-4A3222AF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487" y="-127242"/>
            <a:ext cx="8610600" cy="1293028"/>
          </a:xfrm>
        </p:spPr>
        <p:txBody>
          <a:bodyPr/>
          <a:lstStyle/>
          <a:p>
            <a:pPr algn="ctr"/>
            <a:r>
              <a:rPr lang="hu-HU">
                <a:latin typeface="Algerian" pitchFamily="82" charset="0"/>
              </a:rPr>
              <a:t>Iglódi istván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F50DDA-C1B8-114C-93A3-46D26E6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8164"/>
            <a:ext cx="7496164" cy="4722254"/>
          </a:xfrm>
        </p:spPr>
        <p:txBody>
          <a:bodyPr>
            <a:normAutofit lnSpcReduction="10000"/>
          </a:bodyPr>
          <a:lstStyle/>
          <a:p>
            <a:r>
              <a:rPr lang="hu-HU" sz="2800" b="0" i="0">
                <a:effectLst/>
                <a:latin typeface="Lucida Sans" panose="020F0502020204030204" pitchFamily="34" charset="0"/>
              </a:rPr>
              <a:t>Magyarbóly, 1944. április 29 – Budapest, 2009. december 3.</a:t>
            </a:r>
          </a:p>
          <a:p>
            <a:r>
              <a:rPr lang="hu-HU" sz="2800">
                <a:latin typeface="Lucida Sans" panose="020F0502020204030204" pitchFamily="34" charset="0"/>
              </a:rPr>
              <a:t>Az Eötvös József Gimnáziumban érettségizett</a:t>
            </a:r>
          </a:p>
          <a:p>
            <a:r>
              <a:rPr lang="hu-HU" sz="2800">
                <a:latin typeface="Lucida Sans" panose="020F0502020204030204" pitchFamily="34" charset="0"/>
              </a:rPr>
              <a:t>Színészként végzett a Színház- és Filmművészeti főiskolában</a:t>
            </a:r>
          </a:p>
          <a:p>
            <a:r>
              <a:rPr lang="hu-HU" sz="2800">
                <a:latin typeface="Lucida Sans" panose="020F0502020204030204" pitchFamily="34" charset="0"/>
              </a:rPr>
              <a:t>1968-ban rendező diplomát kapott</a:t>
            </a:r>
          </a:p>
          <a:p>
            <a:r>
              <a:rPr lang="hu-HU" sz="2800">
                <a:latin typeface="Lucida Sans" panose="020F0502020204030204" pitchFamily="34" charset="0"/>
              </a:rPr>
              <a:t>Tagja volt a Nemzeti Színháznak</a:t>
            </a:r>
          </a:p>
          <a:p>
            <a:r>
              <a:rPr lang="hu-HU" sz="2800">
                <a:latin typeface="Lucida Sans" panose="020B0602030504020204" pitchFamily="34" charset="0"/>
              </a:rPr>
              <a:t>Kossuth- és kétszeres Jászai Mari-díjas magyar színművész, rendező, érdemes művész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3A7FD46-73A8-C549-A496-07F5D5C2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76" y="1165786"/>
            <a:ext cx="411934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F09B83-6D59-8F4C-909A-88668AD39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65" y="1700785"/>
            <a:ext cx="6080525" cy="5403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>
                <a:latin typeface="Lucida Sans" panose="020B0602030504020204" pitchFamily="34" charset="0"/>
              </a:rPr>
              <a:t>Színházi rendezései:</a:t>
            </a:r>
          </a:p>
          <a:p>
            <a:r>
              <a:rPr lang="hu-HU" sz="2800">
                <a:latin typeface="Lucida Sans" panose="020B0602030504020204" pitchFamily="34" charset="0"/>
              </a:rPr>
              <a:t>Katona József: Bánk bán</a:t>
            </a:r>
          </a:p>
          <a:p>
            <a:r>
              <a:rPr lang="hu-HU" sz="2800">
                <a:latin typeface="Lucida Sans" panose="020B0602030504020204" pitchFamily="34" charset="0"/>
              </a:rPr>
              <a:t>Moliére: Tudós nők</a:t>
            </a:r>
          </a:p>
          <a:p>
            <a:r>
              <a:rPr lang="hu-HU" sz="2800">
                <a:latin typeface="Lucida Sans" panose="020B0602030504020204" pitchFamily="34" charset="0"/>
              </a:rPr>
              <a:t>Vörösmarty Mihály: Csongor és Tünde</a:t>
            </a:r>
          </a:p>
          <a:p>
            <a:r>
              <a:rPr lang="hu-HU" sz="2800">
                <a:latin typeface="Lucida Sans" panose="020B0602030504020204" pitchFamily="34" charset="0"/>
              </a:rPr>
              <a:t>Shakespeare: Sok hűhó semmiért</a:t>
            </a:r>
          </a:p>
          <a:p>
            <a:r>
              <a:rPr lang="hu-HU" sz="2800">
                <a:latin typeface="Lucida Sans" panose="020B0602030504020204" pitchFamily="34" charset="0"/>
              </a:rPr>
              <a:t>Ajtmatov: A versenyló halála</a:t>
            </a:r>
          </a:p>
          <a:p>
            <a:r>
              <a:rPr lang="hu-HU" sz="2800">
                <a:latin typeface="Lucida Sans" panose="020B0602030504020204" pitchFamily="34" charset="0"/>
              </a:rPr>
              <a:t>Stb.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808E3175-0A16-6446-AB94-7EF1B775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92" y="628706"/>
            <a:ext cx="2980785" cy="4025877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8A73DD1F-75AB-1A4E-8FB8-790DBC38F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873" y="2389661"/>
            <a:ext cx="2816224" cy="402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B0BDAB-8BA5-714C-9BA2-40B10579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30" y="11882"/>
            <a:ext cx="8610600" cy="1293028"/>
          </a:xfrm>
        </p:spPr>
        <p:txBody>
          <a:bodyPr/>
          <a:lstStyle/>
          <a:p>
            <a:r>
              <a:rPr lang="hu-HU">
                <a:latin typeface="Algerian" pitchFamily="82" charset="0"/>
              </a:rPr>
              <a:t>Széles tamás (Ádám)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C17A35-DE86-7E4E-BEE9-57EEFCF21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2"/>
            <a:ext cx="6765548" cy="4161284"/>
          </a:xfrm>
        </p:spPr>
        <p:txBody>
          <a:bodyPr>
            <a:normAutofit/>
          </a:bodyPr>
          <a:lstStyle/>
          <a:p>
            <a:r>
              <a:rPr lang="hu-HU" sz="2800">
                <a:latin typeface="Lucida Sans" panose="020B0602030504020204" pitchFamily="34" charset="0"/>
              </a:rPr>
              <a:t>Budapest, 1973. március 26.-</a:t>
            </a:r>
          </a:p>
          <a:p>
            <a:r>
              <a:rPr lang="hu-HU" sz="2800">
                <a:latin typeface="Lucida Sans" panose="020B0602030504020204" pitchFamily="34" charset="0"/>
              </a:rPr>
              <a:t>Szinész, szinkronszínész, díszlettervező, ókatolikus püspök</a:t>
            </a:r>
          </a:p>
          <a:p>
            <a:r>
              <a:rPr lang="hu-HU" sz="2800">
                <a:latin typeface="Lucida Sans" panose="020B0602030504020204" pitchFamily="34" charset="0"/>
              </a:rPr>
              <a:t>1995-ben elvégezte A Színház- és Filmművészeti főiskolán</a:t>
            </a:r>
          </a:p>
          <a:p>
            <a:r>
              <a:rPr lang="hu-HU" sz="2800">
                <a:latin typeface="Lucida Sans" panose="020B0602030504020204" pitchFamily="34" charset="0"/>
              </a:rPr>
              <a:t>Különleges hangú színész</a:t>
            </a:r>
          </a:p>
          <a:p>
            <a:r>
              <a:rPr lang="hu-HU" sz="2800">
                <a:latin typeface="Lucida Sans" panose="020B0602030504020204" pitchFamily="34" charset="0"/>
              </a:rPr>
              <a:t>Korábban a Duna TV csatorna hangja volt</a:t>
            </a:r>
          </a:p>
          <a:p>
            <a:pPr marL="0" indent="0">
              <a:buNone/>
            </a:pPr>
            <a:endParaRPr lang="hu-HU" sz="2800">
              <a:latin typeface="Lucida Sans" panose="020B0602030504020204" pitchFamily="34" charset="0"/>
            </a:endParaRP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A7A70505-6452-5F46-9A64-20AC81E8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00" y="1285828"/>
            <a:ext cx="3698217" cy="51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0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C65DD0-68B7-264A-A570-02295C2E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305" y="0"/>
            <a:ext cx="8610600" cy="1293028"/>
          </a:xfrm>
        </p:spPr>
        <p:txBody>
          <a:bodyPr/>
          <a:lstStyle/>
          <a:p>
            <a:r>
              <a:rPr lang="hu-HU">
                <a:latin typeface="Algerian" pitchFamily="82" charset="0"/>
              </a:rPr>
              <a:t>Söptei Andrea (Éva)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EC0216-2727-E149-8106-72D56DC0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397580" cy="4228365"/>
          </a:xfrm>
        </p:spPr>
        <p:txBody>
          <a:bodyPr>
            <a:normAutofit/>
          </a:bodyPr>
          <a:lstStyle/>
          <a:p>
            <a:r>
              <a:rPr lang="hu-HU" sz="2800">
                <a:latin typeface="Lucida Sans" panose="020B0602030504020204" pitchFamily="34" charset="0"/>
              </a:rPr>
              <a:t>Budapest, 1967 június 15. –</a:t>
            </a:r>
          </a:p>
          <a:p>
            <a:r>
              <a:rPr lang="hu-HU" sz="2800">
                <a:latin typeface="Lucida Sans" panose="020B0602030504020204" pitchFamily="34" charset="0"/>
              </a:rPr>
              <a:t>Jászai Mari-díjas színésznő, érdemes művész</a:t>
            </a:r>
          </a:p>
          <a:p>
            <a:r>
              <a:rPr lang="hu-HU" sz="2800">
                <a:latin typeface="Lucida Sans" panose="020B0602030504020204" pitchFamily="34" charset="0"/>
              </a:rPr>
              <a:t>1986 és 1990 között a Színház- és Filmművészeti Főiskola hallgatója tanulója volt</a:t>
            </a:r>
          </a:p>
          <a:p>
            <a:r>
              <a:rPr lang="hu-HU" sz="2800">
                <a:latin typeface="Lucida Sans" panose="020B0602030504020204" pitchFamily="34" charset="0"/>
              </a:rPr>
              <a:t>2003 óta a Nemzeti Színházban játszik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3DB6E23-646B-E749-8721-96079206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80" y="1293028"/>
            <a:ext cx="34766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8385A0-9AA2-1B49-A824-EBC633FE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646" y="103394"/>
            <a:ext cx="8610600" cy="1293028"/>
          </a:xfrm>
        </p:spPr>
        <p:txBody>
          <a:bodyPr/>
          <a:lstStyle/>
          <a:p>
            <a:r>
              <a:rPr lang="hu-HU">
                <a:latin typeface="Algerian" pitchFamily="82" charset="0"/>
              </a:rPr>
              <a:t>Csikos Sándor (Lucifer)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F2C154-03DE-3B46-B52D-A2CF59496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6422"/>
            <a:ext cx="7784536" cy="5202537"/>
          </a:xfrm>
        </p:spPr>
        <p:txBody>
          <a:bodyPr>
            <a:noAutofit/>
          </a:bodyPr>
          <a:lstStyle/>
          <a:p>
            <a:r>
              <a:rPr lang="hu-HU" sz="2800">
                <a:latin typeface="Lucida Sans" panose="020B0602030504020204" pitchFamily="34" charset="0"/>
              </a:rPr>
              <a:t>Karcag,1941 október 28-</a:t>
            </a:r>
          </a:p>
          <a:p>
            <a:r>
              <a:rPr lang="hu-HU" sz="2800">
                <a:latin typeface="Lucida Sans" panose="020B0602030504020204" pitchFamily="34" charset="0"/>
              </a:rPr>
              <a:t>Jászai Mari-díjas színész, rendező, színigazgató, tanár, érdemes és kiváló művész</a:t>
            </a:r>
          </a:p>
          <a:p>
            <a:r>
              <a:rPr lang="hu-HU" sz="2800">
                <a:latin typeface="Lucida Sans" panose="020B0602030504020204" pitchFamily="34" charset="0"/>
              </a:rPr>
              <a:t>1965-ben végezte el a Színház és Filmművészeti Egyetem</a:t>
            </a:r>
          </a:p>
          <a:p>
            <a:r>
              <a:rPr lang="hu-HU" sz="2800">
                <a:latin typeface="Lucida Sans" panose="020B0602030504020204" pitchFamily="34" charset="0"/>
              </a:rPr>
              <a:t>2009-ben DLA fokozatot szerzett a Színház- és Filmművészeti egyetemen</a:t>
            </a:r>
          </a:p>
          <a:p>
            <a:r>
              <a:rPr lang="hu-HU" sz="2800">
                <a:latin typeface="Lucida Sans" panose="020B0602030504020204" pitchFamily="34" charset="0"/>
              </a:rPr>
              <a:t>1979 és 1984 között a debreceni színjátszó stúdió beszédtanár, majd később  1994-től a debreceni Ady Endre Gimnázium dráma tagozatán is oktatott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2A7BBAB-30EC-4648-8DA2-34E8FBA3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10" y="1260006"/>
            <a:ext cx="3549836" cy="53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0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0D211F-E8E3-F546-8C07-38B25C85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840" y="-162906"/>
            <a:ext cx="8610600" cy="1293028"/>
          </a:xfrm>
        </p:spPr>
        <p:txBody>
          <a:bodyPr/>
          <a:lstStyle/>
          <a:p>
            <a:r>
              <a:rPr lang="hu-HU">
                <a:latin typeface="Algerian" pitchFamily="82" charset="0"/>
              </a:rPr>
              <a:t>Helyszín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D99C2E-405C-AF4E-BFE9-ADA00F8DF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22232"/>
            <a:ext cx="5169794" cy="4535846"/>
          </a:xfrm>
        </p:spPr>
        <p:txBody>
          <a:bodyPr>
            <a:noAutofit/>
          </a:bodyPr>
          <a:lstStyle/>
          <a:p>
            <a:r>
              <a:rPr lang="hu-HU" sz="2800" b="0" i="0">
                <a:effectLst/>
                <a:latin typeface="Lucida Sans" panose="020B0602030504020204" pitchFamily="34" charset="0"/>
              </a:rPr>
              <a:t>1997. márciusában mutatták be a Várszínházban</a:t>
            </a:r>
          </a:p>
          <a:p>
            <a:r>
              <a:rPr lang="hu-HU" sz="2800">
                <a:latin typeface="Lucida Sans" panose="020B0602030504020204" pitchFamily="34" charset="0"/>
              </a:rPr>
              <a:t>A Várszínház volt az első színház Budán</a:t>
            </a:r>
          </a:p>
          <a:p>
            <a:r>
              <a:rPr lang="hu-HU" sz="2800">
                <a:latin typeface="Lucida Sans" panose="020B0602030504020204" pitchFamily="34" charset="0"/>
              </a:rPr>
              <a:t>A Várszínház Budapest I. kerületben a Hudai várnegyedben található épület</a:t>
            </a:r>
          </a:p>
          <a:p>
            <a:r>
              <a:rPr lang="hu-HU" sz="2800">
                <a:latin typeface="Lucida Sans" panose="020B0602030504020204" pitchFamily="34" charset="0"/>
              </a:rPr>
              <a:t>1763-ban épült, mint templom és kolostor, de 1787-ben színházzá alakították át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5971CA81-645D-224B-9D6C-48F5694BE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94" y="2200155"/>
            <a:ext cx="6027313" cy="42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2C30B-AEA6-8245-88EE-378A433C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21" y="0"/>
            <a:ext cx="8610600" cy="1293028"/>
          </a:xfrm>
        </p:spPr>
        <p:txBody>
          <a:bodyPr/>
          <a:lstStyle/>
          <a:p>
            <a:r>
              <a:rPr lang="hu-HU">
                <a:latin typeface="Algerian" pitchFamily="82" charset="0"/>
              </a:rPr>
              <a:t>Jelentősége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B1975D-8B64-694A-843F-FD31D177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24" y="2025532"/>
            <a:ext cx="6439437" cy="4515791"/>
          </a:xfrm>
        </p:spPr>
        <p:txBody>
          <a:bodyPr>
            <a:normAutofit/>
          </a:bodyPr>
          <a:lstStyle/>
          <a:p>
            <a:r>
              <a:rPr lang="hu-HU" sz="3600">
                <a:latin typeface="Lucida Sans" panose="020B0602030504020204" pitchFamily="34" charset="0"/>
              </a:rPr>
              <a:t>Ez volt az 1500-adik előadás</a:t>
            </a:r>
          </a:p>
          <a:p>
            <a:r>
              <a:rPr lang="hu-HU" sz="3600">
                <a:latin typeface="Lucida Sans" panose="020B0602030504020204" pitchFamily="34" charset="0"/>
              </a:rPr>
              <a:t>Az előadást megelőzően a darab történetét bemutató kiállítást nyílt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78368698-E68F-8648-9112-003CD1DC0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73" y="1408608"/>
            <a:ext cx="37338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1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zcsík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8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Kondenzcsík</vt:lpstr>
      <vt:lpstr>Az ember tragédiája Iglódi István rendezésével</vt:lpstr>
      <vt:lpstr>Iglódi istván</vt:lpstr>
      <vt:lpstr>PowerPoint-bemutató</vt:lpstr>
      <vt:lpstr>Széles tamás (Ádám)</vt:lpstr>
      <vt:lpstr>Söptei Andrea (Éva)</vt:lpstr>
      <vt:lpstr>Csikos Sándor (Lucifer)</vt:lpstr>
      <vt:lpstr>Helyszín</vt:lpstr>
      <vt:lpstr>Jelentősége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Iglódi István rendezésével</dc:title>
  <cp:revision>3</cp:revision>
  <dcterms:modified xsi:type="dcterms:W3CDTF">2018-04-20T14:40:28Z</dcterms:modified>
</cp:coreProperties>
</file>