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E7D-FDF1-4803-936C-AB2A05F8EB71}" type="datetimeFigureOut">
              <a:rPr lang="hu-HU" smtClean="0"/>
              <a:t>2024. 04. 23.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21DF-38F5-476C-8457-623AFE69D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1734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E7D-FDF1-4803-936C-AB2A05F8EB71}" type="datetimeFigureOut">
              <a:rPr lang="hu-HU" smtClean="0"/>
              <a:t>2024. 04. 23.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21DF-38F5-476C-8457-623AFE69D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667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E7D-FDF1-4803-936C-AB2A05F8EB71}" type="datetimeFigureOut">
              <a:rPr lang="hu-HU" smtClean="0"/>
              <a:t>2024. 04. 23.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21DF-38F5-476C-8457-623AFE69D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118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E7D-FDF1-4803-936C-AB2A05F8EB71}" type="datetimeFigureOut">
              <a:rPr lang="hu-HU" smtClean="0"/>
              <a:t>2024. 04. 23.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21DF-38F5-476C-8457-623AFE69D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102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E7D-FDF1-4803-936C-AB2A05F8EB71}" type="datetimeFigureOut">
              <a:rPr lang="hu-HU" smtClean="0"/>
              <a:t>2024. 04. 23.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21DF-38F5-476C-8457-623AFE69D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181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E7D-FDF1-4803-936C-AB2A05F8EB71}" type="datetimeFigureOut">
              <a:rPr lang="hu-HU" smtClean="0"/>
              <a:t>2024. 04. 23.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21DF-38F5-476C-8457-623AFE69D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885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E7D-FDF1-4803-936C-AB2A05F8EB71}" type="datetimeFigureOut">
              <a:rPr lang="hu-HU" smtClean="0"/>
              <a:t>2024. 04. 23.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21DF-38F5-476C-8457-623AFE69D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0846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E7D-FDF1-4803-936C-AB2A05F8EB71}" type="datetimeFigureOut">
              <a:rPr lang="hu-HU" smtClean="0"/>
              <a:t>2024. 04. 23.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21DF-38F5-476C-8457-623AFE69D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0230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E7D-FDF1-4803-936C-AB2A05F8EB71}" type="datetimeFigureOut">
              <a:rPr lang="hu-HU" smtClean="0"/>
              <a:t>2024. 04. 23.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21DF-38F5-476C-8457-623AFE69D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4630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E7D-FDF1-4803-936C-AB2A05F8EB71}" type="datetimeFigureOut">
              <a:rPr lang="hu-HU" smtClean="0"/>
              <a:t>2024. 04. 23.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21DF-38F5-476C-8457-623AFE69D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23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E7D-FDF1-4803-936C-AB2A05F8EB71}" type="datetimeFigureOut">
              <a:rPr lang="hu-HU" smtClean="0"/>
              <a:t>2024. 04. 23.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21DF-38F5-476C-8457-623AFE69D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7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CAE7D-FDF1-4803-936C-AB2A05F8EB71}" type="datetimeFigureOut">
              <a:rPr lang="hu-HU" smtClean="0"/>
              <a:t>2024. 04. 23.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821DF-38F5-476C-8457-623AFE69D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113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https://view.genial.ly/66052c57c7650c0014681fb1/presentation-digital-projects-presentation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 fenti </a:t>
            </a:r>
            <a:r>
              <a:rPr lang="hu-HU" smtClean="0"/>
              <a:t>linken tekinthető meg a ppt.</a:t>
            </a:r>
          </a:p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1495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Szélesvásznú</PresentationFormat>
  <Paragraphs>2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https://view.genial.ly/66052c57c7650c0014681fb1/presentation-digital-projects-presentation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https://view.genial.ly/66052c57c7650c0014681fb1/presentation-digital-projects-presentation</dc:title>
  <dc:creator>Pintér Szilvia</dc:creator>
  <cp:lastModifiedBy>Pintér Szilvia</cp:lastModifiedBy>
  <cp:revision>1</cp:revision>
  <dcterms:created xsi:type="dcterms:W3CDTF">2024-04-23T09:24:04Z</dcterms:created>
  <dcterms:modified xsi:type="dcterms:W3CDTF">2024-04-23T09:24:43Z</dcterms:modified>
</cp:coreProperties>
</file>