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73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67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18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02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81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85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084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2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63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3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AE7D-FDF1-4803-936C-AB2A05F8EB71}" type="datetimeFigureOut">
              <a:rPr lang="hu-HU" smtClean="0"/>
              <a:t>2024. 05. 22.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21DF-38F5-476C-8457-623AFE69D3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113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https://view.genially.com/6642306132f1c90014fc049b/dossier-reporting-professional-whitepaper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fenti </a:t>
            </a:r>
            <a:r>
              <a:rPr lang="hu-HU" smtClean="0"/>
              <a:t>linken tekinthető meg a ppt.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49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https://view.genially.com/6642306132f1c90014fc049b/dossier-reporting-professional-whitepaper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https://view.genial.ly/66052c57c7650c0014681fb1/presentation-digital-projects-presentation</dc:title>
  <dc:creator>Pintér Szilvia</dc:creator>
  <cp:lastModifiedBy>Pintér Szilvia</cp:lastModifiedBy>
  <cp:revision>2</cp:revision>
  <dcterms:created xsi:type="dcterms:W3CDTF">2024-04-23T09:24:04Z</dcterms:created>
  <dcterms:modified xsi:type="dcterms:W3CDTF">2024-05-22T10:44:27Z</dcterms:modified>
</cp:coreProperties>
</file>