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48165-F9D8-19D2-91FB-65CFF336BB92}" v="2162" dt="2024-04-06T14:38:33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74656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912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25577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50299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581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9549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16854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83278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12767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08430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06604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2024. 04. 06.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06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 descr="Kozák András Kossuth-díjas színművész emlékére - ATEMPO.sk |  zenei-kulturális portál">
            <a:extLst>
              <a:ext uri="{FF2B5EF4-FFF2-40B4-BE49-F238E27FC236}">
                <a16:creationId xmlns:a16="http://schemas.microsoft.com/office/drawing/2014/main" id="{629220EA-EB37-66D5-3839-8337E92ED0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40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hu-HU" dirty="0">
                <a:latin typeface="Aptos"/>
                <a:cs typeface="Times New Roman"/>
              </a:rPr>
              <a:t>Kozák András</a:t>
            </a:r>
            <a:r>
              <a:rPr lang="hu-HU" sz="5200" dirty="0"/>
              <a:t> </a:t>
            </a:r>
            <a:endParaRPr lang="hu-HU" sz="52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hu-HU" dirty="0">
                <a:latin typeface="Aptos"/>
                <a:cs typeface="Times New Roman"/>
              </a:rPr>
              <a:t>Készítette: FILII LUCIS</a:t>
            </a:r>
            <a:endParaRPr lang="hu-HU">
              <a:latin typeface="Apto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A8EF6B3-D56C-C5ED-D80E-8E7F9E1F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hu-HU" sz="5400"/>
              <a:t>Életműve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F8F525-D214-6384-7172-5AF163644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12" y="1928442"/>
            <a:ext cx="7439832" cy="491688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/>
              <a:t>1943. február 23-án született Vencsellőn. </a:t>
            </a:r>
          </a:p>
          <a:p>
            <a:r>
              <a:rPr lang="hu-HU" sz="2400" dirty="0"/>
              <a:t>Színházi tanulmányit 1965-ben fejezte be a Színház-és Filmművészeti Főiskolán. </a:t>
            </a:r>
          </a:p>
          <a:p>
            <a:r>
              <a:rPr lang="hu-HU" sz="2400" dirty="0"/>
              <a:t>Pályája kezdetén a szolnoki Szigligeti Színházban játszott, majd 1966 és 1991 között a Thália illetve az Arizona Színház művésze volt.</a:t>
            </a:r>
          </a:p>
          <a:p>
            <a:r>
              <a:rPr lang="hu-HU" sz="2400" dirty="0"/>
              <a:t>Később 1991 és 2001 között a Nemzeti Színház (jelenlegi Pesti Magyar Színház) tagja volt.</a:t>
            </a:r>
          </a:p>
          <a:p>
            <a:r>
              <a:rPr lang="hu-HU" sz="2400" dirty="0"/>
              <a:t>Ezt követően 2003-ig a székesfehérvári Vörösmarty Színház tagja és művészeti vezetője lett, ahol több előadást is rendezett. </a:t>
            </a:r>
          </a:p>
          <a:p>
            <a:r>
              <a:rPr lang="hu-HU" sz="2400" dirty="0"/>
              <a:t>2005-ben agydaganatban meghalt Budapesten.</a:t>
            </a:r>
          </a:p>
        </p:txBody>
      </p:sp>
      <p:pic>
        <p:nvPicPr>
          <p:cNvPr id="4" name="Kép 3" descr="Kozák András, Kossuth- és kétszeres Jászai Mari-díjas magyar színész, művészeti vezető, érdemes és kiváló művész, portré, 2023 ">
            <a:extLst>
              <a:ext uri="{FF2B5EF4-FFF2-40B4-BE49-F238E27FC236}">
                <a16:creationId xmlns:a16="http://schemas.microsoft.com/office/drawing/2014/main" id="{003FC9B1-173D-5337-E2E9-5F8DF66AC1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17" r="32568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579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 descr="A képen ruházat, személy, Emberi arc, ember látható&#10;&#10;Automatikusan generált leírás">
            <a:extLst>
              <a:ext uri="{FF2B5EF4-FFF2-40B4-BE49-F238E27FC236}">
                <a16:creationId xmlns:a16="http://schemas.microsoft.com/office/drawing/2014/main" id="{F1453EF8-4C4B-C0D2-4B68-DA79BED427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2" r="14518" b="4368"/>
          <a:stretch/>
        </p:blipFill>
        <p:spPr>
          <a:xfrm>
            <a:off x="3911088" y="-1111"/>
            <a:ext cx="8265933" cy="6860937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201C427-4E36-31CB-A355-C4032B2C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69" y="-3969"/>
            <a:ext cx="3822189" cy="1899912"/>
          </a:xfrm>
        </p:spPr>
        <p:txBody>
          <a:bodyPr>
            <a:normAutofit/>
          </a:bodyPr>
          <a:lstStyle/>
          <a:p>
            <a:r>
              <a:rPr lang="hu-HU" sz="4000"/>
              <a:t>Út a színpadra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2BF502-AAE0-3965-7872-8833C7D66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1719826"/>
            <a:ext cx="5905782" cy="41832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/>
              <a:t>Nyíregyházán látott először színházi előadást, ami teljesen megbabonázta. Ezután csatlakozott egy színjátszókörhöz, ami elindította őt a színészi pályán.</a:t>
            </a:r>
          </a:p>
          <a:p>
            <a:r>
              <a:rPr lang="hu-HU" sz="2400" dirty="0"/>
              <a:t>Felvételi kérelmét késve adta be, ezért kénytelen volt 1 évig otthon dolgozni, de a következő évben rögtön felvették, őstehetségnek tartották. Bán Frigyes, a felvételi bizottság elnöke ezt mondta róla: "Végre megtaláltuk a második Soós Imrét!".</a:t>
            </a:r>
          </a:p>
          <a:p>
            <a:r>
              <a:rPr lang="hu-HU" sz="2400" dirty="0"/>
              <a:t>Pályája gyorsan felívelt, előfordult, hogy évi 250 alkalommal lépett színpadra.</a:t>
            </a:r>
          </a:p>
        </p:txBody>
      </p:sp>
    </p:spTree>
    <p:extLst>
      <p:ext uri="{BB962C8B-B14F-4D97-AF65-F5344CB8AC3E}">
        <p14:creationId xmlns:p14="http://schemas.microsoft.com/office/powerpoint/2010/main" val="15048903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F180EAB-5222-34B9-A352-7B6B3643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anchor="t">
            <a:normAutofit/>
          </a:bodyPr>
          <a:lstStyle/>
          <a:p>
            <a:r>
              <a:rPr lang="hu-HU" dirty="0"/>
              <a:t>Színházi tevékenysége</a:t>
            </a:r>
          </a:p>
        </p:txBody>
      </p:sp>
      <p:pic>
        <p:nvPicPr>
          <p:cNvPr id="4" name="Kép 3" descr="A nagy magyar színész, aki úgy érezte, nincs már szükség rá - ORIGO">
            <a:extLst>
              <a:ext uri="{FF2B5EF4-FFF2-40B4-BE49-F238E27FC236}">
                <a16:creationId xmlns:a16="http://schemas.microsoft.com/office/drawing/2014/main" id="{2D74177F-64FB-EF36-E332-2EFDF73D49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916"/>
          <a:stretch/>
        </p:blipFill>
        <p:spPr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281A58-7062-E318-B653-349D8B1F1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692" y="325279"/>
            <a:ext cx="5865468" cy="68262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/>
            <a:r>
              <a:rPr lang="hu-HU" sz="2600" dirty="0">
                <a:latin typeface="Aptos"/>
                <a:cs typeface="Arial"/>
              </a:rPr>
              <a:t>A plebejus keménység és az intellektuális titokzatosság különös összhangja tette vonzóvá, erőssé alakításait. Hitelesen, mélyen átélve formált meg helyzetükből kitörni vágyó, nyughatatlan paraszti és értelmiségi karaktereket, akiket a csend pillanataiban is súlyossá tudott tenni.</a:t>
            </a:r>
          </a:p>
          <a:p>
            <a:pPr marL="171450" indent="-171450"/>
            <a:r>
              <a:rPr lang="hu-HU" sz="2600" dirty="0">
                <a:latin typeface="Aptos"/>
                <a:cs typeface="Arial"/>
              </a:rPr>
              <a:t>Kiemelkedő alakítást nyújtott Marióként Thomas Mann Mario és a varázsló, tanítóként Bródy Sándor A tanítónő, Mesterként Bulgakov Mester és Margaréta című darabjában. </a:t>
            </a:r>
          </a:p>
          <a:p>
            <a:pPr marL="171450" indent="-171450"/>
            <a:r>
              <a:rPr lang="hu-HU" sz="2600" dirty="0">
                <a:latin typeface="Aptos"/>
                <a:cs typeface="Arial"/>
              </a:rPr>
              <a:t>Rendezései: </a:t>
            </a:r>
            <a:r>
              <a:rPr lang="hu-HU" sz="2600" err="1">
                <a:latin typeface="Aptos"/>
                <a:cs typeface="Arial"/>
              </a:rPr>
              <a:t>Olympia</a:t>
            </a:r>
            <a:r>
              <a:rPr lang="hu-HU" sz="2600" dirty="0">
                <a:latin typeface="Aptos"/>
                <a:cs typeface="Arial"/>
              </a:rPr>
              <a:t>, Tokaji aszú, Sirály, Különös éjszaka, </a:t>
            </a:r>
            <a:r>
              <a:rPr lang="hu-HU" sz="2600" err="1">
                <a:latin typeface="Aptos"/>
                <a:cs typeface="Arial"/>
              </a:rPr>
              <a:t>Lóvátett</a:t>
            </a:r>
            <a:r>
              <a:rPr lang="hu-HU" sz="2600" dirty="0">
                <a:latin typeface="Aptos"/>
                <a:cs typeface="Arial"/>
              </a:rPr>
              <a:t> lovagok, Csárdáskirálynő és A kőszívű ember fiai</a:t>
            </a:r>
          </a:p>
        </p:txBody>
      </p:sp>
    </p:spTree>
    <p:extLst>
      <p:ext uri="{BB962C8B-B14F-4D97-AF65-F5344CB8AC3E}">
        <p14:creationId xmlns:p14="http://schemas.microsoft.com/office/powerpoint/2010/main" val="13465687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B81438E-8695-297B-1D52-FFB7FC71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hu-HU"/>
              <a:t>Televíziós szereplései </a:t>
            </a:r>
          </a:p>
        </p:txBody>
      </p:sp>
      <p:sp>
        <p:nvSpPr>
          <p:cNvPr id="72" name="Tartalom helye 2">
            <a:extLst>
              <a:ext uri="{FF2B5EF4-FFF2-40B4-BE49-F238E27FC236}">
                <a16:creationId xmlns:a16="http://schemas.microsoft.com/office/drawing/2014/main" id="{29972907-F58C-76C7-E954-99849901C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916578"/>
            <a:ext cx="5393527" cy="45223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dirty="0"/>
              <a:t>Kamera elé először 1961-ben állt, a Pesti háztetők című film forgatása során.  </a:t>
            </a:r>
          </a:p>
          <a:p>
            <a:r>
              <a:rPr lang="hu-HU" dirty="0"/>
              <a:t>Jancsó Miklós egyik állandó színészeként számtalanszor kapott főszerepet.</a:t>
            </a:r>
          </a:p>
          <a:p>
            <a:r>
              <a:rPr lang="hu-HU" dirty="0"/>
              <a:t>Tévéjátékokban is sokszor feltűnt, közreműködött olyan sorozatokban, mint például a Linda, A falu jegyzője vagy a Kisváros.</a:t>
            </a:r>
          </a:p>
        </p:txBody>
      </p:sp>
      <p:pic>
        <p:nvPicPr>
          <p:cNvPr id="24" name="Kép 23" descr="A képen Emberi arc, ruházat, személy, ember látható&#10;&#10;Automatikusan generált leírás">
            <a:extLst>
              <a:ext uri="{FF2B5EF4-FFF2-40B4-BE49-F238E27FC236}">
                <a16:creationId xmlns:a16="http://schemas.microsoft.com/office/drawing/2014/main" id="{E80B7482-1F3E-4BB5-276D-4E433DAD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46" r="3004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776416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7FD1DA-5E13-6414-9E3A-4A5C8C26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077" y="-473869"/>
            <a:ext cx="5291663" cy="1628775"/>
          </a:xfrm>
        </p:spPr>
        <p:txBody>
          <a:bodyPr anchor="b">
            <a:normAutofit/>
          </a:bodyPr>
          <a:lstStyle/>
          <a:p>
            <a:r>
              <a:rPr lang="hu-HU" sz="4000"/>
              <a:t>Elismerései </a:t>
            </a:r>
          </a:p>
        </p:txBody>
      </p:sp>
      <p:pic>
        <p:nvPicPr>
          <p:cNvPr id="16" name="Kép 15" descr="Kis híján tömegsírba kerültek Kozák András földi maradványai - Színház.hu">
            <a:extLst>
              <a:ext uri="{FF2B5EF4-FFF2-40B4-BE49-F238E27FC236}">
                <a16:creationId xmlns:a16="http://schemas.microsoft.com/office/drawing/2014/main" id="{89AE4BBC-A09E-1012-0217-330426FAF7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61" r="13027" b="-174"/>
          <a:stretch/>
        </p:blipFill>
        <p:spPr>
          <a:xfrm>
            <a:off x="2" y="1587"/>
            <a:ext cx="5813598" cy="6868275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F291B5-F46F-7314-336A-46B436E82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265" y="1328737"/>
            <a:ext cx="6101287" cy="51458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/>
              <a:t>Művészetét 1971-ben és 1978-ban is Jászai Mari-díjjal jutalmazták.</a:t>
            </a:r>
          </a:p>
          <a:p>
            <a:r>
              <a:rPr lang="hu-HU" sz="2400" dirty="0"/>
              <a:t>1981-ben érdemes művész címet kapott.</a:t>
            </a:r>
          </a:p>
          <a:p>
            <a:r>
              <a:rPr lang="hu-HU" sz="2400" dirty="0"/>
              <a:t>1990-ben a kiváló művész címet is megkapta.</a:t>
            </a:r>
          </a:p>
          <a:p>
            <a:r>
              <a:rPr lang="hu-HU" sz="2400" dirty="0"/>
              <a:t>1993-ban megkapta a Magyar Köztársasági Érdemrend Tisztikeresztjét és a Magyar Művészetért díjat.</a:t>
            </a:r>
          </a:p>
          <a:p>
            <a:r>
              <a:rPr lang="hu-HU" sz="2400" dirty="0"/>
              <a:t>1996-ban Kossuth-díjban részesült ,,színpadi és filmkarakterszerepek hiteles alakításáért".</a:t>
            </a:r>
          </a:p>
          <a:p>
            <a:r>
              <a:rPr lang="hu-HU" sz="2400" dirty="0"/>
              <a:t>A székesfehérvári Vörösmarty Színház harmadik emeleti előadótermét 2013-ban Kozák Andrásról nevezték el.</a:t>
            </a:r>
          </a:p>
        </p:txBody>
      </p:sp>
    </p:spTree>
    <p:extLst>
      <p:ext uri="{BB962C8B-B14F-4D97-AF65-F5344CB8AC3E}">
        <p14:creationId xmlns:p14="http://schemas.microsoft.com/office/powerpoint/2010/main" val="29010369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19FEEF8-29B2-187A-7117-F1D66BA0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hu-HU" sz="5400"/>
              <a:t>Kozák András, mint Bánk bán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AF4821-821D-3B31-9E22-0C485C856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928441"/>
            <a:ext cx="7106458" cy="47740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dirty="0"/>
              <a:t>Először 1976-ban a budapesti Thália színházban alakította Bánkot, amely</a:t>
            </a:r>
            <a:r>
              <a:rPr lang="hu-HU"/>
              <a:t> Kazimir </a:t>
            </a:r>
            <a:r>
              <a:rPr lang="hu-HU" dirty="0"/>
              <a:t>Károly rendezésében kettőzött szerep volt.</a:t>
            </a:r>
          </a:p>
          <a:p>
            <a:r>
              <a:rPr lang="hu-HU" dirty="0"/>
              <a:t>Másodjára 1992-ben a Nemzeti Színházban </a:t>
            </a:r>
            <a:r>
              <a:rPr lang="hu-HU" dirty="0" err="1"/>
              <a:t>Iglódi</a:t>
            </a:r>
            <a:r>
              <a:rPr lang="hu-HU" dirty="0"/>
              <a:t> István rendező keze alatt játszotta a címszereplő karakterét.</a:t>
            </a:r>
          </a:p>
          <a:p>
            <a:r>
              <a:rPr lang="hu-HU" dirty="0"/>
              <a:t>A kritikák alapján Kozák András alakítása megismételhetetlen, </a:t>
            </a:r>
            <a:r>
              <a:rPr lang="hu-HU" dirty="0">
                <a:ea typeface="+mn-lt"/>
                <a:cs typeface="+mn-lt"/>
              </a:rPr>
              <a:t>olyan mély átéléssel formálta meg a karaktert, aminek hatására nem</a:t>
            </a:r>
            <a:r>
              <a:rPr lang="hu-HU" dirty="0"/>
              <a:t> csak lekötötte a nézők figyelmét, hanem érzelmileg is ráhangolta őket Bánk döntéseinek súlyosságára.</a:t>
            </a:r>
            <a:r>
              <a:rPr lang="hu-HU" sz="2200" dirty="0"/>
              <a:t> </a:t>
            </a:r>
          </a:p>
        </p:txBody>
      </p:sp>
      <p:pic>
        <p:nvPicPr>
          <p:cNvPr id="6" name="Kép 5" descr="Category: Bank Ban 1976 Drahota - LILLA CARSON">
            <a:extLst>
              <a:ext uri="{FF2B5EF4-FFF2-40B4-BE49-F238E27FC236}">
                <a16:creationId xmlns:a16="http://schemas.microsoft.com/office/drawing/2014/main" id="{422BB6BC-FEBB-A742-3656-875C480D5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0" y="1933575"/>
            <a:ext cx="2993231" cy="40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366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Szélesvásznú</PresentationFormat>
  <Paragraphs>32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Office-téma</vt:lpstr>
      <vt:lpstr>Kozák András </vt:lpstr>
      <vt:lpstr>Életműve</vt:lpstr>
      <vt:lpstr>Út a színpadra</vt:lpstr>
      <vt:lpstr>Színházi tevékenysége</vt:lpstr>
      <vt:lpstr>Televíziós szereplései </vt:lpstr>
      <vt:lpstr>Elismerései </vt:lpstr>
      <vt:lpstr>Kozák András, mint Bánk bán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>Ági</cp:lastModifiedBy>
  <cp:revision>574</cp:revision>
  <dcterms:created xsi:type="dcterms:W3CDTF">2024-04-06T11:38:01Z</dcterms:created>
  <dcterms:modified xsi:type="dcterms:W3CDTF">2024-04-06T18:37:18Z</dcterms:modified>
</cp:coreProperties>
</file>