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bril Fatface" panose="020B0604020202020204" charset="0"/>
      <p:regular r:id="rId13"/>
    </p:embeddedFont>
    <p:embeddedFont>
      <p:font typeface="Barlow Condensed"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Jacques Francois Shadow" panose="020B0604020202020204" charset="0"/>
      <p:regular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PFYavsPvapaPMw4j8wsMvpqqJ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Google Shape;10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Home">
  <p:cSld name="CUSTOM">
    <p:spTree>
      <p:nvGrpSpPr>
        <p:cNvPr id="1" name="Shape 10"/>
        <p:cNvGrpSpPr/>
        <p:nvPr/>
      </p:nvGrpSpPr>
      <p:grpSpPr>
        <a:xfrm>
          <a:off x="0" y="0"/>
          <a:ext cx="0" cy="0"/>
          <a:chOff x="0" y="0"/>
          <a:chExt cx="0" cy="0"/>
        </a:xfrm>
      </p:grpSpPr>
      <p:sp>
        <p:nvSpPr>
          <p:cNvPr id="11" name="Google Shape;11;p12"/>
          <p:cNvSpPr/>
          <p:nvPr/>
        </p:nvSpPr>
        <p:spPr>
          <a:xfrm>
            <a:off x="-2" y="0"/>
            <a:ext cx="12192000" cy="6580823"/>
          </a:xfrm>
          <a:custGeom>
            <a:avLst/>
            <a:gdLst/>
            <a:ahLst/>
            <a:cxnLst/>
            <a:rect l="l" t="t" r="r" b="b"/>
            <a:pathLst>
              <a:path w="12192000" h="6580823" extrusionOk="0">
                <a:moveTo>
                  <a:pt x="9209773" y="0"/>
                </a:moveTo>
                <a:lnTo>
                  <a:pt x="12192000" y="0"/>
                </a:lnTo>
                <a:lnTo>
                  <a:pt x="12192000" y="5663615"/>
                </a:lnTo>
                <a:lnTo>
                  <a:pt x="9247823" y="5663615"/>
                </a:lnTo>
                <a:lnTo>
                  <a:pt x="9247823" y="6580823"/>
                </a:lnTo>
                <a:lnTo>
                  <a:pt x="2947988" y="6580823"/>
                </a:lnTo>
                <a:lnTo>
                  <a:pt x="2947988" y="5544158"/>
                </a:lnTo>
                <a:lnTo>
                  <a:pt x="0" y="5544158"/>
                </a:lnTo>
                <a:lnTo>
                  <a:pt x="0" y="0"/>
                </a:lnTo>
                <a:lnTo>
                  <a:pt x="3565452" y="0"/>
                </a:lnTo>
                <a:lnTo>
                  <a:pt x="3565452" y="1"/>
                </a:lnTo>
                <a:lnTo>
                  <a:pt x="9209773" y="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 name="Google Shape;12;p12"/>
          <p:cNvSpPr/>
          <p:nvPr/>
        </p:nvSpPr>
        <p:spPr>
          <a:xfrm>
            <a:off x="0" y="0"/>
            <a:ext cx="12192000" cy="6580823"/>
          </a:xfrm>
          <a:custGeom>
            <a:avLst/>
            <a:gdLst/>
            <a:ahLst/>
            <a:cxnLst/>
            <a:rect l="l" t="t" r="r" b="b"/>
            <a:pathLst>
              <a:path w="12192000" h="6580823" extrusionOk="0">
                <a:moveTo>
                  <a:pt x="9209773" y="0"/>
                </a:moveTo>
                <a:lnTo>
                  <a:pt x="12192000" y="0"/>
                </a:lnTo>
                <a:lnTo>
                  <a:pt x="12192000" y="5663615"/>
                </a:lnTo>
                <a:lnTo>
                  <a:pt x="9247823" y="5663615"/>
                </a:lnTo>
                <a:lnTo>
                  <a:pt x="9247823" y="6580823"/>
                </a:lnTo>
                <a:lnTo>
                  <a:pt x="2947988" y="6580823"/>
                </a:lnTo>
                <a:lnTo>
                  <a:pt x="2947988" y="5544158"/>
                </a:lnTo>
                <a:lnTo>
                  <a:pt x="0" y="5544158"/>
                </a:lnTo>
                <a:lnTo>
                  <a:pt x="0" y="0"/>
                </a:lnTo>
                <a:lnTo>
                  <a:pt x="3565452" y="0"/>
                </a:lnTo>
                <a:lnTo>
                  <a:pt x="3565452" y="1"/>
                </a:lnTo>
                <a:lnTo>
                  <a:pt x="9209773" y="1"/>
                </a:lnTo>
                <a:close/>
              </a:path>
            </a:pathLst>
          </a:custGeom>
          <a:solidFill>
            <a:srgbClr val="000000">
              <a:alpha val="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12"/>
          <p:cNvSpPr/>
          <p:nvPr/>
        </p:nvSpPr>
        <p:spPr>
          <a:xfrm>
            <a:off x="821474" y="1"/>
            <a:ext cx="10441977" cy="5350780"/>
          </a:xfrm>
          <a:custGeom>
            <a:avLst/>
            <a:gdLst/>
            <a:ahLst/>
            <a:cxnLst/>
            <a:rect l="l" t="t" r="r" b="b"/>
            <a:pathLst>
              <a:path w="6299835" h="5258752" extrusionOk="0">
                <a:moveTo>
                  <a:pt x="0" y="0"/>
                </a:moveTo>
                <a:lnTo>
                  <a:pt x="482918" y="0"/>
                </a:lnTo>
                <a:lnTo>
                  <a:pt x="482918" y="5258753"/>
                </a:lnTo>
                <a:lnTo>
                  <a:pt x="0" y="5258753"/>
                </a:lnTo>
                <a:lnTo>
                  <a:pt x="0" y="0"/>
                </a:lnTo>
                <a:lnTo>
                  <a:pt x="0" y="0"/>
                </a:lnTo>
                <a:close/>
                <a:moveTo>
                  <a:pt x="5816918" y="0"/>
                </a:moveTo>
                <a:lnTo>
                  <a:pt x="6299835" y="0"/>
                </a:lnTo>
                <a:lnTo>
                  <a:pt x="6299835" y="5258753"/>
                </a:lnTo>
                <a:lnTo>
                  <a:pt x="5816918" y="5258753"/>
                </a:lnTo>
                <a:lnTo>
                  <a:pt x="5816918" y="0"/>
                </a:ln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12"/>
          <p:cNvSpPr/>
          <p:nvPr/>
        </p:nvSpPr>
        <p:spPr>
          <a:xfrm>
            <a:off x="1" y="5254233"/>
            <a:ext cx="12191999" cy="1239761"/>
          </a:xfrm>
          <a:custGeom>
            <a:avLst/>
            <a:gdLst/>
            <a:ahLst/>
            <a:cxnLst/>
            <a:rect l="l" t="t" r="r" b="b"/>
            <a:pathLst>
              <a:path w="12191999" h="1239761" extrusionOk="0">
                <a:moveTo>
                  <a:pt x="7386084" y="0"/>
                </a:moveTo>
                <a:lnTo>
                  <a:pt x="10476614" y="0"/>
                </a:lnTo>
                <a:lnTo>
                  <a:pt x="10476614" y="76223"/>
                </a:lnTo>
                <a:lnTo>
                  <a:pt x="12191999" y="76223"/>
                </a:lnTo>
                <a:lnTo>
                  <a:pt x="12191999" y="1239761"/>
                </a:lnTo>
                <a:lnTo>
                  <a:pt x="10476611" y="1239761"/>
                </a:lnTo>
                <a:lnTo>
                  <a:pt x="10476611" y="1144775"/>
                </a:lnTo>
                <a:lnTo>
                  <a:pt x="7386084" y="1144775"/>
                </a:lnTo>
                <a:close/>
                <a:moveTo>
                  <a:pt x="2080436" y="0"/>
                </a:moveTo>
                <a:lnTo>
                  <a:pt x="4749208" y="0"/>
                </a:lnTo>
                <a:lnTo>
                  <a:pt x="4749208" y="1213908"/>
                </a:lnTo>
                <a:lnTo>
                  <a:pt x="2080436" y="1213908"/>
                </a:lnTo>
                <a:lnTo>
                  <a:pt x="2080436" y="1196187"/>
                </a:lnTo>
                <a:lnTo>
                  <a:pt x="0" y="1196187"/>
                </a:lnTo>
                <a:lnTo>
                  <a:pt x="0" y="90400"/>
                </a:lnTo>
                <a:lnTo>
                  <a:pt x="2080436" y="90400"/>
                </a:lnTo>
                <a:close/>
              </a:path>
            </a:pathLst>
          </a:custGeom>
          <a:solidFill>
            <a:schemeClr val="accent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12"/>
          <p:cNvSpPr/>
          <p:nvPr/>
        </p:nvSpPr>
        <p:spPr>
          <a:xfrm>
            <a:off x="4723022" y="2661900"/>
            <a:ext cx="2664962" cy="3681689"/>
          </a:xfrm>
          <a:custGeom>
            <a:avLst/>
            <a:gdLst/>
            <a:ahLst/>
            <a:cxnLst/>
            <a:rect l="l" t="t" r="r" b="b"/>
            <a:pathLst>
              <a:path w="1607820" h="2221230" extrusionOk="0">
                <a:moveTo>
                  <a:pt x="0" y="0"/>
                </a:moveTo>
                <a:lnTo>
                  <a:pt x="1607820" y="0"/>
                </a:lnTo>
                <a:lnTo>
                  <a:pt x="1607820" y="2221230"/>
                </a:lnTo>
                <a:lnTo>
                  <a:pt x="0" y="22212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12"/>
          <p:cNvSpPr/>
          <p:nvPr/>
        </p:nvSpPr>
        <p:spPr>
          <a:xfrm>
            <a:off x="4723023" y="2661899"/>
            <a:ext cx="2664977" cy="3683268"/>
          </a:xfrm>
          <a:custGeom>
            <a:avLst/>
            <a:gdLst/>
            <a:ahLst/>
            <a:cxnLst/>
            <a:rect l="l" t="t" r="r" b="b"/>
            <a:pathLst>
              <a:path w="2207020" h="2222183" extrusionOk="0">
                <a:moveTo>
                  <a:pt x="0" y="0"/>
                </a:moveTo>
                <a:lnTo>
                  <a:pt x="2207020" y="0"/>
                </a:lnTo>
                <a:cubicBezTo>
                  <a:pt x="2207020" y="54777"/>
                  <a:pt x="2207019" y="62498"/>
                  <a:pt x="2207019" y="117275"/>
                </a:cubicBezTo>
                <a:lnTo>
                  <a:pt x="166527" y="121553"/>
                </a:lnTo>
                <a:cubicBezTo>
                  <a:pt x="168485" y="821763"/>
                  <a:pt x="170444" y="1521973"/>
                  <a:pt x="172402" y="2222183"/>
                </a:cubicBezTo>
                <a:lnTo>
                  <a:pt x="0" y="2222183"/>
                </a:lnTo>
                <a:lnTo>
                  <a:pt x="0" y="0"/>
                </a:ln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12"/>
          <p:cNvSpPr/>
          <p:nvPr/>
        </p:nvSpPr>
        <p:spPr>
          <a:xfrm>
            <a:off x="6029861" y="2661900"/>
            <a:ext cx="26838" cy="3681689"/>
          </a:xfrm>
          <a:custGeom>
            <a:avLst/>
            <a:gdLst/>
            <a:ahLst/>
            <a:cxnLst/>
            <a:rect l="l" t="t" r="r" b="b"/>
            <a:pathLst>
              <a:path w="16192" h="2221230" extrusionOk="0">
                <a:moveTo>
                  <a:pt x="0" y="0"/>
                </a:moveTo>
                <a:lnTo>
                  <a:pt x="16193" y="0"/>
                </a:lnTo>
                <a:lnTo>
                  <a:pt x="16193" y="2221230"/>
                </a:lnTo>
                <a:lnTo>
                  <a:pt x="0" y="2221230"/>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12"/>
          <p:cNvSpPr/>
          <p:nvPr/>
        </p:nvSpPr>
        <p:spPr>
          <a:xfrm>
            <a:off x="6055114" y="2661900"/>
            <a:ext cx="25260" cy="3681689"/>
          </a:xfrm>
          <a:custGeom>
            <a:avLst/>
            <a:gdLst/>
            <a:ahLst/>
            <a:cxnLst/>
            <a:rect l="l" t="t" r="r" b="b"/>
            <a:pathLst>
              <a:path w="15240" h="2221230" extrusionOk="0">
                <a:moveTo>
                  <a:pt x="0" y="0"/>
                </a:moveTo>
                <a:lnTo>
                  <a:pt x="15240" y="0"/>
                </a:lnTo>
                <a:lnTo>
                  <a:pt x="15240" y="2221230"/>
                </a:lnTo>
                <a:lnTo>
                  <a:pt x="0" y="2221230"/>
                </a:lnTo>
                <a:close/>
              </a:path>
            </a:pathLst>
          </a:custGeom>
          <a:solidFill>
            <a:srgbClr val="000000">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 name="Google Shape;19;p12"/>
          <p:cNvGrpSpPr/>
          <p:nvPr/>
        </p:nvGrpSpPr>
        <p:grpSpPr>
          <a:xfrm>
            <a:off x="5916138" y="4497392"/>
            <a:ext cx="86805" cy="356694"/>
            <a:chOff x="6014084" y="4425314"/>
            <a:chExt cx="52387" cy="215265"/>
          </a:xfrm>
        </p:grpSpPr>
        <p:sp>
          <p:nvSpPr>
            <p:cNvPr id="20" name="Google Shape;20;p12"/>
            <p:cNvSpPr/>
            <p:nvPr/>
          </p:nvSpPr>
          <p:spPr>
            <a:xfrm>
              <a:off x="6014084" y="4425314"/>
              <a:ext cx="52387" cy="215265"/>
            </a:xfrm>
            <a:custGeom>
              <a:avLst/>
              <a:gdLst/>
              <a:ahLst/>
              <a:cxnLst/>
              <a:rect l="l" t="t" r="r" b="b"/>
              <a:pathLst>
                <a:path w="52387" h="215265" extrusionOk="0">
                  <a:moveTo>
                    <a:pt x="37147" y="0"/>
                  </a:moveTo>
                  <a:lnTo>
                    <a:pt x="52388" y="14288"/>
                  </a:lnTo>
                  <a:lnTo>
                    <a:pt x="52388" y="215265"/>
                  </a:lnTo>
                  <a:lnTo>
                    <a:pt x="15240" y="215265"/>
                  </a:lnTo>
                  <a:lnTo>
                    <a:pt x="0" y="200978"/>
                  </a:lnTo>
                  <a:close/>
                </a:path>
              </a:pathLst>
            </a:custGeom>
            <a:solidFill>
              <a:srgbClr val="3C322D">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12"/>
            <p:cNvSpPr/>
            <p:nvPr/>
          </p:nvSpPr>
          <p:spPr>
            <a:xfrm>
              <a:off x="6014084" y="4425314"/>
              <a:ext cx="37147" cy="200977"/>
            </a:xfrm>
            <a:custGeom>
              <a:avLst/>
              <a:gdLst/>
              <a:ahLst/>
              <a:cxnLst/>
              <a:rect l="l" t="t" r="r" b="b"/>
              <a:pathLst>
                <a:path w="37147" h="200977" extrusionOk="0">
                  <a:moveTo>
                    <a:pt x="0" y="0"/>
                  </a:moveTo>
                  <a:lnTo>
                    <a:pt x="37147" y="0"/>
                  </a:lnTo>
                  <a:lnTo>
                    <a:pt x="37147" y="200978"/>
                  </a:lnTo>
                  <a:lnTo>
                    <a:pt x="0" y="200978"/>
                  </a:lnTo>
                  <a:close/>
                </a:path>
              </a:pathLst>
            </a:custGeom>
            <a:solidFill>
              <a:srgbClr val="A291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22;p12"/>
          <p:cNvGrpSpPr/>
          <p:nvPr/>
        </p:nvGrpSpPr>
        <p:grpSpPr>
          <a:xfrm>
            <a:off x="6133943" y="4497392"/>
            <a:ext cx="86805" cy="356694"/>
            <a:chOff x="6145529" y="4425314"/>
            <a:chExt cx="52387" cy="215265"/>
          </a:xfrm>
        </p:grpSpPr>
        <p:sp>
          <p:nvSpPr>
            <p:cNvPr id="23" name="Google Shape;23;p12"/>
            <p:cNvSpPr/>
            <p:nvPr/>
          </p:nvSpPr>
          <p:spPr>
            <a:xfrm>
              <a:off x="6145529" y="4425314"/>
              <a:ext cx="52387" cy="215265"/>
            </a:xfrm>
            <a:custGeom>
              <a:avLst/>
              <a:gdLst/>
              <a:ahLst/>
              <a:cxnLst/>
              <a:rect l="l" t="t" r="r" b="b"/>
              <a:pathLst>
                <a:path w="52387" h="215265" extrusionOk="0">
                  <a:moveTo>
                    <a:pt x="37147" y="0"/>
                  </a:moveTo>
                  <a:lnTo>
                    <a:pt x="52388" y="14288"/>
                  </a:lnTo>
                  <a:lnTo>
                    <a:pt x="52388" y="215265"/>
                  </a:lnTo>
                  <a:lnTo>
                    <a:pt x="15240" y="215265"/>
                  </a:lnTo>
                  <a:lnTo>
                    <a:pt x="0" y="200978"/>
                  </a:lnTo>
                  <a:close/>
                </a:path>
              </a:pathLst>
            </a:custGeom>
            <a:solidFill>
              <a:srgbClr val="3C322D">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12"/>
            <p:cNvSpPr/>
            <p:nvPr/>
          </p:nvSpPr>
          <p:spPr>
            <a:xfrm>
              <a:off x="6145529" y="4425314"/>
              <a:ext cx="37147" cy="200977"/>
            </a:xfrm>
            <a:custGeom>
              <a:avLst/>
              <a:gdLst/>
              <a:ahLst/>
              <a:cxnLst/>
              <a:rect l="l" t="t" r="r" b="b"/>
              <a:pathLst>
                <a:path w="37147" h="200977" extrusionOk="0">
                  <a:moveTo>
                    <a:pt x="0" y="0"/>
                  </a:moveTo>
                  <a:lnTo>
                    <a:pt x="37148" y="0"/>
                  </a:lnTo>
                  <a:lnTo>
                    <a:pt x="37148" y="200978"/>
                  </a:lnTo>
                  <a:lnTo>
                    <a:pt x="0" y="200978"/>
                  </a:lnTo>
                  <a:close/>
                </a:path>
              </a:pathLst>
            </a:custGeom>
            <a:solidFill>
              <a:srgbClr val="A291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 name="Google Shape;25;p12"/>
          <p:cNvGrpSpPr/>
          <p:nvPr/>
        </p:nvGrpSpPr>
        <p:grpSpPr>
          <a:xfrm>
            <a:off x="4973034" y="3067634"/>
            <a:ext cx="845967" cy="3025522"/>
            <a:chOff x="4961359" y="3069109"/>
            <a:chExt cx="845967" cy="3025522"/>
          </a:xfrm>
        </p:grpSpPr>
        <p:grpSp>
          <p:nvGrpSpPr>
            <p:cNvPr id="26" name="Google Shape;26;p12"/>
            <p:cNvGrpSpPr/>
            <p:nvPr/>
          </p:nvGrpSpPr>
          <p:grpSpPr>
            <a:xfrm>
              <a:off x="4961359" y="4131234"/>
              <a:ext cx="845965" cy="849121"/>
              <a:chOff x="5441631" y="4204334"/>
              <a:chExt cx="510540" cy="512445"/>
            </a:xfrm>
          </p:grpSpPr>
          <p:sp>
            <p:nvSpPr>
              <p:cNvPr id="27" name="Google Shape;27;p12"/>
              <p:cNvSpPr/>
              <p:nvPr/>
            </p:nvSpPr>
            <p:spPr>
              <a:xfrm>
                <a:off x="5441631" y="4204334"/>
                <a:ext cx="510540" cy="512445"/>
              </a:xfrm>
              <a:custGeom>
                <a:avLst/>
                <a:gdLst/>
                <a:ahLst/>
                <a:cxnLst/>
                <a:rect l="l" t="t" r="r" b="b"/>
                <a:pathLst>
                  <a:path w="510540" h="512445" extrusionOk="0">
                    <a:moveTo>
                      <a:pt x="0" y="0"/>
                    </a:moveTo>
                    <a:cubicBezTo>
                      <a:pt x="170498" y="0"/>
                      <a:pt x="340043" y="0"/>
                      <a:pt x="510540" y="0"/>
                    </a:cubicBezTo>
                    <a:cubicBezTo>
                      <a:pt x="510540" y="170497"/>
                      <a:pt x="510540" y="340995"/>
                      <a:pt x="510540" y="512445"/>
                    </a:cubicBezTo>
                    <a:cubicBezTo>
                      <a:pt x="340043" y="512445"/>
                      <a:pt x="170498" y="512445"/>
                      <a:pt x="0" y="512445"/>
                    </a:cubicBezTo>
                    <a:cubicBezTo>
                      <a:pt x="0" y="340995"/>
                      <a:pt x="0" y="170497"/>
                      <a:pt x="0" y="0"/>
                    </a:cubicBezTo>
                    <a:close/>
                  </a:path>
                </a:pathLst>
              </a:custGeom>
              <a:solidFill>
                <a:srgbClr val="3C322D">
                  <a:alpha val="2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12"/>
              <p:cNvSpPr/>
              <p:nvPr/>
            </p:nvSpPr>
            <p:spPr>
              <a:xfrm>
                <a:off x="5441631" y="4204334"/>
                <a:ext cx="509587" cy="512445"/>
              </a:xfrm>
              <a:custGeom>
                <a:avLst/>
                <a:gdLst/>
                <a:ahLst/>
                <a:cxnLst/>
                <a:rect l="l" t="t" r="r" b="b"/>
                <a:pathLst>
                  <a:path w="509587" h="512445" extrusionOk="0">
                    <a:moveTo>
                      <a:pt x="0" y="511493"/>
                    </a:moveTo>
                    <a:cubicBezTo>
                      <a:pt x="6668" y="505778"/>
                      <a:pt x="13335" y="499110"/>
                      <a:pt x="19050" y="493395"/>
                    </a:cubicBezTo>
                    <a:cubicBezTo>
                      <a:pt x="176213" y="335280"/>
                      <a:pt x="333375" y="176213"/>
                      <a:pt x="490538" y="18097"/>
                    </a:cubicBezTo>
                    <a:cubicBezTo>
                      <a:pt x="497205" y="12383"/>
                      <a:pt x="503873" y="5715"/>
                      <a:pt x="509588" y="0"/>
                    </a:cubicBezTo>
                    <a:cubicBezTo>
                      <a:pt x="509588" y="170497"/>
                      <a:pt x="509588" y="340995"/>
                      <a:pt x="509588" y="512445"/>
                    </a:cubicBezTo>
                    <a:cubicBezTo>
                      <a:pt x="340995" y="511493"/>
                      <a:pt x="170498" y="511493"/>
                      <a:pt x="0" y="5114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12"/>
              <p:cNvSpPr/>
              <p:nvPr/>
            </p:nvSpPr>
            <p:spPr>
              <a:xfrm>
                <a:off x="5463550" y="4222899"/>
                <a:ext cx="471487" cy="475297"/>
              </a:xfrm>
              <a:custGeom>
                <a:avLst/>
                <a:gdLst/>
                <a:ahLst/>
                <a:cxnLst/>
                <a:rect l="l" t="t" r="r" b="b"/>
                <a:pathLst>
                  <a:path w="471487" h="475297" extrusionOk="0">
                    <a:moveTo>
                      <a:pt x="0" y="0"/>
                    </a:moveTo>
                    <a:cubicBezTo>
                      <a:pt x="157163" y="0"/>
                      <a:pt x="314325" y="0"/>
                      <a:pt x="471488" y="0"/>
                    </a:cubicBezTo>
                    <a:cubicBezTo>
                      <a:pt x="471488" y="158115"/>
                      <a:pt x="471488" y="317183"/>
                      <a:pt x="471488" y="475298"/>
                    </a:cubicBezTo>
                    <a:cubicBezTo>
                      <a:pt x="314325" y="475298"/>
                      <a:pt x="157163" y="475298"/>
                      <a:pt x="0" y="475298"/>
                    </a:cubicBezTo>
                    <a:cubicBezTo>
                      <a:pt x="0" y="317183"/>
                      <a:pt x="0" y="158115"/>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 name="Google Shape;30;p12"/>
            <p:cNvGrpSpPr/>
            <p:nvPr/>
          </p:nvGrpSpPr>
          <p:grpSpPr>
            <a:xfrm>
              <a:off x="4961359" y="5245511"/>
              <a:ext cx="845967" cy="849120"/>
              <a:chOff x="5441631" y="4876799"/>
              <a:chExt cx="510541" cy="512444"/>
            </a:xfrm>
          </p:grpSpPr>
          <p:sp>
            <p:nvSpPr>
              <p:cNvPr id="31" name="Google Shape;31;p12"/>
              <p:cNvSpPr/>
              <p:nvPr/>
            </p:nvSpPr>
            <p:spPr>
              <a:xfrm>
                <a:off x="5441632" y="4876799"/>
                <a:ext cx="510540" cy="512444"/>
              </a:xfrm>
              <a:custGeom>
                <a:avLst/>
                <a:gdLst/>
                <a:ahLst/>
                <a:cxnLst/>
                <a:rect l="l" t="t" r="r" b="b"/>
                <a:pathLst>
                  <a:path w="510540" h="512444" extrusionOk="0">
                    <a:moveTo>
                      <a:pt x="0" y="0"/>
                    </a:moveTo>
                    <a:lnTo>
                      <a:pt x="510540" y="0"/>
                    </a:lnTo>
                    <a:lnTo>
                      <a:pt x="510540" y="512445"/>
                    </a:lnTo>
                    <a:lnTo>
                      <a:pt x="0" y="512445"/>
                    </a:lnTo>
                    <a:close/>
                  </a:path>
                </a:pathLst>
              </a:custGeom>
              <a:solidFill>
                <a:srgbClr val="3C322D">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12"/>
              <p:cNvSpPr/>
              <p:nvPr/>
            </p:nvSpPr>
            <p:spPr>
              <a:xfrm>
                <a:off x="5441631" y="4876799"/>
                <a:ext cx="510540" cy="511492"/>
              </a:xfrm>
              <a:custGeom>
                <a:avLst/>
                <a:gdLst/>
                <a:ahLst/>
                <a:cxnLst/>
                <a:rect l="l" t="t" r="r" b="b"/>
                <a:pathLst>
                  <a:path w="510540" h="511492" extrusionOk="0">
                    <a:moveTo>
                      <a:pt x="0" y="511493"/>
                    </a:moveTo>
                    <a:lnTo>
                      <a:pt x="20003" y="493395"/>
                    </a:lnTo>
                    <a:lnTo>
                      <a:pt x="491490" y="18097"/>
                    </a:lnTo>
                    <a:lnTo>
                      <a:pt x="510540" y="0"/>
                    </a:lnTo>
                    <a:lnTo>
                      <a:pt x="510540" y="511493"/>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12"/>
              <p:cNvSpPr/>
              <p:nvPr/>
            </p:nvSpPr>
            <p:spPr>
              <a:xfrm>
                <a:off x="5461634" y="4894897"/>
                <a:ext cx="471487" cy="475297"/>
              </a:xfrm>
              <a:custGeom>
                <a:avLst/>
                <a:gdLst/>
                <a:ahLst/>
                <a:cxnLst/>
                <a:rect l="l" t="t" r="r" b="b"/>
                <a:pathLst>
                  <a:path w="471487" h="475297" extrusionOk="0">
                    <a:moveTo>
                      <a:pt x="0" y="0"/>
                    </a:moveTo>
                    <a:lnTo>
                      <a:pt x="471487" y="0"/>
                    </a:lnTo>
                    <a:lnTo>
                      <a:pt x="471487" y="475297"/>
                    </a:lnTo>
                    <a:lnTo>
                      <a:pt x="0" y="4752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 name="Google Shape;34;p12"/>
            <p:cNvGrpSpPr/>
            <p:nvPr/>
          </p:nvGrpSpPr>
          <p:grpSpPr>
            <a:xfrm>
              <a:off x="4961359" y="3069109"/>
              <a:ext cx="845965" cy="849121"/>
              <a:chOff x="5441631" y="4204334"/>
              <a:chExt cx="510540" cy="512445"/>
            </a:xfrm>
          </p:grpSpPr>
          <p:sp>
            <p:nvSpPr>
              <p:cNvPr id="35" name="Google Shape;35;p12"/>
              <p:cNvSpPr/>
              <p:nvPr/>
            </p:nvSpPr>
            <p:spPr>
              <a:xfrm>
                <a:off x="5441631" y="4204334"/>
                <a:ext cx="510540" cy="512445"/>
              </a:xfrm>
              <a:custGeom>
                <a:avLst/>
                <a:gdLst/>
                <a:ahLst/>
                <a:cxnLst/>
                <a:rect l="l" t="t" r="r" b="b"/>
                <a:pathLst>
                  <a:path w="510540" h="512445" extrusionOk="0">
                    <a:moveTo>
                      <a:pt x="0" y="0"/>
                    </a:moveTo>
                    <a:cubicBezTo>
                      <a:pt x="170498" y="0"/>
                      <a:pt x="340043" y="0"/>
                      <a:pt x="510540" y="0"/>
                    </a:cubicBezTo>
                    <a:cubicBezTo>
                      <a:pt x="510540" y="170497"/>
                      <a:pt x="510540" y="340995"/>
                      <a:pt x="510540" y="512445"/>
                    </a:cubicBezTo>
                    <a:cubicBezTo>
                      <a:pt x="340043" y="512445"/>
                      <a:pt x="170498" y="512445"/>
                      <a:pt x="0" y="512445"/>
                    </a:cubicBezTo>
                    <a:cubicBezTo>
                      <a:pt x="0" y="340995"/>
                      <a:pt x="0" y="170497"/>
                      <a:pt x="0" y="0"/>
                    </a:cubicBezTo>
                    <a:close/>
                  </a:path>
                </a:pathLst>
              </a:custGeom>
              <a:solidFill>
                <a:srgbClr val="3C322D">
                  <a:alpha val="2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12"/>
              <p:cNvSpPr/>
              <p:nvPr/>
            </p:nvSpPr>
            <p:spPr>
              <a:xfrm>
                <a:off x="5441631" y="4204334"/>
                <a:ext cx="509587" cy="512445"/>
              </a:xfrm>
              <a:custGeom>
                <a:avLst/>
                <a:gdLst/>
                <a:ahLst/>
                <a:cxnLst/>
                <a:rect l="l" t="t" r="r" b="b"/>
                <a:pathLst>
                  <a:path w="509587" h="512445" extrusionOk="0">
                    <a:moveTo>
                      <a:pt x="0" y="511493"/>
                    </a:moveTo>
                    <a:cubicBezTo>
                      <a:pt x="6668" y="505778"/>
                      <a:pt x="13335" y="499110"/>
                      <a:pt x="19050" y="493395"/>
                    </a:cubicBezTo>
                    <a:cubicBezTo>
                      <a:pt x="176213" y="335280"/>
                      <a:pt x="333375" y="176213"/>
                      <a:pt x="490538" y="18097"/>
                    </a:cubicBezTo>
                    <a:cubicBezTo>
                      <a:pt x="497205" y="12383"/>
                      <a:pt x="503873" y="5715"/>
                      <a:pt x="509588" y="0"/>
                    </a:cubicBezTo>
                    <a:cubicBezTo>
                      <a:pt x="509588" y="170497"/>
                      <a:pt x="509588" y="340995"/>
                      <a:pt x="509588" y="512445"/>
                    </a:cubicBezTo>
                    <a:cubicBezTo>
                      <a:pt x="340995" y="511493"/>
                      <a:pt x="170498" y="511493"/>
                      <a:pt x="0" y="5114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12"/>
              <p:cNvSpPr/>
              <p:nvPr/>
            </p:nvSpPr>
            <p:spPr>
              <a:xfrm>
                <a:off x="5463550" y="4222899"/>
                <a:ext cx="471487" cy="475297"/>
              </a:xfrm>
              <a:custGeom>
                <a:avLst/>
                <a:gdLst/>
                <a:ahLst/>
                <a:cxnLst/>
                <a:rect l="l" t="t" r="r" b="b"/>
                <a:pathLst>
                  <a:path w="471487" h="475297" extrusionOk="0">
                    <a:moveTo>
                      <a:pt x="0" y="0"/>
                    </a:moveTo>
                    <a:cubicBezTo>
                      <a:pt x="157163" y="0"/>
                      <a:pt x="314325" y="0"/>
                      <a:pt x="471488" y="0"/>
                    </a:cubicBezTo>
                    <a:cubicBezTo>
                      <a:pt x="471488" y="158115"/>
                      <a:pt x="471488" y="317183"/>
                      <a:pt x="471488" y="475298"/>
                    </a:cubicBezTo>
                    <a:cubicBezTo>
                      <a:pt x="314325" y="475298"/>
                      <a:pt x="157163" y="475298"/>
                      <a:pt x="0" y="475298"/>
                    </a:cubicBezTo>
                    <a:cubicBezTo>
                      <a:pt x="0" y="317183"/>
                      <a:pt x="0" y="158115"/>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38" name="Google Shape;38;p12"/>
          <p:cNvGrpSpPr/>
          <p:nvPr/>
        </p:nvGrpSpPr>
        <p:grpSpPr>
          <a:xfrm>
            <a:off x="6298009" y="3067634"/>
            <a:ext cx="845967" cy="3025522"/>
            <a:chOff x="4961359" y="3069109"/>
            <a:chExt cx="845967" cy="3025522"/>
          </a:xfrm>
        </p:grpSpPr>
        <p:grpSp>
          <p:nvGrpSpPr>
            <p:cNvPr id="39" name="Google Shape;39;p12"/>
            <p:cNvGrpSpPr/>
            <p:nvPr/>
          </p:nvGrpSpPr>
          <p:grpSpPr>
            <a:xfrm>
              <a:off x="4961359" y="4131234"/>
              <a:ext cx="845965" cy="849121"/>
              <a:chOff x="5441631" y="4204334"/>
              <a:chExt cx="510540" cy="512445"/>
            </a:xfrm>
          </p:grpSpPr>
          <p:sp>
            <p:nvSpPr>
              <p:cNvPr id="40" name="Google Shape;40;p12"/>
              <p:cNvSpPr/>
              <p:nvPr/>
            </p:nvSpPr>
            <p:spPr>
              <a:xfrm>
                <a:off x="5441631" y="4204334"/>
                <a:ext cx="510540" cy="512445"/>
              </a:xfrm>
              <a:custGeom>
                <a:avLst/>
                <a:gdLst/>
                <a:ahLst/>
                <a:cxnLst/>
                <a:rect l="l" t="t" r="r" b="b"/>
                <a:pathLst>
                  <a:path w="510540" h="512445" extrusionOk="0">
                    <a:moveTo>
                      <a:pt x="0" y="0"/>
                    </a:moveTo>
                    <a:cubicBezTo>
                      <a:pt x="170498" y="0"/>
                      <a:pt x="340043" y="0"/>
                      <a:pt x="510540" y="0"/>
                    </a:cubicBezTo>
                    <a:cubicBezTo>
                      <a:pt x="510540" y="170497"/>
                      <a:pt x="510540" y="340995"/>
                      <a:pt x="510540" y="512445"/>
                    </a:cubicBezTo>
                    <a:cubicBezTo>
                      <a:pt x="340043" y="512445"/>
                      <a:pt x="170498" y="512445"/>
                      <a:pt x="0" y="512445"/>
                    </a:cubicBezTo>
                    <a:cubicBezTo>
                      <a:pt x="0" y="340995"/>
                      <a:pt x="0" y="170497"/>
                      <a:pt x="0" y="0"/>
                    </a:cubicBezTo>
                    <a:close/>
                  </a:path>
                </a:pathLst>
              </a:custGeom>
              <a:solidFill>
                <a:srgbClr val="3C322D">
                  <a:alpha val="2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12"/>
              <p:cNvSpPr/>
              <p:nvPr/>
            </p:nvSpPr>
            <p:spPr>
              <a:xfrm>
                <a:off x="5441631" y="4204334"/>
                <a:ext cx="509587" cy="512445"/>
              </a:xfrm>
              <a:custGeom>
                <a:avLst/>
                <a:gdLst/>
                <a:ahLst/>
                <a:cxnLst/>
                <a:rect l="l" t="t" r="r" b="b"/>
                <a:pathLst>
                  <a:path w="509587" h="512445" extrusionOk="0">
                    <a:moveTo>
                      <a:pt x="0" y="511493"/>
                    </a:moveTo>
                    <a:cubicBezTo>
                      <a:pt x="6668" y="505778"/>
                      <a:pt x="13335" y="499110"/>
                      <a:pt x="19050" y="493395"/>
                    </a:cubicBezTo>
                    <a:cubicBezTo>
                      <a:pt x="176213" y="335280"/>
                      <a:pt x="333375" y="176213"/>
                      <a:pt x="490538" y="18097"/>
                    </a:cubicBezTo>
                    <a:cubicBezTo>
                      <a:pt x="497205" y="12383"/>
                      <a:pt x="503873" y="5715"/>
                      <a:pt x="509588" y="0"/>
                    </a:cubicBezTo>
                    <a:cubicBezTo>
                      <a:pt x="509588" y="170497"/>
                      <a:pt x="509588" y="340995"/>
                      <a:pt x="509588" y="512445"/>
                    </a:cubicBezTo>
                    <a:cubicBezTo>
                      <a:pt x="340995" y="511493"/>
                      <a:pt x="170498" y="511493"/>
                      <a:pt x="0" y="5114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12"/>
              <p:cNvSpPr/>
              <p:nvPr/>
            </p:nvSpPr>
            <p:spPr>
              <a:xfrm>
                <a:off x="5463550" y="4222899"/>
                <a:ext cx="471487" cy="475297"/>
              </a:xfrm>
              <a:custGeom>
                <a:avLst/>
                <a:gdLst/>
                <a:ahLst/>
                <a:cxnLst/>
                <a:rect l="l" t="t" r="r" b="b"/>
                <a:pathLst>
                  <a:path w="471487" h="475297" extrusionOk="0">
                    <a:moveTo>
                      <a:pt x="0" y="0"/>
                    </a:moveTo>
                    <a:cubicBezTo>
                      <a:pt x="157163" y="0"/>
                      <a:pt x="314325" y="0"/>
                      <a:pt x="471488" y="0"/>
                    </a:cubicBezTo>
                    <a:cubicBezTo>
                      <a:pt x="471488" y="158115"/>
                      <a:pt x="471488" y="317183"/>
                      <a:pt x="471488" y="475298"/>
                    </a:cubicBezTo>
                    <a:cubicBezTo>
                      <a:pt x="314325" y="475298"/>
                      <a:pt x="157163" y="475298"/>
                      <a:pt x="0" y="475298"/>
                    </a:cubicBezTo>
                    <a:cubicBezTo>
                      <a:pt x="0" y="317183"/>
                      <a:pt x="0" y="158115"/>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 name="Google Shape;43;p12"/>
            <p:cNvGrpSpPr/>
            <p:nvPr/>
          </p:nvGrpSpPr>
          <p:grpSpPr>
            <a:xfrm>
              <a:off x="4961359" y="5245511"/>
              <a:ext cx="845967" cy="849120"/>
              <a:chOff x="5441631" y="4876799"/>
              <a:chExt cx="510541" cy="512444"/>
            </a:xfrm>
          </p:grpSpPr>
          <p:sp>
            <p:nvSpPr>
              <p:cNvPr id="44" name="Google Shape;44;p12"/>
              <p:cNvSpPr/>
              <p:nvPr/>
            </p:nvSpPr>
            <p:spPr>
              <a:xfrm>
                <a:off x="5441632" y="4876799"/>
                <a:ext cx="510540" cy="512444"/>
              </a:xfrm>
              <a:custGeom>
                <a:avLst/>
                <a:gdLst/>
                <a:ahLst/>
                <a:cxnLst/>
                <a:rect l="l" t="t" r="r" b="b"/>
                <a:pathLst>
                  <a:path w="510540" h="512444" extrusionOk="0">
                    <a:moveTo>
                      <a:pt x="0" y="0"/>
                    </a:moveTo>
                    <a:lnTo>
                      <a:pt x="510540" y="0"/>
                    </a:lnTo>
                    <a:lnTo>
                      <a:pt x="510540" y="512445"/>
                    </a:lnTo>
                    <a:lnTo>
                      <a:pt x="0" y="512445"/>
                    </a:lnTo>
                    <a:close/>
                  </a:path>
                </a:pathLst>
              </a:custGeom>
              <a:solidFill>
                <a:srgbClr val="3C322D">
                  <a:alpha val="2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12"/>
              <p:cNvSpPr/>
              <p:nvPr/>
            </p:nvSpPr>
            <p:spPr>
              <a:xfrm>
                <a:off x="5441631" y="4876799"/>
                <a:ext cx="510540" cy="511492"/>
              </a:xfrm>
              <a:custGeom>
                <a:avLst/>
                <a:gdLst/>
                <a:ahLst/>
                <a:cxnLst/>
                <a:rect l="l" t="t" r="r" b="b"/>
                <a:pathLst>
                  <a:path w="510540" h="511492" extrusionOk="0">
                    <a:moveTo>
                      <a:pt x="0" y="511493"/>
                    </a:moveTo>
                    <a:lnTo>
                      <a:pt x="20003" y="493395"/>
                    </a:lnTo>
                    <a:lnTo>
                      <a:pt x="491490" y="18097"/>
                    </a:lnTo>
                    <a:lnTo>
                      <a:pt x="510540" y="0"/>
                    </a:lnTo>
                    <a:lnTo>
                      <a:pt x="510540" y="511493"/>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12"/>
              <p:cNvSpPr/>
              <p:nvPr/>
            </p:nvSpPr>
            <p:spPr>
              <a:xfrm>
                <a:off x="5461634" y="4894897"/>
                <a:ext cx="471487" cy="475297"/>
              </a:xfrm>
              <a:custGeom>
                <a:avLst/>
                <a:gdLst/>
                <a:ahLst/>
                <a:cxnLst/>
                <a:rect l="l" t="t" r="r" b="b"/>
                <a:pathLst>
                  <a:path w="471487" h="475297" extrusionOk="0">
                    <a:moveTo>
                      <a:pt x="0" y="0"/>
                    </a:moveTo>
                    <a:lnTo>
                      <a:pt x="471487" y="0"/>
                    </a:lnTo>
                    <a:lnTo>
                      <a:pt x="471487" y="475297"/>
                    </a:lnTo>
                    <a:lnTo>
                      <a:pt x="0" y="4752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 name="Google Shape;47;p12"/>
            <p:cNvGrpSpPr/>
            <p:nvPr/>
          </p:nvGrpSpPr>
          <p:grpSpPr>
            <a:xfrm>
              <a:off x="4961359" y="3069109"/>
              <a:ext cx="845965" cy="849121"/>
              <a:chOff x="5441631" y="4204334"/>
              <a:chExt cx="510540" cy="512445"/>
            </a:xfrm>
          </p:grpSpPr>
          <p:sp>
            <p:nvSpPr>
              <p:cNvPr id="48" name="Google Shape;48;p12"/>
              <p:cNvSpPr/>
              <p:nvPr/>
            </p:nvSpPr>
            <p:spPr>
              <a:xfrm>
                <a:off x="5441631" y="4204334"/>
                <a:ext cx="510540" cy="512445"/>
              </a:xfrm>
              <a:custGeom>
                <a:avLst/>
                <a:gdLst/>
                <a:ahLst/>
                <a:cxnLst/>
                <a:rect l="l" t="t" r="r" b="b"/>
                <a:pathLst>
                  <a:path w="510540" h="512445" extrusionOk="0">
                    <a:moveTo>
                      <a:pt x="0" y="0"/>
                    </a:moveTo>
                    <a:cubicBezTo>
                      <a:pt x="170498" y="0"/>
                      <a:pt x="340043" y="0"/>
                      <a:pt x="510540" y="0"/>
                    </a:cubicBezTo>
                    <a:cubicBezTo>
                      <a:pt x="510540" y="170497"/>
                      <a:pt x="510540" y="340995"/>
                      <a:pt x="510540" y="512445"/>
                    </a:cubicBezTo>
                    <a:cubicBezTo>
                      <a:pt x="340043" y="512445"/>
                      <a:pt x="170498" y="512445"/>
                      <a:pt x="0" y="512445"/>
                    </a:cubicBezTo>
                    <a:cubicBezTo>
                      <a:pt x="0" y="340995"/>
                      <a:pt x="0" y="170497"/>
                      <a:pt x="0" y="0"/>
                    </a:cubicBezTo>
                    <a:close/>
                  </a:path>
                </a:pathLst>
              </a:custGeom>
              <a:solidFill>
                <a:srgbClr val="3C322D">
                  <a:alpha val="2901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12"/>
              <p:cNvSpPr/>
              <p:nvPr/>
            </p:nvSpPr>
            <p:spPr>
              <a:xfrm>
                <a:off x="5441631" y="4204334"/>
                <a:ext cx="509587" cy="512445"/>
              </a:xfrm>
              <a:custGeom>
                <a:avLst/>
                <a:gdLst/>
                <a:ahLst/>
                <a:cxnLst/>
                <a:rect l="l" t="t" r="r" b="b"/>
                <a:pathLst>
                  <a:path w="509587" h="512445" extrusionOk="0">
                    <a:moveTo>
                      <a:pt x="0" y="511493"/>
                    </a:moveTo>
                    <a:cubicBezTo>
                      <a:pt x="6668" y="505778"/>
                      <a:pt x="13335" y="499110"/>
                      <a:pt x="19050" y="493395"/>
                    </a:cubicBezTo>
                    <a:cubicBezTo>
                      <a:pt x="176213" y="335280"/>
                      <a:pt x="333375" y="176213"/>
                      <a:pt x="490538" y="18097"/>
                    </a:cubicBezTo>
                    <a:cubicBezTo>
                      <a:pt x="497205" y="12383"/>
                      <a:pt x="503873" y="5715"/>
                      <a:pt x="509588" y="0"/>
                    </a:cubicBezTo>
                    <a:cubicBezTo>
                      <a:pt x="509588" y="170497"/>
                      <a:pt x="509588" y="340995"/>
                      <a:pt x="509588" y="512445"/>
                    </a:cubicBezTo>
                    <a:cubicBezTo>
                      <a:pt x="340995" y="511493"/>
                      <a:pt x="170498" y="511493"/>
                      <a:pt x="0" y="5114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12"/>
              <p:cNvSpPr/>
              <p:nvPr/>
            </p:nvSpPr>
            <p:spPr>
              <a:xfrm>
                <a:off x="5463550" y="4222899"/>
                <a:ext cx="471487" cy="475297"/>
              </a:xfrm>
              <a:custGeom>
                <a:avLst/>
                <a:gdLst/>
                <a:ahLst/>
                <a:cxnLst/>
                <a:rect l="l" t="t" r="r" b="b"/>
                <a:pathLst>
                  <a:path w="471487" h="475297" extrusionOk="0">
                    <a:moveTo>
                      <a:pt x="0" y="0"/>
                    </a:moveTo>
                    <a:cubicBezTo>
                      <a:pt x="157163" y="0"/>
                      <a:pt x="314325" y="0"/>
                      <a:pt x="471488" y="0"/>
                    </a:cubicBezTo>
                    <a:cubicBezTo>
                      <a:pt x="471488" y="158115"/>
                      <a:pt x="471488" y="317183"/>
                      <a:pt x="471488" y="475298"/>
                    </a:cubicBezTo>
                    <a:cubicBezTo>
                      <a:pt x="314325" y="475298"/>
                      <a:pt x="157163" y="475298"/>
                      <a:pt x="0" y="475298"/>
                    </a:cubicBezTo>
                    <a:cubicBezTo>
                      <a:pt x="0" y="317183"/>
                      <a:pt x="0" y="158115"/>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1" name="Google Shape;51;p12"/>
          <p:cNvSpPr/>
          <p:nvPr/>
        </p:nvSpPr>
        <p:spPr>
          <a:xfrm>
            <a:off x="2699625" y="7100"/>
            <a:ext cx="7772607" cy="6333116"/>
          </a:xfrm>
          <a:custGeom>
            <a:avLst/>
            <a:gdLst/>
            <a:ahLst/>
            <a:cxnLst/>
            <a:rect l="l" t="t" r="r" b="b"/>
            <a:pathLst>
              <a:path w="7870994" h="6333116" extrusionOk="0">
                <a:moveTo>
                  <a:pt x="7849731" y="0"/>
                </a:moveTo>
                <a:lnTo>
                  <a:pt x="7856818" y="0"/>
                </a:lnTo>
                <a:cubicBezTo>
                  <a:pt x="7861529" y="2107610"/>
                  <a:pt x="7866239" y="4215221"/>
                  <a:pt x="7870950" y="6322831"/>
                </a:cubicBezTo>
                <a:cubicBezTo>
                  <a:pt x="7870965" y="6326259"/>
                  <a:pt x="7870979" y="6329688"/>
                  <a:pt x="7870994" y="6333116"/>
                </a:cubicBezTo>
                <a:lnTo>
                  <a:pt x="7216027" y="6333115"/>
                </a:lnTo>
                <a:cubicBezTo>
                  <a:pt x="7218389" y="5610132"/>
                  <a:pt x="7213662" y="4008189"/>
                  <a:pt x="7216025" y="3285206"/>
                </a:cubicBezTo>
                <a:lnTo>
                  <a:pt x="7061351" y="3285206"/>
                </a:lnTo>
                <a:lnTo>
                  <a:pt x="7061351" y="3034254"/>
                </a:lnTo>
                <a:lnTo>
                  <a:pt x="2495306" y="3034254"/>
                </a:lnTo>
                <a:lnTo>
                  <a:pt x="2495306" y="3285206"/>
                </a:lnTo>
                <a:lnTo>
                  <a:pt x="2342209" y="3285206"/>
                </a:lnTo>
                <a:lnTo>
                  <a:pt x="2342209" y="6326606"/>
                </a:lnTo>
                <a:lnTo>
                  <a:pt x="1601982" y="6326606"/>
                </a:lnTo>
                <a:lnTo>
                  <a:pt x="1601982" y="3285206"/>
                </a:lnTo>
                <a:lnTo>
                  <a:pt x="1448887" y="3285206"/>
                </a:lnTo>
                <a:lnTo>
                  <a:pt x="1448887" y="3034254"/>
                </a:lnTo>
                <a:lnTo>
                  <a:pt x="1309996" y="3034254"/>
                </a:lnTo>
                <a:lnTo>
                  <a:pt x="0" y="1724259"/>
                </a:lnTo>
                <a:cubicBezTo>
                  <a:pt x="2494254" y="1036116"/>
                  <a:pt x="4081195" y="688215"/>
                  <a:pt x="6575449" y="73"/>
                </a:cubicBezTo>
                <a:lnTo>
                  <a:pt x="7849731" y="0"/>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12"/>
          <p:cNvSpPr/>
          <p:nvPr/>
        </p:nvSpPr>
        <p:spPr>
          <a:xfrm>
            <a:off x="2852727" y="1992698"/>
            <a:ext cx="738864" cy="4115849"/>
          </a:xfrm>
          <a:custGeom>
            <a:avLst/>
            <a:gdLst/>
            <a:ahLst/>
            <a:cxnLst/>
            <a:rect l="l" t="t" r="r" b="b"/>
            <a:pathLst>
              <a:path w="445770" h="2483167" extrusionOk="0">
                <a:moveTo>
                  <a:pt x="0" y="0"/>
                </a:moveTo>
                <a:lnTo>
                  <a:pt x="445770" y="0"/>
                </a:lnTo>
                <a:lnTo>
                  <a:pt x="445770" y="2483167"/>
                </a:lnTo>
                <a:lnTo>
                  <a:pt x="0" y="2483167"/>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p:nvPr/>
        </p:nvSpPr>
        <p:spPr>
          <a:xfrm>
            <a:off x="2699630" y="6093143"/>
            <a:ext cx="1046723" cy="251023"/>
          </a:xfrm>
          <a:custGeom>
            <a:avLst/>
            <a:gdLst/>
            <a:ahLst/>
            <a:cxnLst/>
            <a:rect l="l" t="t" r="r" b="b"/>
            <a:pathLst>
              <a:path w="631507" h="151447" extrusionOk="0">
                <a:moveTo>
                  <a:pt x="0" y="0"/>
                </a:moveTo>
                <a:lnTo>
                  <a:pt x="631507" y="0"/>
                </a:lnTo>
                <a:lnTo>
                  <a:pt x="631507" y="151448"/>
                </a:lnTo>
                <a:lnTo>
                  <a:pt x="0" y="15144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12"/>
          <p:cNvSpPr/>
          <p:nvPr/>
        </p:nvSpPr>
        <p:spPr>
          <a:xfrm>
            <a:off x="2699630" y="1741746"/>
            <a:ext cx="1046723" cy="251023"/>
          </a:xfrm>
          <a:custGeom>
            <a:avLst/>
            <a:gdLst/>
            <a:ahLst/>
            <a:cxnLst/>
            <a:rect l="l" t="t" r="r" b="b"/>
            <a:pathLst>
              <a:path w="631507" h="151447" extrusionOk="0">
                <a:moveTo>
                  <a:pt x="0" y="0"/>
                </a:moveTo>
                <a:lnTo>
                  <a:pt x="631507" y="0"/>
                </a:lnTo>
                <a:lnTo>
                  <a:pt x="631507" y="151447"/>
                </a:lnTo>
                <a:lnTo>
                  <a:pt x="0" y="151447"/>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2"/>
          <p:cNvSpPr/>
          <p:nvPr/>
        </p:nvSpPr>
        <p:spPr>
          <a:xfrm>
            <a:off x="2852727" y="1992698"/>
            <a:ext cx="738864" cy="97882"/>
          </a:xfrm>
          <a:custGeom>
            <a:avLst/>
            <a:gdLst/>
            <a:ahLst/>
            <a:cxnLst/>
            <a:rect l="l" t="t" r="r" b="b"/>
            <a:pathLst>
              <a:path w="445770" h="59054" extrusionOk="0">
                <a:moveTo>
                  <a:pt x="0" y="0"/>
                </a:moveTo>
                <a:lnTo>
                  <a:pt x="445770" y="0"/>
                </a:lnTo>
                <a:lnTo>
                  <a:pt x="445770" y="59055"/>
                </a:lnTo>
                <a:lnTo>
                  <a:pt x="0" y="59055"/>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12"/>
          <p:cNvSpPr/>
          <p:nvPr/>
        </p:nvSpPr>
        <p:spPr>
          <a:xfrm>
            <a:off x="8518854" y="1992698"/>
            <a:ext cx="738864" cy="4115849"/>
          </a:xfrm>
          <a:custGeom>
            <a:avLst/>
            <a:gdLst/>
            <a:ahLst/>
            <a:cxnLst/>
            <a:rect l="l" t="t" r="r" b="b"/>
            <a:pathLst>
              <a:path w="445770" h="2483167" extrusionOk="0">
                <a:moveTo>
                  <a:pt x="0" y="0"/>
                </a:moveTo>
                <a:lnTo>
                  <a:pt x="445770" y="0"/>
                </a:lnTo>
                <a:lnTo>
                  <a:pt x="445770" y="2483167"/>
                </a:lnTo>
                <a:lnTo>
                  <a:pt x="0" y="2483167"/>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p:nvPr/>
        </p:nvSpPr>
        <p:spPr>
          <a:xfrm>
            <a:off x="8365757" y="6093143"/>
            <a:ext cx="1046723" cy="251023"/>
          </a:xfrm>
          <a:custGeom>
            <a:avLst/>
            <a:gdLst/>
            <a:ahLst/>
            <a:cxnLst/>
            <a:rect l="l" t="t" r="r" b="b"/>
            <a:pathLst>
              <a:path w="631507" h="151447" extrusionOk="0">
                <a:moveTo>
                  <a:pt x="0" y="0"/>
                </a:moveTo>
                <a:lnTo>
                  <a:pt x="631508" y="0"/>
                </a:lnTo>
                <a:lnTo>
                  <a:pt x="631508" y="151448"/>
                </a:lnTo>
                <a:lnTo>
                  <a:pt x="0" y="15144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12"/>
          <p:cNvSpPr/>
          <p:nvPr/>
        </p:nvSpPr>
        <p:spPr>
          <a:xfrm>
            <a:off x="8365757" y="1741746"/>
            <a:ext cx="1046723" cy="251023"/>
          </a:xfrm>
          <a:custGeom>
            <a:avLst/>
            <a:gdLst/>
            <a:ahLst/>
            <a:cxnLst/>
            <a:rect l="l" t="t" r="r" b="b"/>
            <a:pathLst>
              <a:path w="631507" h="151447" extrusionOk="0">
                <a:moveTo>
                  <a:pt x="0" y="0"/>
                </a:moveTo>
                <a:lnTo>
                  <a:pt x="631508" y="0"/>
                </a:lnTo>
                <a:lnTo>
                  <a:pt x="631508" y="151447"/>
                </a:lnTo>
                <a:lnTo>
                  <a:pt x="0" y="151447"/>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8518854" y="1992698"/>
            <a:ext cx="738864" cy="97882"/>
          </a:xfrm>
          <a:custGeom>
            <a:avLst/>
            <a:gdLst/>
            <a:ahLst/>
            <a:cxnLst/>
            <a:rect l="l" t="t" r="r" b="b"/>
            <a:pathLst>
              <a:path w="445770" h="59054" extrusionOk="0">
                <a:moveTo>
                  <a:pt x="0" y="0"/>
                </a:moveTo>
                <a:lnTo>
                  <a:pt x="445770" y="0"/>
                </a:lnTo>
                <a:lnTo>
                  <a:pt x="445770" y="59055"/>
                </a:lnTo>
                <a:lnTo>
                  <a:pt x="0" y="59055"/>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12"/>
          <p:cNvSpPr/>
          <p:nvPr/>
        </p:nvSpPr>
        <p:spPr>
          <a:xfrm>
            <a:off x="2696085" y="6082511"/>
            <a:ext cx="1046723" cy="251023"/>
          </a:xfrm>
          <a:custGeom>
            <a:avLst/>
            <a:gdLst/>
            <a:ahLst/>
            <a:cxnLst/>
            <a:rect l="l" t="t" r="r" b="b"/>
            <a:pathLst>
              <a:path w="631507" h="151447" extrusionOk="0">
                <a:moveTo>
                  <a:pt x="0" y="0"/>
                </a:moveTo>
                <a:lnTo>
                  <a:pt x="631507" y="0"/>
                </a:lnTo>
                <a:lnTo>
                  <a:pt x="631507" y="151448"/>
                </a:lnTo>
                <a:lnTo>
                  <a:pt x="0" y="151448"/>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
          <p:cNvSpPr/>
          <p:nvPr/>
        </p:nvSpPr>
        <p:spPr>
          <a:xfrm>
            <a:off x="2696085" y="1738202"/>
            <a:ext cx="1046723" cy="251023"/>
          </a:xfrm>
          <a:custGeom>
            <a:avLst/>
            <a:gdLst/>
            <a:ahLst/>
            <a:cxnLst/>
            <a:rect l="l" t="t" r="r" b="b"/>
            <a:pathLst>
              <a:path w="631507" h="151447" extrusionOk="0">
                <a:moveTo>
                  <a:pt x="0" y="0"/>
                </a:moveTo>
                <a:lnTo>
                  <a:pt x="631507" y="0"/>
                </a:lnTo>
                <a:lnTo>
                  <a:pt x="631507" y="151447"/>
                </a:lnTo>
                <a:lnTo>
                  <a:pt x="0" y="151447"/>
                </a:lnTo>
                <a:close/>
              </a:path>
            </a:pathLst>
          </a:custGeom>
          <a:solidFill>
            <a:srgbClr val="000000">
              <a:alpha val="4705"/>
            </a:srgbClr>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12"/>
          <p:cNvSpPr/>
          <p:nvPr/>
        </p:nvSpPr>
        <p:spPr>
          <a:xfrm>
            <a:off x="8362212" y="6082511"/>
            <a:ext cx="1046723" cy="251023"/>
          </a:xfrm>
          <a:custGeom>
            <a:avLst/>
            <a:gdLst/>
            <a:ahLst/>
            <a:cxnLst/>
            <a:rect l="l" t="t" r="r" b="b"/>
            <a:pathLst>
              <a:path w="631507" h="151447" extrusionOk="0">
                <a:moveTo>
                  <a:pt x="0" y="0"/>
                </a:moveTo>
                <a:lnTo>
                  <a:pt x="631508" y="0"/>
                </a:lnTo>
                <a:lnTo>
                  <a:pt x="631508" y="151448"/>
                </a:lnTo>
                <a:lnTo>
                  <a:pt x="0" y="151448"/>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2"/>
          <p:cNvSpPr/>
          <p:nvPr/>
        </p:nvSpPr>
        <p:spPr>
          <a:xfrm>
            <a:off x="8362212" y="1738202"/>
            <a:ext cx="1046723" cy="251023"/>
          </a:xfrm>
          <a:custGeom>
            <a:avLst/>
            <a:gdLst/>
            <a:ahLst/>
            <a:cxnLst/>
            <a:rect l="l" t="t" r="r" b="b"/>
            <a:pathLst>
              <a:path w="631507" h="151447" extrusionOk="0">
                <a:moveTo>
                  <a:pt x="0" y="0"/>
                </a:moveTo>
                <a:lnTo>
                  <a:pt x="631508" y="0"/>
                </a:lnTo>
                <a:lnTo>
                  <a:pt x="631508" y="151447"/>
                </a:lnTo>
                <a:lnTo>
                  <a:pt x="0" y="151447"/>
                </a:lnTo>
                <a:close/>
              </a:path>
            </a:pathLst>
          </a:custGeom>
          <a:solidFill>
            <a:srgbClr val="000000">
              <a:alpha val="4705"/>
            </a:srgbClr>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12"/>
          <p:cNvSpPr/>
          <p:nvPr/>
        </p:nvSpPr>
        <p:spPr>
          <a:xfrm>
            <a:off x="-7088" y="5326913"/>
            <a:ext cx="12192000" cy="1163538"/>
          </a:xfrm>
          <a:custGeom>
            <a:avLst/>
            <a:gdLst/>
            <a:ahLst/>
            <a:cxnLst/>
            <a:rect l="l" t="t" r="r" b="b"/>
            <a:pathLst>
              <a:path w="12192000" h="1163538" extrusionOk="0">
                <a:moveTo>
                  <a:pt x="0" y="14177"/>
                </a:moveTo>
                <a:lnTo>
                  <a:pt x="2133600" y="14177"/>
                </a:lnTo>
                <a:lnTo>
                  <a:pt x="2133600" y="1119964"/>
                </a:lnTo>
                <a:lnTo>
                  <a:pt x="0" y="1119964"/>
                </a:lnTo>
                <a:close/>
                <a:moveTo>
                  <a:pt x="10476612" y="0"/>
                </a:moveTo>
                <a:lnTo>
                  <a:pt x="12192000" y="0"/>
                </a:lnTo>
                <a:lnTo>
                  <a:pt x="12192000" y="1163538"/>
                </a:lnTo>
                <a:lnTo>
                  <a:pt x="10476612" y="1163538"/>
                </a:lnTo>
                <a:close/>
              </a:path>
            </a:pathLst>
          </a:custGeom>
          <a:solidFill>
            <a:srgbClr val="000000">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12"/>
          <p:cNvSpPr/>
          <p:nvPr/>
        </p:nvSpPr>
        <p:spPr>
          <a:xfrm>
            <a:off x="1" y="6329916"/>
            <a:ext cx="12190181" cy="528832"/>
          </a:xfrm>
          <a:custGeom>
            <a:avLst/>
            <a:gdLst/>
            <a:ahLst/>
            <a:cxnLst/>
            <a:rect l="l" t="t" r="r" b="b"/>
            <a:pathLst>
              <a:path w="6299835" h="1042034" extrusionOk="0">
                <a:moveTo>
                  <a:pt x="0" y="0"/>
                </a:moveTo>
                <a:lnTo>
                  <a:pt x="6299835" y="0"/>
                </a:lnTo>
                <a:lnTo>
                  <a:pt x="6299835" y="1042035"/>
                </a:lnTo>
                <a:lnTo>
                  <a:pt x="0" y="104203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12"/>
          <p:cNvSpPr txBox="1">
            <a:spLocks noGrp="1"/>
          </p:cNvSpPr>
          <p:nvPr>
            <p:ph type="subTitle" idx="1"/>
          </p:nvPr>
        </p:nvSpPr>
        <p:spPr>
          <a:xfrm>
            <a:off x="432800" y="6324900"/>
            <a:ext cx="11379900" cy="528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Clr>
                <a:schemeClr val="lt1"/>
              </a:buClr>
              <a:buSzPts val="1500"/>
              <a:buNone/>
              <a:defRPr>
                <a:solidFill>
                  <a:schemeClr val="lt1"/>
                </a:solidFill>
              </a:defRPr>
            </a:lvl1pPr>
            <a:lvl2pPr lvl="1" algn="ctr">
              <a:lnSpc>
                <a:spcPct val="115000"/>
              </a:lnSpc>
              <a:spcBef>
                <a:spcPts val="2100"/>
              </a:spcBef>
              <a:spcAft>
                <a:spcPts val="0"/>
              </a:spcAft>
              <a:buClr>
                <a:schemeClr val="lt1"/>
              </a:buClr>
              <a:buSzPts val="1500"/>
              <a:buNone/>
              <a:defRPr>
                <a:solidFill>
                  <a:schemeClr val="lt1"/>
                </a:solidFill>
              </a:defRPr>
            </a:lvl2pPr>
            <a:lvl3pPr lvl="2" algn="ctr">
              <a:lnSpc>
                <a:spcPct val="115000"/>
              </a:lnSpc>
              <a:spcBef>
                <a:spcPts val="2100"/>
              </a:spcBef>
              <a:spcAft>
                <a:spcPts val="0"/>
              </a:spcAft>
              <a:buClr>
                <a:schemeClr val="lt1"/>
              </a:buClr>
              <a:buSzPts val="1500"/>
              <a:buNone/>
              <a:defRPr>
                <a:solidFill>
                  <a:schemeClr val="lt1"/>
                </a:solidFill>
              </a:defRPr>
            </a:lvl3pPr>
            <a:lvl4pPr lvl="3" algn="ctr">
              <a:lnSpc>
                <a:spcPct val="115000"/>
              </a:lnSpc>
              <a:spcBef>
                <a:spcPts val="2100"/>
              </a:spcBef>
              <a:spcAft>
                <a:spcPts val="0"/>
              </a:spcAft>
              <a:buClr>
                <a:schemeClr val="lt1"/>
              </a:buClr>
              <a:buSzPts val="1500"/>
              <a:buNone/>
              <a:defRPr>
                <a:solidFill>
                  <a:schemeClr val="lt1"/>
                </a:solidFill>
              </a:defRPr>
            </a:lvl4pPr>
            <a:lvl5pPr lvl="4" algn="ctr">
              <a:lnSpc>
                <a:spcPct val="115000"/>
              </a:lnSpc>
              <a:spcBef>
                <a:spcPts val="2100"/>
              </a:spcBef>
              <a:spcAft>
                <a:spcPts val="0"/>
              </a:spcAft>
              <a:buClr>
                <a:schemeClr val="lt1"/>
              </a:buClr>
              <a:buSzPts val="1500"/>
              <a:buNone/>
              <a:defRPr>
                <a:solidFill>
                  <a:schemeClr val="lt1"/>
                </a:solidFill>
              </a:defRPr>
            </a:lvl5pPr>
            <a:lvl6pPr lvl="5" algn="ctr">
              <a:lnSpc>
                <a:spcPct val="115000"/>
              </a:lnSpc>
              <a:spcBef>
                <a:spcPts val="2100"/>
              </a:spcBef>
              <a:spcAft>
                <a:spcPts val="0"/>
              </a:spcAft>
              <a:buClr>
                <a:schemeClr val="lt1"/>
              </a:buClr>
              <a:buSzPts val="1500"/>
              <a:buNone/>
              <a:defRPr>
                <a:solidFill>
                  <a:schemeClr val="lt1"/>
                </a:solidFill>
              </a:defRPr>
            </a:lvl6pPr>
            <a:lvl7pPr lvl="6" algn="ctr">
              <a:lnSpc>
                <a:spcPct val="115000"/>
              </a:lnSpc>
              <a:spcBef>
                <a:spcPts val="2100"/>
              </a:spcBef>
              <a:spcAft>
                <a:spcPts val="0"/>
              </a:spcAft>
              <a:buClr>
                <a:schemeClr val="lt1"/>
              </a:buClr>
              <a:buSzPts val="1500"/>
              <a:buNone/>
              <a:defRPr>
                <a:solidFill>
                  <a:schemeClr val="lt1"/>
                </a:solidFill>
              </a:defRPr>
            </a:lvl7pPr>
            <a:lvl8pPr lvl="7" algn="ctr">
              <a:lnSpc>
                <a:spcPct val="115000"/>
              </a:lnSpc>
              <a:spcBef>
                <a:spcPts val="2100"/>
              </a:spcBef>
              <a:spcAft>
                <a:spcPts val="0"/>
              </a:spcAft>
              <a:buClr>
                <a:schemeClr val="lt1"/>
              </a:buClr>
              <a:buSzPts val="1500"/>
              <a:buNone/>
              <a:defRPr>
                <a:solidFill>
                  <a:schemeClr val="lt1"/>
                </a:solidFill>
              </a:defRPr>
            </a:lvl8pPr>
            <a:lvl9pPr lvl="8" algn="ctr">
              <a:lnSpc>
                <a:spcPct val="115000"/>
              </a:lnSpc>
              <a:spcBef>
                <a:spcPts val="2100"/>
              </a:spcBef>
              <a:spcAft>
                <a:spcPts val="2100"/>
              </a:spcAft>
              <a:buClr>
                <a:schemeClr val="lt1"/>
              </a:buClr>
              <a:buSzPts val="1500"/>
              <a:buNone/>
              <a:defRPr>
                <a:solidFill>
                  <a:schemeClr val="lt1"/>
                </a:solidFill>
              </a:defRPr>
            </a:lvl9pPr>
          </a:lstStyle>
          <a:p>
            <a:endParaRPr/>
          </a:p>
        </p:txBody>
      </p:sp>
      <p:grpSp>
        <p:nvGrpSpPr>
          <p:cNvPr id="67" name="Google Shape;67;p12"/>
          <p:cNvGrpSpPr/>
          <p:nvPr/>
        </p:nvGrpSpPr>
        <p:grpSpPr>
          <a:xfrm flipH="1">
            <a:off x="9384631" y="3450314"/>
            <a:ext cx="2655231" cy="3407865"/>
            <a:chOff x="4441507" y="1190625"/>
            <a:chExt cx="3309936" cy="4248149"/>
          </a:xfrm>
        </p:grpSpPr>
        <p:sp>
          <p:nvSpPr>
            <p:cNvPr id="68" name="Google Shape;68;p12"/>
            <p:cNvSpPr/>
            <p:nvPr/>
          </p:nvSpPr>
          <p:spPr>
            <a:xfrm>
              <a:off x="5331141" y="2687002"/>
              <a:ext cx="1484947" cy="2299334"/>
            </a:xfrm>
            <a:custGeom>
              <a:avLst/>
              <a:gdLst/>
              <a:ahLst/>
              <a:cxnLst/>
              <a:rect l="l" t="t" r="r" b="b"/>
              <a:pathLst>
                <a:path w="1484947" h="2299334" extrusionOk="0">
                  <a:moveTo>
                    <a:pt x="908685" y="1009650"/>
                  </a:moveTo>
                  <a:cubicBezTo>
                    <a:pt x="1037273" y="762952"/>
                    <a:pt x="1210627" y="555307"/>
                    <a:pt x="1399223" y="360997"/>
                  </a:cubicBezTo>
                  <a:cubicBezTo>
                    <a:pt x="1418273" y="416242"/>
                    <a:pt x="1465898" y="381952"/>
                    <a:pt x="1484948" y="436245"/>
                  </a:cubicBezTo>
                  <a:cubicBezTo>
                    <a:pt x="1183958" y="603885"/>
                    <a:pt x="1027748" y="951547"/>
                    <a:pt x="948690" y="1308735"/>
                  </a:cubicBezTo>
                  <a:cubicBezTo>
                    <a:pt x="1008698" y="1685925"/>
                    <a:pt x="1100138" y="1983105"/>
                    <a:pt x="1220152" y="2203133"/>
                  </a:cubicBezTo>
                  <a:cubicBezTo>
                    <a:pt x="1223010" y="2229803"/>
                    <a:pt x="1225868" y="2256473"/>
                    <a:pt x="1228725" y="2283142"/>
                  </a:cubicBezTo>
                  <a:cubicBezTo>
                    <a:pt x="964883" y="2288858"/>
                    <a:pt x="701040" y="2293620"/>
                    <a:pt x="437198" y="2299335"/>
                  </a:cubicBezTo>
                  <a:cubicBezTo>
                    <a:pt x="539115" y="2025967"/>
                    <a:pt x="602933" y="1723073"/>
                    <a:pt x="626745" y="1385888"/>
                  </a:cubicBezTo>
                  <a:cubicBezTo>
                    <a:pt x="524827" y="988695"/>
                    <a:pt x="338138" y="613410"/>
                    <a:pt x="0" y="425767"/>
                  </a:cubicBezTo>
                  <a:cubicBezTo>
                    <a:pt x="22860" y="359092"/>
                    <a:pt x="80963" y="401002"/>
                    <a:pt x="103823" y="334327"/>
                  </a:cubicBezTo>
                  <a:cubicBezTo>
                    <a:pt x="302895" y="540068"/>
                    <a:pt x="488633" y="758190"/>
                    <a:pt x="636270" y="1009650"/>
                  </a:cubicBezTo>
                  <a:cubicBezTo>
                    <a:pt x="631508" y="725805"/>
                    <a:pt x="600075" y="420052"/>
                    <a:pt x="541020" y="92392"/>
                  </a:cubicBezTo>
                  <a:cubicBezTo>
                    <a:pt x="648652" y="61913"/>
                    <a:pt x="756285" y="30480"/>
                    <a:pt x="863918" y="0"/>
                  </a:cubicBezTo>
                  <a:cubicBezTo>
                    <a:pt x="862013" y="378142"/>
                    <a:pt x="877252" y="714375"/>
                    <a:pt x="908685" y="1009650"/>
                  </a:cubicBezTo>
                  <a:close/>
                </a:path>
              </a:pathLst>
            </a:custGeom>
            <a:solidFill>
              <a:srgbClr val="6F401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2"/>
            <p:cNvSpPr/>
            <p:nvPr/>
          </p:nvSpPr>
          <p:spPr>
            <a:xfrm>
              <a:off x="4648199" y="3906202"/>
              <a:ext cx="2951797" cy="1532572"/>
            </a:xfrm>
            <a:custGeom>
              <a:avLst/>
              <a:gdLst/>
              <a:ahLst/>
              <a:cxnLst/>
              <a:rect l="l" t="t" r="r" b="b"/>
              <a:pathLst>
                <a:path w="2951797" h="1532572" extrusionOk="0">
                  <a:moveTo>
                    <a:pt x="318135" y="1529715"/>
                  </a:moveTo>
                  <a:cubicBezTo>
                    <a:pt x="141922" y="1529715"/>
                    <a:pt x="0" y="1386840"/>
                    <a:pt x="0" y="1211580"/>
                  </a:cubicBezTo>
                  <a:cubicBezTo>
                    <a:pt x="0" y="1091565"/>
                    <a:pt x="66675" y="986790"/>
                    <a:pt x="164783" y="932497"/>
                  </a:cubicBezTo>
                  <a:cubicBezTo>
                    <a:pt x="159067" y="913447"/>
                    <a:pt x="156210" y="893445"/>
                    <a:pt x="156210" y="872490"/>
                  </a:cubicBezTo>
                  <a:cubicBezTo>
                    <a:pt x="156210" y="752475"/>
                    <a:pt x="253365" y="654367"/>
                    <a:pt x="374333" y="654367"/>
                  </a:cubicBezTo>
                  <a:cubicBezTo>
                    <a:pt x="387667" y="654367"/>
                    <a:pt x="401003" y="655320"/>
                    <a:pt x="413385" y="658178"/>
                  </a:cubicBezTo>
                  <a:cubicBezTo>
                    <a:pt x="414338" y="481965"/>
                    <a:pt x="557213" y="338138"/>
                    <a:pt x="734378" y="338138"/>
                  </a:cubicBezTo>
                  <a:cubicBezTo>
                    <a:pt x="777240" y="338138"/>
                    <a:pt x="817245" y="346710"/>
                    <a:pt x="854393" y="361950"/>
                  </a:cubicBezTo>
                  <a:cubicBezTo>
                    <a:pt x="866775" y="222885"/>
                    <a:pt x="983932" y="114300"/>
                    <a:pt x="1125855" y="114300"/>
                  </a:cubicBezTo>
                  <a:cubicBezTo>
                    <a:pt x="1251585" y="114300"/>
                    <a:pt x="1357313" y="199072"/>
                    <a:pt x="1388745" y="314325"/>
                  </a:cubicBezTo>
                  <a:cubicBezTo>
                    <a:pt x="1429703" y="291465"/>
                    <a:pt x="1476375" y="279082"/>
                    <a:pt x="1526857" y="279082"/>
                  </a:cubicBezTo>
                  <a:cubicBezTo>
                    <a:pt x="1569720" y="279082"/>
                    <a:pt x="1611630" y="288607"/>
                    <a:pt x="1647825" y="305753"/>
                  </a:cubicBezTo>
                  <a:cubicBezTo>
                    <a:pt x="1646873" y="294322"/>
                    <a:pt x="1645920" y="283845"/>
                    <a:pt x="1645920" y="272415"/>
                  </a:cubicBezTo>
                  <a:cubicBezTo>
                    <a:pt x="1645920" y="121920"/>
                    <a:pt x="1767840" y="0"/>
                    <a:pt x="1918335" y="0"/>
                  </a:cubicBezTo>
                  <a:cubicBezTo>
                    <a:pt x="2060257" y="0"/>
                    <a:pt x="2176463" y="108585"/>
                    <a:pt x="2189798" y="246697"/>
                  </a:cubicBezTo>
                  <a:cubicBezTo>
                    <a:pt x="2217420" y="238125"/>
                    <a:pt x="2245995" y="234315"/>
                    <a:pt x="2275523" y="234315"/>
                  </a:cubicBezTo>
                  <a:cubicBezTo>
                    <a:pt x="2438400" y="234315"/>
                    <a:pt x="2570798" y="366713"/>
                    <a:pt x="2570798" y="529590"/>
                  </a:cubicBezTo>
                  <a:cubicBezTo>
                    <a:pt x="2570798" y="578167"/>
                    <a:pt x="2559368" y="623888"/>
                    <a:pt x="2538413" y="664845"/>
                  </a:cubicBezTo>
                  <a:cubicBezTo>
                    <a:pt x="2586038" y="706755"/>
                    <a:pt x="2618423" y="764857"/>
                    <a:pt x="2627948" y="831532"/>
                  </a:cubicBezTo>
                  <a:cubicBezTo>
                    <a:pt x="2650808" y="824865"/>
                    <a:pt x="2674620" y="821055"/>
                    <a:pt x="2699385" y="821055"/>
                  </a:cubicBezTo>
                  <a:cubicBezTo>
                    <a:pt x="2838450" y="821055"/>
                    <a:pt x="2951798" y="933450"/>
                    <a:pt x="2951798" y="1073467"/>
                  </a:cubicBezTo>
                  <a:cubicBezTo>
                    <a:pt x="2951798" y="1199198"/>
                    <a:pt x="2859405" y="1303973"/>
                    <a:pt x="2738438" y="1323023"/>
                  </a:cubicBezTo>
                  <a:cubicBezTo>
                    <a:pt x="2710815" y="1443038"/>
                    <a:pt x="2603183" y="1532573"/>
                    <a:pt x="2474595" y="1532573"/>
                  </a:cubicBezTo>
                  <a:lnTo>
                    <a:pt x="318135" y="1532573"/>
                  </a:lnTo>
                  <a:close/>
                </a:path>
              </a:pathLst>
            </a:custGeom>
            <a:solidFill>
              <a:srgbClr val="89992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
            <p:cNvSpPr/>
            <p:nvPr/>
          </p:nvSpPr>
          <p:spPr>
            <a:xfrm>
              <a:off x="5064441" y="4519612"/>
              <a:ext cx="2320289" cy="805815"/>
            </a:xfrm>
            <a:custGeom>
              <a:avLst/>
              <a:gdLst/>
              <a:ahLst/>
              <a:cxnLst/>
              <a:rect l="l" t="t" r="r" b="b"/>
              <a:pathLst>
                <a:path w="2320289" h="805815" extrusionOk="0">
                  <a:moveTo>
                    <a:pt x="1917383" y="536257"/>
                  </a:moveTo>
                  <a:cubicBezTo>
                    <a:pt x="1890713" y="588645"/>
                    <a:pt x="1837373" y="623888"/>
                    <a:pt x="1774508" y="623888"/>
                  </a:cubicBezTo>
                  <a:cubicBezTo>
                    <a:pt x="1758315" y="623888"/>
                    <a:pt x="1742123" y="621030"/>
                    <a:pt x="1726883" y="616268"/>
                  </a:cubicBezTo>
                  <a:cubicBezTo>
                    <a:pt x="1704975" y="724853"/>
                    <a:pt x="1609725" y="805815"/>
                    <a:pt x="1495425" y="805815"/>
                  </a:cubicBezTo>
                  <a:cubicBezTo>
                    <a:pt x="1396365" y="805815"/>
                    <a:pt x="1311593" y="744855"/>
                    <a:pt x="1276350" y="658178"/>
                  </a:cubicBezTo>
                  <a:cubicBezTo>
                    <a:pt x="1235393" y="707707"/>
                    <a:pt x="1173480" y="740093"/>
                    <a:pt x="1103948" y="740093"/>
                  </a:cubicBezTo>
                  <a:cubicBezTo>
                    <a:pt x="981075" y="740093"/>
                    <a:pt x="881063" y="641032"/>
                    <a:pt x="880110" y="518160"/>
                  </a:cubicBezTo>
                  <a:cubicBezTo>
                    <a:pt x="853440" y="532447"/>
                    <a:pt x="822008" y="541020"/>
                    <a:pt x="789623" y="541020"/>
                  </a:cubicBezTo>
                  <a:cubicBezTo>
                    <a:pt x="791527" y="551497"/>
                    <a:pt x="792480" y="562928"/>
                    <a:pt x="792480" y="573405"/>
                  </a:cubicBezTo>
                  <a:cubicBezTo>
                    <a:pt x="792480" y="697230"/>
                    <a:pt x="692468" y="797243"/>
                    <a:pt x="568643" y="797243"/>
                  </a:cubicBezTo>
                  <a:cubicBezTo>
                    <a:pt x="486728" y="797243"/>
                    <a:pt x="415290" y="753428"/>
                    <a:pt x="376238" y="687705"/>
                  </a:cubicBezTo>
                  <a:cubicBezTo>
                    <a:pt x="337185" y="715328"/>
                    <a:pt x="289560" y="731520"/>
                    <a:pt x="238125" y="731520"/>
                  </a:cubicBezTo>
                  <a:cubicBezTo>
                    <a:pt x="106680" y="731520"/>
                    <a:pt x="0" y="624840"/>
                    <a:pt x="0" y="493395"/>
                  </a:cubicBezTo>
                  <a:cubicBezTo>
                    <a:pt x="0" y="361950"/>
                    <a:pt x="106680" y="255270"/>
                    <a:pt x="238125" y="255270"/>
                  </a:cubicBezTo>
                  <a:cubicBezTo>
                    <a:pt x="330517" y="255270"/>
                    <a:pt x="409575" y="307657"/>
                    <a:pt x="449580" y="383857"/>
                  </a:cubicBezTo>
                  <a:cubicBezTo>
                    <a:pt x="483870" y="361950"/>
                    <a:pt x="524827" y="349568"/>
                    <a:pt x="568643" y="349568"/>
                  </a:cubicBezTo>
                  <a:cubicBezTo>
                    <a:pt x="578168" y="349568"/>
                    <a:pt x="586740" y="350520"/>
                    <a:pt x="595313" y="351472"/>
                  </a:cubicBezTo>
                  <a:cubicBezTo>
                    <a:pt x="595313" y="349568"/>
                    <a:pt x="595313" y="348615"/>
                    <a:pt x="595313" y="346710"/>
                  </a:cubicBezTo>
                  <a:cubicBezTo>
                    <a:pt x="595313" y="240030"/>
                    <a:pt x="681990" y="153353"/>
                    <a:pt x="788670" y="153353"/>
                  </a:cubicBezTo>
                  <a:cubicBezTo>
                    <a:pt x="889635" y="153353"/>
                    <a:pt x="972502" y="230505"/>
                    <a:pt x="982027" y="329565"/>
                  </a:cubicBezTo>
                  <a:cubicBezTo>
                    <a:pt x="1017270" y="306705"/>
                    <a:pt x="1059180" y="293370"/>
                    <a:pt x="1103948" y="293370"/>
                  </a:cubicBezTo>
                  <a:cubicBezTo>
                    <a:pt x="1195388" y="293370"/>
                    <a:pt x="1273493" y="347663"/>
                    <a:pt x="1307783" y="425768"/>
                  </a:cubicBezTo>
                  <a:cubicBezTo>
                    <a:pt x="1343977" y="378143"/>
                    <a:pt x="1398270" y="344805"/>
                    <a:pt x="1460183" y="336232"/>
                  </a:cubicBezTo>
                  <a:cubicBezTo>
                    <a:pt x="1444943" y="310515"/>
                    <a:pt x="1435418" y="280035"/>
                    <a:pt x="1435418" y="247650"/>
                  </a:cubicBezTo>
                  <a:cubicBezTo>
                    <a:pt x="1435418" y="153353"/>
                    <a:pt x="1511618" y="77153"/>
                    <a:pt x="1605915" y="77153"/>
                  </a:cubicBezTo>
                  <a:cubicBezTo>
                    <a:pt x="1650683" y="77153"/>
                    <a:pt x="1692593" y="94297"/>
                    <a:pt x="1723073" y="122872"/>
                  </a:cubicBezTo>
                  <a:cubicBezTo>
                    <a:pt x="1752600" y="50482"/>
                    <a:pt x="1823085" y="0"/>
                    <a:pt x="1905000" y="0"/>
                  </a:cubicBezTo>
                  <a:cubicBezTo>
                    <a:pt x="2013585" y="0"/>
                    <a:pt x="2101215" y="87630"/>
                    <a:pt x="2101215" y="196215"/>
                  </a:cubicBezTo>
                  <a:cubicBezTo>
                    <a:pt x="2101215" y="227647"/>
                    <a:pt x="2093595" y="258128"/>
                    <a:pt x="2080260" y="284797"/>
                  </a:cubicBezTo>
                  <a:cubicBezTo>
                    <a:pt x="2091690" y="282893"/>
                    <a:pt x="2103120" y="281940"/>
                    <a:pt x="2115503" y="281940"/>
                  </a:cubicBezTo>
                  <a:cubicBezTo>
                    <a:pt x="2228850" y="281940"/>
                    <a:pt x="2320290" y="373380"/>
                    <a:pt x="2320290" y="486728"/>
                  </a:cubicBezTo>
                  <a:cubicBezTo>
                    <a:pt x="2320290" y="600075"/>
                    <a:pt x="2228850" y="691515"/>
                    <a:pt x="2115503" y="691515"/>
                  </a:cubicBezTo>
                  <a:cubicBezTo>
                    <a:pt x="2020252" y="692468"/>
                    <a:pt x="1939290" y="625793"/>
                    <a:pt x="1917383" y="53625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2"/>
            <p:cNvSpPr/>
            <p:nvPr/>
          </p:nvSpPr>
          <p:spPr>
            <a:xfrm>
              <a:off x="4885785" y="3814025"/>
              <a:ext cx="2258700" cy="932821"/>
            </a:xfrm>
            <a:custGeom>
              <a:avLst/>
              <a:gdLst/>
              <a:ahLst/>
              <a:cxnLst/>
              <a:rect l="l" t="t" r="r" b="b"/>
              <a:pathLst>
                <a:path w="2258700" h="932821" extrusionOk="0">
                  <a:moveTo>
                    <a:pt x="411066" y="720827"/>
                  </a:moveTo>
                  <a:cubicBezTo>
                    <a:pt x="450119" y="764642"/>
                    <a:pt x="512031" y="784645"/>
                    <a:pt x="572039" y="768452"/>
                  </a:cubicBezTo>
                  <a:cubicBezTo>
                    <a:pt x="588231" y="763690"/>
                    <a:pt x="602519" y="757022"/>
                    <a:pt x="615854" y="749402"/>
                  </a:cubicBezTo>
                  <a:cubicBezTo>
                    <a:pt x="665384" y="847510"/>
                    <a:pt x="778731" y="900850"/>
                    <a:pt x="889221" y="871322"/>
                  </a:cubicBezTo>
                  <a:cubicBezTo>
                    <a:pt x="984471" y="845605"/>
                    <a:pt x="1050194" y="763690"/>
                    <a:pt x="1061624" y="671297"/>
                  </a:cubicBezTo>
                  <a:cubicBezTo>
                    <a:pt x="1114011" y="708445"/>
                    <a:pt x="1182591" y="722732"/>
                    <a:pt x="1250219" y="704635"/>
                  </a:cubicBezTo>
                  <a:cubicBezTo>
                    <a:pt x="1369281" y="672250"/>
                    <a:pt x="1438814" y="550330"/>
                    <a:pt x="1407381" y="431267"/>
                  </a:cubicBezTo>
                  <a:cubicBezTo>
                    <a:pt x="1436909" y="437935"/>
                    <a:pt x="1469294" y="437935"/>
                    <a:pt x="1500726" y="429362"/>
                  </a:cubicBezTo>
                  <a:cubicBezTo>
                    <a:pt x="1501679" y="439840"/>
                    <a:pt x="1504536" y="451270"/>
                    <a:pt x="1507394" y="461747"/>
                  </a:cubicBezTo>
                  <a:cubicBezTo>
                    <a:pt x="1539779" y="580810"/>
                    <a:pt x="1662651" y="651295"/>
                    <a:pt x="1782666" y="617957"/>
                  </a:cubicBezTo>
                  <a:cubicBezTo>
                    <a:pt x="1861724" y="596050"/>
                    <a:pt x="1918874" y="535090"/>
                    <a:pt x="1938876" y="461747"/>
                  </a:cubicBezTo>
                  <a:cubicBezTo>
                    <a:pt x="1983644" y="477940"/>
                    <a:pt x="2034126" y="481750"/>
                    <a:pt x="2083656" y="467462"/>
                  </a:cubicBezTo>
                  <a:cubicBezTo>
                    <a:pt x="2210339" y="433172"/>
                    <a:pt x="2284634" y="301727"/>
                    <a:pt x="2250344" y="175045"/>
                  </a:cubicBezTo>
                  <a:cubicBezTo>
                    <a:pt x="2216054" y="48362"/>
                    <a:pt x="2084609" y="-25933"/>
                    <a:pt x="1957926" y="8357"/>
                  </a:cubicBezTo>
                  <a:cubicBezTo>
                    <a:pt x="1869344" y="32170"/>
                    <a:pt x="1806479" y="103607"/>
                    <a:pt x="1788381" y="188380"/>
                  </a:cubicBezTo>
                  <a:cubicBezTo>
                    <a:pt x="1749329" y="176950"/>
                    <a:pt x="1706466" y="175045"/>
                    <a:pt x="1664556" y="186475"/>
                  </a:cubicBezTo>
                  <a:cubicBezTo>
                    <a:pt x="1655984" y="189332"/>
                    <a:pt x="1647411" y="192190"/>
                    <a:pt x="1638839" y="195047"/>
                  </a:cubicBezTo>
                  <a:cubicBezTo>
                    <a:pt x="1638839" y="193142"/>
                    <a:pt x="1637886" y="192190"/>
                    <a:pt x="1637886" y="190285"/>
                  </a:cubicBezTo>
                  <a:cubicBezTo>
                    <a:pt x="1609311" y="87415"/>
                    <a:pt x="1502631" y="26455"/>
                    <a:pt x="1399761" y="55030"/>
                  </a:cubicBezTo>
                  <a:cubicBezTo>
                    <a:pt x="1302606" y="81700"/>
                    <a:pt x="1242599" y="177902"/>
                    <a:pt x="1259744" y="275057"/>
                  </a:cubicBezTo>
                  <a:cubicBezTo>
                    <a:pt x="1219739" y="262675"/>
                    <a:pt x="1175924" y="260770"/>
                    <a:pt x="1132109" y="272200"/>
                  </a:cubicBezTo>
                  <a:cubicBezTo>
                    <a:pt x="1044479" y="296012"/>
                    <a:pt x="983519" y="369355"/>
                    <a:pt x="970184" y="454127"/>
                  </a:cubicBezTo>
                  <a:cubicBezTo>
                    <a:pt x="922559" y="417932"/>
                    <a:pt x="861599" y="400787"/>
                    <a:pt x="799686" y="407455"/>
                  </a:cubicBezTo>
                  <a:cubicBezTo>
                    <a:pt x="808259" y="378880"/>
                    <a:pt x="808259" y="347447"/>
                    <a:pt x="799686" y="316015"/>
                  </a:cubicBezTo>
                  <a:cubicBezTo>
                    <a:pt x="774921" y="224575"/>
                    <a:pt x="680624" y="171235"/>
                    <a:pt x="589184" y="196000"/>
                  </a:cubicBezTo>
                  <a:cubicBezTo>
                    <a:pt x="545369" y="208382"/>
                    <a:pt x="511079" y="236005"/>
                    <a:pt x="489171" y="271247"/>
                  </a:cubicBezTo>
                  <a:cubicBezTo>
                    <a:pt x="442499" y="209335"/>
                    <a:pt x="360584" y="178855"/>
                    <a:pt x="280574" y="200762"/>
                  </a:cubicBezTo>
                  <a:cubicBezTo>
                    <a:pt x="175799" y="229337"/>
                    <a:pt x="113886" y="337922"/>
                    <a:pt x="142461" y="442697"/>
                  </a:cubicBezTo>
                  <a:cubicBezTo>
                    <a:pt x="151034" y="473177"/>
                    <a:pt x="166274" y="500800"/>
                    <a:pt x="186276" y="522707"/>
                  </a:cubicBezTo>
                  <a:cubicBezTo>
                    <a:pt x="174846" y="523660"/>
                    <a:pt x="163416" y="525565"/>
                    <a:pt x="151034" y="529375"/>
                  </a:cubicBezTo>
                  <a:cubicBezTo>
                    <a:pt x="41496" y="558902"/>
                    <a:pt x="-22321" y="672250"/>
                    <a:pt x="7206" y="781787"/>
                  </a:cubicBezTo>
                  <a:cubicBezTo>
                    <a:pt x="36734" y="891325"/>
                    <a:pt x="150081" y="955142"/>
                    <a:pt x="259619" y="925615"/>
                  </a:cubicBezTo>
                  <a:cubicBezTo>
                    <a:pt x="352964" y="898945"/>
                    <a:pt x="413924" y="813220"/>
                    <a:pt x="411066" y="720827"/>
                  </a:cubicBezTo>
                  <a:close/>
                </a:path>
              </a:pathLst>
            </a:custGeom>
            <a:solidFill>
              <a:srgbClr val="9BAC22"/>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2"/>
            <p:cNvSpPr/>
            <p:nvPr/>
          </p:nvSpPr>
          <p:spPr>
            <a:xfrm>
              <a:off x="4632007" y="4002405"/>
              <a:ext cx="2797492" cy="1142047"/>
            </a:xfrm>
            <a:custGeom>
              <a:avLst/>
              <a:gdLst/>
              <a:ahLst/>
              <a:cxnLst/>
              <a:rect l="l" t="t" r="r" b="b"/>
              <a:pathLst>
                <a:path w="2797492" h="1142047" extrusionOk="0">
                  <a:moveTo>
                    <a:pt x="246697" y="618172"/>
                  </a:moveTo>
                  <a:cubicBezTo>
                    <a:pt x="260033" y="618172"/>
                    <a:pt x="272415" y="619125"/>
                    <a:pt x="285750" y="621030"/>
                  </a:cubicBezTo>
                  <a:cubicBezTo>
                    <a:pt x="280035" y="605790"/>
                    <a:pt x="276225" y="588645"/>
                    <a:pt x="276225" y="570547"/>
                  </a:cubicBezTo>
                  <a:cubicBezTo>
                    <a:pt x="276225" y="493395"/>
                    <a:pt x="339090" y="431482"/>
                    <a:pt x="415290" y="431482"/>
                  </a:cubicBezTo>
                  <a:cubicBezTo>
                    <a:pt x="481013" y="431482"/>
                    <a:pt x="536258" y="477202"/>
                    <a:pt x="550545" y="538163"/>
                  </a:cubicBezTo>
                  <a:cubicBezTo>
                    <a:pt x="566738" y="535305"/>
                    <a:pt x="583883" y="534352"/>
                    <a:pt x="601027" y="534352"/>
                  </a:cubicBezTo>
                  <a:cubicBezTo>
                    <a:pt x="661988" y="534352"/>
                    <a:pt x="718185" y="552450"/>
                    <a:pt x="765810" y="582930"/>
                  </a:cubicBezTo>
                  <a:cubicBezTo>
                    <a:pt x="811530" y="501967"/>
                    <a:pt x="894397" y="444817"/>
                    <a:pt x="992505" y="437197"/>
                  </a:cubicBezTo>
                  <a:cubicBezTo>
                    <a:pt x="987743" y="418147"/>
                    <a:pt x="985837" y="398145"/>
                    <a:pt x="985837" y="377190"/>
                  </a:cubicBezTo>
                  <a:cubicBezTo>
                    <a:pt x="985837" y="229552"/>
                    <a:pt x="1105852" y="109538"/>
                    <a:pt x="1252537" y="109538"/>
                  </a:cubicBezTo>
                  <a:cubicBezTo>
                    <a:pt x="1338262" y="109538"/>
                    <a:pt x="1413510" y="149542"/>
                    <a:pt x="1463040" y="211455"/>
                  </a:cubicBezTo>
                  <a:cubicBezTo>
                    <a:pt x="1492568" y="188595"/>
                    <a:pt x="1529715" y="175260"/>
                    <a:pt x="1569720" y="175260"/>
                  </a:cubicBezTo>
                  <a:cubicBezTo>
                    <a:pt x="1600200" y="175260"/>
                    <a:pt x="1628775" y="182880"/>
                    <a:pt x="1653540" y="197167"/>
                  </a:cubicBezTo>
                  <a:cubicBezTo>
                    <a:pt x="1703070" y="152400"/>
                    <a:pt x="1769745" y="124777"/>
                    <a:pt x="1842135" y="124777"/>
                  </a:cubicBezTo>
                  <a:cubicBezTo>
                    <a:pt x="1918335" y="124777"/>
                    <a:pt x="1987868" y="155257"/>
                    <a:pt x="2039302" y="204788"/>
                  </a:cubicBezTo>
                  <a:cubicBezTo>
                    <a:pt x="2037398" y="194310"/>
                    <a:pt x="2036445" y="183832"/>
                    <a:pt x="2036445" y="172402"/>
                  </a:cubicBezTo>
                  <a:cubicBezTo>
                    <a:pt x="2036445" y="77152"/>
                    <a:pt x="2113598" y="0"/>
                    <a:pt x="2208848" y="0"/>
                  </a:cubicBezTo>
                  <a:cubicBezTo>
                    <a:pt x="2288858" y="0"/>
                    <a:pt x="2355533" y="54292"/>
                    <a:pt x="2375535" y="127635"/>
                  </a:cubicBezTo>
                  <a:cubicBezTo>
                    <a:pt x="2404110" y="107632"/>
                    <a:pt x="2439353" y="95250"/>
                    <a:pt x="2477453" y="95250"/>
                  </a:cubicBezTo>
                  <a:cubicBezTo>
                    <a:pt x="2575560" y="95250"/>
                    <a:pt x="2654618" y="174307"/>
                    <a:pt x="2654618" y="272415"/>
                  </a:cubicBezTo>
                  <a:cubicBezTo>
                    <a:pt x="2654618" y="303847"/>
                    <a:pt x="2646045" y="333375"/>
                    <a:pt x="2631758" y="359092"/>
                  </a:cubicBezTo>
                  <a:cubicBezTo>
                    <a:pt x="2728912" y="398145"/>
                    <a:pt x="2797493" y="492442"/>
                    <a:pt x="2797493" y="603885"/>
                  </a:cubicBezTo>
                  <a:cubicBezTo>
                    <a:pt x="2797493" y="749617"/>
                    <a:pt x="2679383" y="867727"/>
                    <a:pt x="2533650" y="867727"/>
                  </a:cubicBezTo>
                  <a:cubicBezTo>
                    <a:pt x="2463165" y="867727"/>
                    <a:pt x="2399348" y="840105"/>
                    <a:pt x="2351723" y="795338"/>
                  </a:cubicBezTo>
                  <a:cubicBezTo>
                    <a:pt x="2309812" y="850582"/>
                    <a:pt x="2244090" y="885825"/>
                    <a:pt x="2168843" y="885825"/>
                  </a:cubicBezTo>
                  <a:cubicBezTo>
                    <a:pt x="2166937" y="885825"/>
                    <a:pt x="2164080" y="885825"/>
                    <a:pt x="2162175" y="885825"/>
                  </a:cubicBezTo>
                  <a:cubicBezTo>
                    <a:pt x="2130743" y="1009650"/>
                    <a:pt x="2019300" y="1102042"/>
                    <a:pt x="1884998" y="1102042"/>
                  </a:cubicBezTo>
                  <a:cubicBezTo>
                    <a:pt x="1768793" y="1102042"/>
                    <a:pt x="1668780" y="1032510"/>
                    <a:pt x="1624012" y="932497"/>
                  </a:cubicBezTo>
                  <a:cubicBezTo>
                    <a:pt x="1571625" y="968692"/>
                    <a:pt x="1507808" y="990600"/>
                    <a:pt x="1439227" y="990600"/>
                  </a:cubicBezTo>
                  <a:cubicBezTo>
                    <a:pt x="1359218" y="990600"/>
                    <a:pt x="1286827" y="962025"/>
                    <a:pt x="1230630" y="914400"/>
                  </a:cubicBezTo>
                  <a:cubicBezTo>
                    <a:pt x="1178243" y="973455"/>
                    <a:pt x="1101090" y="1010602"/>
                    <a:pt x="1015365" y="1010602"/>
                  </a:cubicBezTo>
                  <a:cubicBezTo>
                    <a:pt x="962977" y="1010602"/>
                    <a:pt x="914400" y="996315"/>
                    <a:pt x="872490" y="972502"/>
                  </a:cubicBezTo>
                  <a:cubicBezTo>
                    <a:pt x="822960" y="1073467"/>
                    <a:pt x="719138" y="1142048"/>
                    <a:pt x="600075" y="1142048"/>
                  </a:cubicBezTo>
                  <a:cubicBezTo>
                    <a:pt x="520065" y="1142048"/>
                    <a:pt x="446722" y="1110615"/>
                    <a:pt x="392430" y="1060132"/>
                  </a:cubicBezTo>
                  <a:cubicBezTo>
                    <a:pt x="351472" y="1090613"/>
                    <a:pt x="300038" y="1109663"/>
                    <a:pt x="244792" y="1109663"/>
                  </a:cubicBezTo>
                  <a:cubicBezTo>
                    <a:pt x="109538" y="1109663"/>
                    <a:pt x="0" y="1000125"/>
                    <a:pt x="0" y="864870"/>
                  </a:cubicBezTo>
                  <a:cubicBezTo>
                    <a:pt x="1905" y="727710"/>
                    <a:pt x="111442" y="618172"/>
                    <a:pt x="246697" y="618172"/>
                  </a:cubicBezTo>
                  <a:close/>
                </a:path>
              </a:pathLst>
            </a:custGeom>
            <a:solidFill>
              <a:srgbClr val="AFBE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2"/>
            <p:cNvSpPr/>
            <p:nvPr/>
          </p:nvSpPr>
          <p:spPr>
            <a:xfrm>
              <a:off x="5302566" y="3742372"/>
              <a:ext cx="120015" cy="283845"/>
            </a:xfrm>
            <a:custGeom>
              <a:avLst/>
              <a:gdLst/>
              <a:ahLst/>
              <a:cxnLst/>
              <a:rect l="l" t="t" r="r" b="b"/>
              <a:pathLst>
                <a:path w="120015" h="283845" extrusionOk="0">
                  <a:moveTo>
                    <a:pt x="60008" y="0"/>
                  </a:moveTo>
                  <a:cubicBezTo>
                    <a:pt x="97155" y="36195"/>
                    <a:pt x="120015" y="86678"/>
                    <a:pt x="120015" y="141922"/>
                  </a:cubicBezTo>
                  <a:cubicBezTo>
                    <a:pt x="120015" y="198120"/>
                    <a:pt x="97155" y="247650"/>
                    <a:pt x="60008" y="283845"/>
                  </a:cubicBezTo>
                  <a:cubicBezTo>
                    <a:pt x="22860" y="247650"/>
                    <a:pt x="0" y="197168"/>
                    <a:pt x="0" y="141922"/>
                  </a:cubicBezTo>
                  <a:cubicBezTo>
                    <a:pt x="0" y="86678"/>
                    <a:pt x="22860" y="36195"/>
                    <a:pt x="60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2"/>
            <p:cNvSpPr/>
            <p:nvPr/>
          </p:nvSpPr>
          <p:spPr>
            <a:xfrm>
              <a:off x="4837746" y="4170238"/>
              <a:ext cx="175260" cy="120580"/>
            </a:xfrm>
            <a:custGeom>
              <a:avLst/>
              <a:gdLst/>
              <a:ahLst/>
              <a:cxnLst/>
              <a:rect l="l" t="t" r="r" b="b"/>
              <a:pathLst>
                <a:path w="175260" h="120580" extrusionOk="0">
                  <a:moveTo>
                    <a:pt x="0" y="3617"/>
                  </a:moveTo>
                  <a:cubicBezTo>
                    <a:pt x="37148" y="-4956"/>
                    <a:pt x="77153" y="1712"/>
                    <a:pt x="111443" y="23619"/>
                  </a:cubicBezTo>
                  <a:cubicBezTo>
                    <a:pt x="145733" y="45527"/>
                    <a:pt x="167640" y="79817"/>
                    <a:pt x="175260" y="116964"/>
                  </a:cubicBezTo>
                  <a:cubicBezTo>
                    <a:pt x="138113" y="125537"/>
                    <a:pt x="98108" y="118869"/>
                    <a:pt x="63818" y="96962"/>
                  </a:cubicBezTo>
                  <a:cubicBezTo>
                    <a:pt x="30480" y="75054"/>
                    <a:pt x="7620" y="40764"/>
                    <a:pt x="0" y="361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p:nvPr/>
          </p:nvSpPr>
          <p:spPr>
            <a:xfrm>
              <a:off x="4441507" y="4949990"/>
              <a:ext cx="208597" cy="87823"/>
            </a:xfrm>
            <a:custGeom>
              <a:avLst/>
              <a:gdLst/>
              <a:ahLst/>
              <a:cxnLst/>
              <a:rect l="l" t="t" r="r" b="b"/>
              <a:pathLst>
                <a:path w="208597" h="87823" extrusionOk="0">
                  <a:moveTo>
                    <a:pt x="0" y="47777"/>
                  </a:moveTo>
                  <a:cubicBezTo>
                    <a:pt x="25717" y="20154"/>
                    <a:pt x="61913" y="2057"/>
                    <a:pt x="102870" y="152"/>
                  </a:cubicBezTo>
                  <a:cubicBezTo>
                    <a:pt x="143827" y="-1753"/>
                    <a:pt x="180975" y="14439"/>
                    <a:pt x="208597" y="40157"/>
                  </a:cubicBezTo>
                  <a:cubicBezTo>
                    <a:pt x="182880" y="67779"/>
                    <a:pt x="146685" y="85877"/>
                    <a:pt x="105727" y="87782"/>
                  </a:cubicBezTo>
                  <a:cubicBezTo>
                    <a:pt x="64770" y="88734"/>
                    <a:pt x="27622" y="73494"/>
                    <a:pt x="0" y="4777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2"/>
            <p:cNvSpPr/>
            <p:nvPr/>
          </p:nvSpPr>
          <p:spPr>
            <a:xfrm>
              <a:off x="5895974" y="3824253"/>
              <a:ext cx="203834" cy="199140"/>
            </a:xfrm>
            <a:custGeom>
              <a:avLst/>
              <a:gdLst/>
              <a:ahLst/>
              <a:cxnLst/>
              <a:rect l="l" t="t" r="r" b="b"/>
              <a:pathLst>
                <a:path w="203834" h="199140" extrusionOk="0">
                  <a:moveTo>
                    <a:pt x="0" y="34"/>
                  </a:moveTo>
                  <a:cubicBezTo>
                    <a:pt x="51435" y="-919"/>
                    <a:pt x="103822" y="18131"/>
                    <a:pt x="143828" y="57184"/>
                  </a:cubicBezTo>
                  <a:cubicBezTo>
                    <a:pt x="183832" y="96237"/>
                    <a:pt x="203835" y="147672"/>
                    <a:pt x="203835" y="199106"/>
                  </a:cubicBezTo>
                  <a:cubicBezTo>
                    <a:pt x="152400" y="200059"/>
                    <a:pt x="100013" y="181009"/>
                    <a:pt x="60007" y="141956"/>
                  </a:cubicBezTo>
                  <a:cubicBezTo>
                    <a:pt x="20955" y="103856"/>
                    <a:pt x="953" y="51469"/>
                    <a:pt x="0" y="34"/>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2"/>
            <p:cNvSpPr/>
            <p:nvPr/>
          </p:nvSpPr>
          <p:spPr>
            <a:xfrm>
              <a:off x="6424612" y="3670934"/>
              <a:ext cx="87630" cy="207645"/>
            </a:xfrm>
            <a:custGeom>
              <a:avLst/>
              <a:gdLst/>
              <a:ahLst/>
              <a:cxnLst/>
              <a:rect l="l" t="t" r="r" b="b"/>
              <a:pathLst>
                <a:path w="87630" h="207645" extrusionOk="0">
                  <a:moveTo>
                    <a:pt x="43815" y="0"/>
                  </a:moveTo>
                  <a:cubicBezTo>
                    <a:pt x="70485" y="26670"/>
                    <a:pt x="87630" y="62865"/>
                    <a:pt x="87630" y="103822"/>
                  </a:cubicBezTo>
                  <a:cubicBezTo>
                    <a:pt x="87630" y="144780"/>
                    <a:pt x="71438" y="180975"/>
                    <a:pt x="43815" y="207645"/>
                  </a:cubicBezTo>
                  <a:cubicBezTo>
                    <a:pt x="17145" y="180975"/>
                    <a:pt x="0" y="144780"/>
                    <a:pt x="0" y="103822"/>
                  </a:cubicBezTo>
                  <a:cubicBezTo>
                    <a:pt x="0" y="62865"/>
                    <a:pt x="17145" y="26670"/>
                    <a:pt x="4381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a:off x="7217092" y="3969060"/>
              <a:ext cx="198119" cy="96491"/>
            </a:xfrm>
            <a:custGeom>
              <a:avLst/>
              <a:gdLst/>
              <a:ahLst/>
              <a:cxnLst/>
              <a:rect l="l" t="t" r="r" b="b"/>
              <a:pathLst>
                <a:path w="198119" h="96491" extrusionOk="0">
                  <a:moveTo>
                    <a:pt x="198120" y="17152"/>
                  </a:moveTo>
                  <a:cubicBezTo>
                    <a:pt x="180975" y="50489"/>
                    <a:pt x="151447" y="78112"/>
                    <a:pt x="112395" y="89542"/>
                  </a:cubicBezTo>
                  <a:cubicBezTo>
                    <a:pt x="73342" y="101924"/>
                    <a:pt x="33338" y="97162"/>
                    <a:pt x="0" y="80017"/>
                  </a:cubicBezTo>
                  <a:cubicBezTo>
                    <a:pt x="17145" y="46679"/>
                    <a:pt x="46672" y="19057"/>
                    <a:pt x="85725" y="7627"/>
                  </a:cubicBezTo>
                  <a:cubicBezTo>
                    <a:pt x="124777" y="-5708"/>
                    <a:pt x="164782" y="-946"/>
                    <a:pt x="198120" y="17152"/>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2"/>
            <p:cNvSpPr/>
            <p:nvPr/>
          </p:nvSpPr>
          <p:spPr>
            <a:xfrm>
              <a:off x="7463789" y="4573213"/>
              <a:ext cx="287654" cy="141401"/>
            </a:xfrm>
            <a:custGeom>
              <a:avLst/>
              <a:gdLst/>
              <a:ahLst/>
              <a:cxnLst/>
              <a:rect l="l" t="t" r="r" b="b"/>
              <a:pathLst>
                <a:path w="287654" h="141401" extrusionOk="0">
                  <a:moveTo>
                    <a:pt x="287655" y="24505"/>
                  </a:moveTo>
                  <a:cubicBezTo>
                    <a:pt x="262890" y="73082"/>
                    <a:pt x="219075" y="113087"/>
                    <a:pt x="162878" y="131184"/>
                  </a:cubicBezTo>
                  <a:cubicBezTo>
                    <a:pt x="106680" y="149282"/>
                    <a:pt x="48578" y="142614"/>
                    <a:pt x="0" y="116897"/>
                  </a:cubicBezTo>
                  <a:cubicBezTo>
                    <a:pt x="24765" y="68319"/>
                    <a:pt x="68580" y="28314"/>
                    <a:pt x="124778" y="10217"/>
                  </a:cubicBezTo>
                  <a:cubicBezTo>
                    <a:pt x="180975" y="-7881"/>
                    <a:pt x="240030" y="-1213"/>
                    <a:pt x="287655" y="24505"/>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12"/>
            <p:cNvGrpSpPr/>
            <p:nvPr/>
          </p:nvGrpSpPr>
          <p:grpSpPr>
            <a:xfrm>
              <a:off x="6667588" y="3533775"/>
              <a:ext cx="221841" cy="227647"/>
              <a:chOff x="6667588" y="3533775"/>
              <a:chExt cx="221841" cy="227647"/>
            </a:xfrm>
          </p:grpSpPr>
          <p:sp>
            <p:nvSpPr>
              <p:cNvPr id="81" name="Google Shape;81;p12"/>
              <p:cNvSpPr/>
              <p:nvPr/>
            </p:nvSpPr>
            <p:spPr>
              <a:xfrm>
                <a:off x="6667588" y="3596640"/>
                <a:ext cx="96720" cy="164782"/>
              </a:xfrm>
              <a:custGeom>
                <a:avLst/>
                <a:gdLst/>
                <a:ahLst/>
                <a:cxnLst/>
                <a:rect l="l" t="t" r="r" b="b"/>
                <a:pathLst>
                  <a:path w="96720" h="164782" extrusionOk="0">
                    <a:moveTo>
                      <a:pt x="6579" y="0"/>
                    </a:moveTo>
                    <a:cubicBezTo>
                      <a:pt x="38964" y="10477"/>
                      <a:pt x="66586" y="32385"/>
                      <a:pt x="82779" y="64770"/>
                    </a:cubicBezTo>
                    <a:cubicBezTo>
                      <a:pt x="98971" y="97155"/>
                      <a:pt x="100876" y="133350"/>
                      <a:pt x="89446" y="164782"/>
                    </a:cubicBezTo>
                    <a:cubicBezTo>
                      <a:pt x="57061" y="154305"/>
                      <a:pt x="29439" y="132397"/>
                      <a:pt x="13246" y="100013"/>
                    </a:cubicBezTo>
                    <a:cubicBezTo>
                      <a:pt x="-1994" y="67628"/>
                      <a:pt x="-3899" y="31432"/>
                      <a:pt x="657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6750368" y="3533775"/>
                <a:ext cx="139061" cy="227647"/>
              </a:xfrm>
              <a:custGeom>
                <a:avLst/>
                <a:gdLst/>
                <a:ahLst/>
                <a:cxnLst/>
                <a:rect l="l" t="t" r="r" b="b"/>
                <a:pathLst>
                  <a:path w="139061" h="227647" extrusionOk="0">
                    <a:moveTo>
                      <a:pt x="7618" y="227647"/>
                    </a:moveTo>
                    <a:cubicBezTo>
                      <a:pt x="-5717" y="182880"/>
                      <a:pt x="-1907" y="132397"/>
                      <a:pt x="21906" y="87630"/>
                    </a:cubicBezTo>
                    <a:cubicBezTo>
                      <a:pt x="46671" y="42863"/>
                      <a:pt x="86676" y="12383"/>
                      <a:pt x="131443" y="0"/>
                    </a:cubicBezTo>
                    <a:cubicBezTo>
                      <a:pt x="144778" y="44767"/>
                      <a:pt x="140968" y="95250"/>
                      <a:pt x="117156" y="140018"/>
                    </a:cubicBezTo>
                    <a:cubicBezTo>
                      <a:pt x="93343" y="184785"/>
                      <a:pt x="52386" y="215265"/>
                      <a:pt x="7618" y="22764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12"/>
            <p:cNvSpPr/>
            <p:nvPr/>
          </p:nvSpPr>
          <p:spPr>
            <a:xfrm>
              <a:off x="7340917" y="4225107"/>
              <a:ext cx="152400" cy="109901"/>
            </a:xfrm>
            <a:custGeom>
              <a:avLst/>
              <a:gdLst/>
              <a:ahLst/>
              <a:cxnLst/>
              <a:rect l="l" t="t" r="r" b="b"/>
              <a:pathLst>
                <a:path w="152400" h="109901" extrusionOk="0">
                  <a:moveTo>
                    <a:pt x="152400" y="2087"/>
                  </a:moveTo>
                  <a:cubicBezTo>
                    <a:pt x="146685" y="35424"/>
                    <a:pt x="127635" y="65905"/>
                    <a:pt x="98107" y="86860"/>
                  </a:cubicBezTo>
                  <a:cubicBezTo>
                    <a:pt x="68580" y="107814"/>
                    <a:pt x="32385" y="113530"/>
                    <a:pt x="0" y="107814"/>
                  </a:cubicBezTo>
                  <a:cubicBezTo>
                    <a:pt x="5715" y="74477"/>
                    <a:pt x="24765" y="43997"/>
                    <a:pt x="54292" y="23042"/>
                  </a:cubicBezTo>
                  <a:cubicBezTo>
                    <a:pt x="83820" y="2087"/>
                    <a:pt x="119063" y="-3628"/>
                    <a:pt x="152400" y="208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7340917" y="4316111"/>
              <a:ext cx="242887" cy="126014"/>
            </a:xfrm>
            <a:custGeom>
              <a:avLst/>
              <a:gdLst/>
              <a:ahLst/>
              <a:cxnLst/>
              <a:rect l="l" t="t" r="r" b="b"/>
              <a:pathLst>
                <a:path w="242887" h="126014" extrusionOk="0">
                  <a:moveTo>
                    <a:pt x="0" y="16811"/>
                  </a:moveTo>
                  <a:cubicBezTo>
                    <a:pt x="42863" y="-3191"/>
                    <a:pt x="93345" y="-6049"/>
                    <a:pt x="140970" y="12049"/>
                  </a:cubicBezTo>
                  <a:cubicBezTo>
                    <a:pt x="188595" y="30146"/>
                    <a:pt x="223838" y="66341"/>
                    <a:pt x="242888" y="109204"/>
                  </a:cubicBezTo>
                  <a:cubicBezTo>
                    <a:pt x="200025" y="129206"/>
                    <a:pt x="149542" y="132064"/>
                    <a:pt x="101917" y="113966"/>
                  </a:cubicBezTo>
                  <a:cubicBezTo>
                    <a:pt x="54292" y="94916"/>
                    <a:pt x="18097" y="59674"/>
                    <a:pt x="0" y="1681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2"/>
            <p:cNvGrpSpPr/>
            <p:nvPr/>
          </p:nvGrpSpPr>
          <p:grpSpPr>
            <a:xfrm>
              <a:off x="4558664" y="4401502"/>
              <a:ext cx="264369" cy="202131"/>
              <a:chOff x="4558664" y="4401502"/>
              <a:chExt cx="264369" cy="202131"/>
            </a:xfrm>
          </p:grpSpPr>
          <p:sp>
            <p:nvSpPr>
              <p:cNvPr id="86" name="Google Shape;86;p12"/>
              <p:cNvSpPr/>
              <p:nvPr/>
            </p:nvSpPr>
            <p:spPr>
              <a:xfrm>
                <a:off x="4728634" y="4401502"/>
                <a:ext cx="94399" cy="167640"/>
              </a:xfrm>
              <a:custGeom>
                <a:avLst/>
                <a:gdLst/>
                <a:ahLst/>
                <a:cxnLst/>
                <a:rect l="l" t="t" r="r" b="b"/>
                <a:pathLst>
                  <a:path w="94399" h="167640" extrusionOk="0">
                    <a:moveTo>
                      <a:pt x="8147" y="0"/>
                    </a:moveTo>
                    <a:cubicBezTo>
                      <a:pt x="-3283" y="31432"/>
                      <a:pt x="-3283" y="67628"/>
                      <a:pt x="11957" y="100013"/>
                    </a:cubicBezTo>
                    <a:cubicBezTo>
                      <a:pt x="27197" y="133350"/>
                      <a:pt x="54820" y="156210"/>
                      <a:pt x="86252" y="167640"/>
                    </a:cubicBezTo>
                    <a:cubicBezTo>
                      <a:pt x="97682" y="136207"/>
                      <a:pt x="97682" y="100013"/>
                      <a:pt x="82442" y="67628"/>
                    </a:cubicBezTo>
                    <a:cubicBezTo>
                      <a:pt x="67202" y="35242"/>
                      <a:pt x="39580" y="11430"/>
                      <a:pt x="814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p:nvPr/>
            </p:nvSpPr>
            <p:spPr>
              <a:xfrm>
                <a:off x="4558664" y="4491213"/>
                <a:ext cx="256222" cy="112420"/>
              </a:xfrm>
              <a:custGeom>
                <a:avLst/>
                <a:gdLst/>
                <a:ahLst/>
                <a:cxnLst/>
                <a:rect l="l" t="t" r="r" b="b"/>
                <a:pathLst>
                  <a:path w="256222" h="112420" extrusionOk="0">
                    <a:moveTo>
                      <a:pt x="256222" y="77929"/>
                    </a:moveTo>
                    <a:cubicBezTo>
                      <a:pt x="229552" y="38876"/>
                      <a:pt x="187642" y="11254"/>
                      <a:pt x="137160" y="2681"/>
                    </a:cubicBezTo>
                    <a:cubicBezTo>
                      <a:pt x="86677" y="-5891"/>
                      <a:pt x="38100" y="6491"/>
                      <a:pt x="0" y="34114"/>
                    </a:cubicBezTo>
                    <a:cubicBezTo>
                      <a:pt x="26670" y="73166"/>
                      <a:pt x="68580" y="100789"/>
                      <a:pt x="119063" y="109361"/>
                    </a:cubicBezTo>
                    <a:cubicBezTo>
                      <a:pt x="169545" y="118886"/>
                      <a:pt x="218122" y="105551"/>
                      <a:pt x="256222" y="77929"/>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2"/>
            <p:cNvSpPr/>
            <p:nvPr/>
          </p:nvSpPr>
          <p:spPr>
            <a:xfrm>
              <a:off x="4915852" y="4321492"/>
              <a:ext cx="2053590" cy="557212"/>
            </a:xfrm>
            <a:custGeom>
              <a:avLst/>
              <a:gdLst/>
              <a:ahLst/>
              <a:cxnLst/>
              <a:rect l="l" t="t" r="r" b="b"/>
              <a:pathLst>
                <a:path w="2053590" h="557212" extrusionOk="0">
                  <a:moveTo>
                    <a:pt x="1334453" y="0"/>
                  </a:moveTo>
                  <a:cubicBezTo>
                    <a:pt x="1374457" y="0"/>
                    <a:pt x="1406842" y="32385"/>
                    <a:pt x="1406842" y="72390"/>
                  </a:cubicBezTo>
                  <a:cubicBezTo>
                    <a:pt x="1406842" y="112395"/>
                    <a:pt x="1374457" y="144780"/>
                    <a:pt x="1334453" y="144780"/>
                  </a:cubicBezTo>
                  <a:cubicBezTo>
                    <a:pt x="1294448" y="144780"/>
                    <a:pt x="1262063" y="112395"/>
                    <a:pt x="1262063" y="72390"/>
                  </a:cubicBezTo>
                  <a:cubicBezTo>
                    <a:pt x="1262063" y="32385"/>
                    <a:pt x="1294448" y="0"/>
                    <a:pt x="1334453" y="0"/>
                  </a:cubicBezTo>
                  <a:lnTo>
                    <a:pt x="1334453" y="0"/>
                  </a:lnTo>
                  <a:close/>
                  <a:moveTo>
                    <a:pt x="849630" y="111442"/>
                  </a:moveTo>
                  <a:cubicBezTo>
                    <a:pt x="885825" y="111442"/>
                    <a:pt x="914400" y="140017"/>
                    <a:pt x="914400" y="176213"/>
                  </a:cubicBezTo>
                  <a:cubicBezTo>
                    <a:pt x="914400" y="212407"/>
                    <a:pt x="885825" y="240982"/>
                    <a:pt x="849630" y="240982"/>
                  </a:cubicBezTo>
                  <a:cubicBezTo>
                    <a:pt x="814388" y="240982"/>
                    <a:pt x="784860" y="212407"/>
                    <a:pt x="784860" y="176213"/>
                  </a:cubicBezTo>
                  <a:cubicBezTo>
                    <a:pt x="784860" y="140970"/>
                    <a:pt x="813435" y="111442"/>
                    <a:pt x="849630" y="111442"/>
                  </a:cubicBezTo>
                  <a:lnTo>
                    <a:pt x="849630" y="111442"/>
                  </a:lnTo>
                  <a:close/>
                  <a:moveTo>
                    <a:pt x="35242" y="421957"/>
                  </a:moveTo>
                  <a:cubicBezTo>
                    <a:pt x="55245" y="421957"/>
                    <a:pt x="70485" y="438150"/>
                    <a:pt x="70485" y="457200"/>
                  </a:cubicBezTo>
                  <a:cubicBezTo>
                    <a:pt x="70485" y="477202"/>
                    <a:pt x="54292" y="492442"/>
                    <a:pt x="35242" y="492442"/>
                  </a:cubicBezTo>
                  <a:cubicBezTo>
                    <a:pt x="15240" y="492442"/>
                    <a:pt x="0" y="476250"/>
                    <a:pt x="0" y="457200"/>
                  </a:cubicBezTo>
                  <a:cubicBezTo>
                    <a:pt x="0" y="437197"/>
                    <a:pt x="15240" y="421957"/>
                    <a:pt x="35242" y="421957"/>
                  </a:cubicBezTo>
                  <a:lnTo>
                    <a:pt x="35242" y="421957"/>
                  </a:lnTo>
                  <a:close/>
                  <a:moveTo>
                    <a:pt x="571500" y="359092"/>
                  </a:moveTo>
                  <a:cubicBezTo>
                    <a:pt x="626745" y="359092"/>
                    <a:pt x="670560" y="403860"/>
                    <a:pt x="670560" y="458152"/>
                  </a:cubicBezTo>
                  <a:cubicBezTo>
                    <a:pt x="670560" y="512445"/>
                    <a:pt x="625793" y="557213"/>
                    <a:pt x="571500" y="557213"/>
                  </a:cubicBezTo>
                  <a:cubicBezTo>
                    <a:pt x="516255" y="557213"/>
                    <a:pt x="472440" y="512445"/>
                    <a:pt x="472440" y="458152"/>
                  </a:cubicBezTo>
                  <a:cubicBezTo>
                    <a:pt x="472440" y="403860"/>
                    <a:pt x="517207" y="359092"/>
                    <a:pt x="571500" y="359092"/>
                  </a:cubicBezTo>
                  <a:lnTo>
                    <a:pt x="571500" y="359092"/>
                  </a:lnTo>
                  <a:close/>
                  <a:moveTo>
                    <a:pt x="1139190" y="410527"/>
                  </a:moveTo>
                  <a:cubicBezTo>
                    <a:pt x="1166813" y="410527"/>
                    <a:pt x="1188720" y="432435"/>
                    <a:pt x="1188720" y="460057"/>
                  </a:cubicBezTo>
                  <a:cubicBezTo>
                    <a:pt x="1188720" y="487680"/>
                    <a:pt x="1166813" y="509588"/>
                    <a:pt x="1139190" y="509588"/>
                  </a:cubicBezTo>
                  <a:cubicBezTo>
                    <a:pt x="1112520" y="509588"/>
                    <a:pt x="1089660" y="487680"/>
                    <a:pt x="1089660" y="460057"/>
                  </a:cubicBezTo>
                  <a:cubicBezTo>
                    <a:pt x="1090613" y="432435"/>
                    <a:pt x="1112520" y="410527"/>
                    <a:pt x="1139190" y="410527"/>
                  </a:cubicBezTo>
                  <a:lnTo>
                    <a:pt x="1139190" y="410527"/>
                  </a:lnTo>
                  <a:close/>
                  <a:moveTo>
                    <a:pt x="1486853" y="334327"/>
                  </a:moveTo>
                  <a:cubicBezTo>
                    <a:pt x="1519238" y="334327"/>
                    <a:pt x="1544955" y="360045"/>
                    <a:pt x="1544955" y="392430"/>
                  </a:cubicBezTo>
                  <a:cubicBezTo>
                    <a:pt x="1544955" y="424815"/>
                    <a:pt x="1519238" y="450532"/>
                    <a:pt x="1486853" y="450532"/>
                  </a:cubicBezTo>
                  <a:cubicBezTo>
                    <a:pt x="1454467" y="450532"/>
                    <a:pt x="1428750" y="424815"/>
                    <a:pt x="1428750" y="392430"/>
                  </a:cubicBezTo>
                  <a:cubicBezTo>
                    <a:pt x="1429703" y="360997"/>
                    <a:pt x="1455420" y="334327"/>
                    <a:pt x="1486853" y="334327"/>
                  </a:cubicBezTo>
                  <a:lnTo>
                    <a:pt x="1486853" y="334327"/>
                  </a:lnTo>
                  <a:close/>
                  <a:moveTo>
                    <a:pt x="1916430" y="89535"/>
                  </a:moveTo>
                  <a:cubicBezTo>
                    <a:pt x="1992630" y="89535"/>
                    <a:pt x="2053590" y="150495"/>
                    <a:pt x="2053590" y="226695"/>
                  </a:cubicBezTo>
                  <a:cubicBezTo>
                    <a:pt x="2053590" y="302895"/>
                    <a:pt x="1992630" y="363855"/>
                    <a:pt x="1916430" y="363855"/>
                  </a:cubicBezTo>
                  <a:cubicBezTo>
                    <a:pt x="1840230" y="363855"/>
                    <a:pt x="1779270" y="302895"/>
                    <a:pt x="1779270" y="226695"/>
                  </a:cubicBezTo>
                  <a:cubicBezTo>
                    <a:pt x="1779270" y="150495"/>
                    <a:pt x="1841182" y="89535"/>
                    <a:pt x="1916430" y="89535"/>
                  </a:cubicBezTo>
                  <a:close/>
                </a:path>
              </a:pathLst>
            </a:custGeom>
            <a:solidFill>
              <a:srgbClr val="C3D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2"/>
            <p:cNvSpPr/>
            <p:nvPr/>
          </p:nvSpPr>
          <p:spPr>
            <a:xfrm>
              <a:off x="4483416" y="1332547"/>
              <a:ext cx="3147060" cy="2185987"/>
            </a:xfrm>
            <a:custGeom>
              <a:avLst/>
              <a:gdLst/>
              <a:ahLst/>
              <a:cxnLst/>
              <a:rect l="l" t="t" r="r" b="b"/>
              <a:pathLst>
                <a:path w="3147060" h="2185987" extrusionOk="0">
                  <a:moveTo>
                    <a:pt x="377190" y="962025"/>
                  </a:moveTo>
                  <a:cubicBezTo>
                    <a:pt x="363855" y="926783"/>
                    <a:pt x="356235" y="888683"/>
                    <a:pt x="356235" y="848678"/>
                  </a:cubicBezTo>
                  <a:cubicBezTo>
                    <a:pt x="356235" y="677228"/>
                    <a:pt x="495300" y="538163"/>
                    <a:pt x="666750" y="538163"/>
                  </a:cubicBezTo>
                  <a:cubicBezTo>
                    <a:pt x="698183" y="538163"/>
                    <a:pt x="728663" y="542925"/>
                    <a:pt x="757238" y="551498"/>
                  </a:cubicBezTo>
                  <a:cubicBezTo>
                    <a:pt x="778193" y="414338"/>
                    <a:pt x="896303" y="308610"/>
                    <a:pt x="1040130" y="308610"/>
                  </a:cubicBezTo>
                  <a:cubicBezTo>
                    <a:pt x="1043940" y="308610"/>
                    <a:pt x="1047750" y="308610"/>
                    <a:pt x="1051560" y="308610"/>
                  </a:cubicBezTo>
                  <a:cubicBezTo>
                    <a:pt x="1059180" y="137160"/>
                    <a:pt x="1200150" y="0"/>
                    <a:pt x="1374458" y="0"/>
                  </a:cubicBezTo>
                  <a:cubicBezTo>
                    <a:pt x="1502093" y="0"/>
                    <a:pt x="1611630" y="73343"/>
                    <a:pt x="1664018" y="180975"/>
                  </a:cubicBezTo>
                  <a:cubicBezTo>
                    <a:pt x="1730693" y="138113"/>
                    <a:pt x="1809750" y="112395"/>
                    <a:pt x="1894523" y="112395"/>
                  </a:cubicBezTo>
                  <a:cubicBezTo>
                    <a:pt x="2127885" y="112395"/>
                    <a:pt x="2317433" y="301943"/>
                    <a:pt x="2317433" y="535305"/>
                  </a:cubicBezTo>
                  <a:cubicBezTo>
                    <a:pt x="2317433" y="559118"/>
                    <a:pt x="2315528" y="582930"/>
                    <a:pt x="2311718" y="605790"/>
                  </a:cubicBezTo>
                  <a:cubicBezTo>
                    <a:pt x="2317433" y="605790"/>
                    <a:pt x="2323148" y="605790"/>
                    <a:pt x="2328863" y="605790"/>
                  </a:cubicBezTo>
                  <a:cubicBezTo>
                    <a:pt x="2539365" y="605790"/>
                    <a:pt x="2709863" y="776288"/>
                    <a:pt x="2709863" y="986790"/>
                  </a:cubicBezTo>
                  <a:cubicBezTo>
                    <a:pt x="2709863" y="1017270"/>
                    <a:pt x="2706053" y="1047750"/>
                    <a:pt x="2699385" y="1076325"/>
                  </a:cubicBezTo>
                  <a:cubicBezTo>
                    <a:pt x="2701290" y="1076325"/>
                    <a:pt x="2703195" y="1076325"/>
                    <a:pt x="2704148" y="1076325"/>
                  </a:cubicBezTo>
                  <a:cubicBezTo>
                    <a:pt x="2948940" y="1076325"/>
                    <a:pt x="3147060" y="1274445"/>
                    <a:pt x="3147060" y="1519238"/>
                  </a:cubicBezTo>
                  <a:cubicBezTo>
                    <a:pt x="3147060" y="1764030"/>
                    <a:pt x="2948940" y="1962150"/>
                    <a:pt x="2704148" y="1962150"/>
                  </a:cubicBezTo>
                  <a:cubicBezTo>
                    <a:pt x="2566988" y="1962150"/>
                    <a:pt x="2444115" y="1899285"/>
                    <a:pt x="2362200" y="1801178"/>
                  </a:cubicBezTo>
                  <a:cubicBezTo>
                    <a:pt x="2315528" y="1858328"/>
                    <a:pt x="2245043" y="1895475"/>
                    <a:pt x="2165985" y="1895475"/>
                  </a:cubicBezTo>
                  <a:cubicBezTo>
                    <a:pt x="2106930" y="1895475"/>
                    <a:pt x="2052638" y="1875473"/>
                    <a:pt x="2009775" y="1841183"/>
                  </a:cubicBezTo>
                  <a:cubicBezTo>
                    <a:pt x="1949768" y="1915478"/>
                    <a:pt x="1859280" y="1962150"/>
                    <a:pt x="1756410" y="1962150"/>
                  </a:cubicBezTo>
                  <a:cubicBezTo>
                    <a:pt x="1716405" y="1962150"/>
                    <a:pt x="1679258" y="1955483"/>
                    <a:pt x="1644015" y="1942148"/>
                  </a:cubicBezTo>
                  <a:cubicBezTo>
                    <a:pt x="1591627" y="2085023"/>
                    <a:pt x="1454468" y="2185988"/>
                    <a:pt x="1294448" y="2185988"/>
                  </a:cubicBezTo>
                  <a:cubicBezTo>
                    <a:pt x="1110615" y="2185988"/>
                    <a:pt x="957263" y="2052638"/>
                    <a:pt x="926783" y="1876425"/>
                  </a:cubicBezTo>
                  <a:cubicBezTo>
                    <a:pt x="876300" y="1904048"/>
                    <a:pt x="818198" y="1919288"/>
                    <a:pt x="757238" y="1919288"/>
                  </a:cubicBezTo>
                  <a:cubicBezTo>
                    <a:pt x="637223" y="1919288"/>
                    <a:pt x="531495" y="1860233"/>
                    <a:pt x="467678" y="1768793"/>
                  </a:cubicBezTo>
                  <a:cubicBezTo>
                    <a:pt x="447675" y="1771650"/>
                    <a:pt x="426720" y="1773555"/>
                    <a:pt x="406717" y="1773555"/>
                  </a:cubicBezTo>
                  <a:cubicBezTo>
                    <a:pt x="181928" y="1773555"/>
                    <a:pt x="0" y="1591628"/>
                    <a:pt x="0" y="1366838"/>
                  </a:cubicBezTo>
                  <a:cubicBezTo>
                    <a:pt x="0" y="1152525"/>
                    <a:pt x="165735" y="976313"/>
                    <a:pt x="377190" y="962025"/>
                  </a:cubicBezTo>
                  <a:close/>
                </a:path>
              </a:pathLst>
            </a:custGeom>
            <a:solidFill>
              <a:srgbClr val="89992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2"/>
            <p:cNvSpPr/>
            <p:nvPr/>
          </p:nvSpPr>
          <p:spPr>
            <a:xfrm>
              <a:off x="4643416" y="1629727"/>
              <a:ext cx="2724170" cy="1583055"/>
            </a:xfrm>
            <a:custGeom>
              <a:avLst/>
              <a:gdLst/>
              <a:ahLst/>
              <a:cxnLst/>
              <a:rect l="l" t="t" r="r" b="b"/>
              <a:pathLst>
                <a:path w="2724170" h="1583055" extrusionOk="0">
                  <a:moveTo>
                    <a:pt x="286723" y="507683"/>
                  </a:moveTo>
                  <a:cubicBezTo>
                    <a:pt x="358161" y="507683"/>
                    <a:pt x="423883" y="534353"/>
                    <a:pt x="474366" y="577215"/>
                  </a:cubicBezTo>
                  <a:cubicBezTo>
                    <a:pt x="525801" y="515303"/>
                    <a:pt x="603906" y="475298"/>
                    <a:pt x="691536" y="475298"/>
                  </a:cubicBezTo>
                  <a:cubicBezTo>
                    <a:pt x="725826" y="475298"/>
                    <a:pt x="759163" y="481965"/>
                    <a:pt x="790596" y="493395"/>
                  </a:cubicBezTo>
                  <a:cubicBezTo>
                    <a:pt x="836316" y="449580"/>
                    <a:pt x="898228" y="421958"/>
                    <a:pt x="966808" y="421958"/>
                  </a:cubicBezTo>
                  <a:cubicBezTo>
                    <a:pt x="968713" y="421958"/>
                    <a:pt x="971571" y="421958"/>
                    <a:pt x="973476" y="421958"/>
                  </a:cubicBezTo>
                  <a:cubicBezTo>
                    <a:pt x="1007766" y="280988"/>
                    <a:pt x="1135401" y="176213"/>
                    <a:pt x="1286848" y="176213"/>
                  </a:cubicBezTo>
                  <a:cubicBezTo>
                    <a:pt x="1343998" y="176213"/>
                    <a:pt x="1398291" y="191452"/>
                    <a:pt x="1444963" y="217170"/>
                  </a:cubicBezTo>
                  <a:cubicBezTo>
                    <a:pt x="1484968" y="105728"/>
                    <a:pt x="1590696" y="26670"/>
                    <a:pt x="1715473" y="26670"/>
                  </a:cubicBezTo>
                  <a:cubicBezTo>
                    <a:pt x="1817391" y="26670"/>
                    <a:pt x="1905973" y="79058"/>
                    <a:pt x="1957408" y="158115"/>
                  </a:cubicBezTo>
                  <a:cubicBezTo>
                    <a:pt x="1992651" y="65723"/>
                    <a:pt x="2083138" y="0"/>
                    <a:pt x="2187913" y="0"/>
                  </a:cubicBezTo>
                  <a:cubicBezTo>
                    <a:pt x="2324121" y="0"/>
                    <a:pt x="2434611" y="110490"/>
                    <a:pt x="2434611" y="246698"/>
                  </a:cubicBezTo>
                  <a:cubicBezTo>
                    <a:pt x="2434611" y="319088"/>
                    <a:pt x="2403178" y="383858"/>
                    <a:pt x="2353648" y="428625"/>
                  </a:cubicBezTo>
                  <a:cubicBezTo>
                    <a:pt x="2462233" y="456248"/>
                    <a:pt x="2542243" y="554355"/>
                    <a:pt x="2542243" y="671513"/>
                  </a:cubicBezTo>
                  <a:cubicBezTo>
                    <a:pt x="2542243" y="712470"/>
                    <a:pt x="2532718" y="751523"/>
                    <a:pt x="2514621" y="785813"/>
                  </a:cubicBezTo>
                  <a:cubicBezTo>
                    <a:pt x="2637493" y="835343"/>
                    <a:pt x="2724171" y="955357"/>
                    <a:pt x="2724171" y="1095375"/>
                  </a:cubicBezTo>
                  <a:cubicBezTo>
                    <a:pt x="2724171" y="1279208"/>
                    <a:pt x="2574628" y="1428750"/>
                    <a:pt x="2390796" y="1428750"/>
                  </a:cubicBezTo>
                  <a:cubicBezTo>
                    <a:pt x="2349838" y="1428750"/>
                    <a:pt x="2310786" y="1421130"/>
                    <a:pt x="2274591" y="1407795"/>
                  </a:cubicBezTo>
                  <a:cubicBezTo>
                    <a:pt x="2233633" y="1442085"/>
                    <a:pt x="2180293" y="1463040"/>
                    <a:pt x="2123143" y="1463040"/>
                  </a:cubicBezTo>
                  <a:cubicBezTo>
                    <a:pt x="2057421" y="1463040"/>
                    <a:pt x="1997413" y="1435418"/>
                    <a:pt x="1955503" y="1392555"/>
                  </a:cubicBezTo>
                  <a:cubicBezTo>
                    <a:pt x="1896448" y="1505903"/>
                    <a:pt x="1778338" y="1583055"/>
                    <a:pt x="1641178" y="1583055"/>
                  </a:cubicBezTo>
                  <a:cubicBezTo>
                    <a:pt x="1470681" y="1583055"/>
                    <a:pt x="1327806" y="1462088"/>
                    <a:pt x="1294468" y="1300163"/>
                  </a:cubicBezTo>
                  <a:cubicBezTo>
                    <a:pt x="1234461" y="1371600"/>
                    <a:pt x="1144926" y="1417320"/>
                    <a:pt x="1043961" y="1417320"/>
                  </a:cubicBezTo>
                  <a:cubicBezTo>
                    <a:pt x="980143" y="1417320"/>
                    <a:pt x="921088" y="1399223"/>
                    <a:pt x="871558" y="1367790"/>
                  </a:cubicBezTo>
                  <a:cubicBezTo>
                    <a:pt x="822028" y="1475423"/>
                    <a:pt x="712491" y="1550670"/>
                    <a:pt x="585808" y="1550670"/>
                  </a:cubicBezTo>
                  <a:cubicBezTo>
                    <a:pt x="412453" y="1550670"/>
                    <a:pt x="271483" y="1409700"/>
                    <a:pt x="271483" y="1236345"/>
                  </a:cubicBezTo>
                  <a:cubicBezTo>
                    <a:pt x="271483" y="1180148"/>
                    <a:pt x="286723" y="1126808"/>
                    <a:pt x="312441" y="1080135"/>
                  </a:cubicBezTo>
                  <a:cubicBezTo>
                    <a:pt x="303868" y="1081088"/>
                    <a:pt x="295296" y="1081088"/>
                    <a:pt x="287676" y="1081088"/>
                  </a:cubicBezTo>
                  <a:cubicBezTo>
                    <a:pt x="128608" y="1081088"/>
                    <a:pt x="21" y="952500"/>
                    <a:pt x="21" y="793432"/>
                  </a:cubicBezTo>
                  <a:cubicBezTo>
                    <a:pt x="-1884" y="636270"/>
                    <a:pt x="127656" y="507683"/>
                    <a:pt x="286723" y="507683"/>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2"/>
            <p:cNvSpPr/>
            <p:nvPr/>
          </p:nvSpPr>
          <p:spPr>
            <a:xfrm>
              <a:off x="4966334" y="1937385"/>
              <a:ext cx="2182177" cy="1046797"/>
            </a:xfrm>
            <a:custGeom>
              <a:avLst/>
              <a:gdLst/>
              <a:ahLst/>
              <a:cxnLst/>
              <a:rect l="l" t="t" r="r" b="b"/>
              <a:pathLst>
                <a:path w="2182177" h="1046797" extrusionOk="0">
                  <a:moveTo>
                    <a:pt x="364808" y="8573"/>
                  </a:moveTo>
                  <a:cubicBezTo>
                    <a:pt x="475298" y="8573"/>
                    <a:pt x="564833" y="98107"/>
                    <a:pt x="564833" y="208598"/>
                  </a:cubicBezTo>
                  <a:cubicBezTo>
                    <a:pt x="564833" y="218123"/>
                    <a:pt x="563880" y="228600"/>
                    <a:pt x="562928" y="238125"/>
                  </a:cubicBezTo>
                  <a:cubicBezTo>
                    <a:pt x="605790" y="204788"/>
                    <a:pt x="659130" y="184785"/>
                    <a:pt x="717233" y="184785"/>
                  </a:cubicBezTo>
                  <a:cubicBezTo>
                    <a:pt x="781050" y="184785"/>
                    <a:pt x="839153" y="208598"/>
                    <a:pt x="882968" y="247650"/>
                  </a:cubicBezTo>
                  <a:cubicBezTo>
                    <a:pt x="911543" y="227648"/>
                    <a:pt x="946785" y="216217"/>
                    <a:pt x="984885" y="216217"/>
                  </a:cubicBezTo>
                  <a:cubicBezTo>
                    <a:pt x="999172" y="216217"/>
                    <a:pt x="1012508" y="218123"/>
                    <a:pt x="1025843" y="220980"/>
                  </a:cubicBezTo>
                  <a:cubicBezTo>
                    <a:pt x="1062990" y="140017"/>
                    <a:pt x="1144905" y="84773"/>
                    <a:pt x="1240155" y="84773"/>
                  </a:cubicBezTo>
                  <a:cubicBezTo>
                    <a:pt x="1284923" y="84773"/>
                    <a:pt x="1325880" y="97155"/>
                    <a:pt x="1361123" y="118110"/>
                  </a:cubicBezTo>
                  <a:cubicBezTo>
                    <a:pt x="1392555" y="48577"/>
                    <a:pt x="1462088" y="0"/>
                    <a:pt x="1544003" y="0"/>
                  </a:cubicBezTo>
                  <a:cubicBezTo>
                    <a:pt x="1654493" y="0"/>
                    <a:pt x="1744028" y="89535"/>
                    <a:pt x="1744028" y="200025"/>
                  </a:cubicBezTo>
                  <a:cubicBezTo>
                    <a:pt x="1744028" y="212407"/>
                    <a:pt x="1743075" y="224790"/>
                    <a:pt x="1740218" y="236220"/>
                  </a:cubicBezTo>
                  <a:cubicBezTo>
                    <a:pt x="1885950" y="240982"/>
                    <a:pt x="2003108" y="360998"/>
                    <a:pt x="2003108" y="507682"/>
                  </a:cubicBezTo>
                  <a:cubicBezTo>
                    <a:pt x="2003108" y="509587"/>
                    <a:pt x="2003108" y="512445"/>
                    <a:pt x="2003108" y="514350"/>
                  </a:cubicBezTo>
                  <a:cubicBezTo>
                    <a:pt x="2104073" y="525780"/>
                    <a:pt x="2182178" y="611505"/>
                    <a:pt x="2182178" y="715328"/>
                  </a:cubicBezTo>
                  <a:cubicBezTo>
                    <a:pt x="2182178" y="827723"/>
                    <a:pt x="2091690" y="918210"/>
                    <a:pt x="1979295" y="918210"/>
                  </a:cubicBezTo>
                  <a:cubicBezTo>
                    <a:pt x="1919288" y="918210"/>
                    <a:pt x="1864995" y="892493"/>
                    <a:pt x="1827848" y="850582"/>
                  </a:cubicBezTo>
                  <a:cubicBezTo>
                    <a:pt x="1804988" y="962978"/>
                    <a:pt x="1705928" y="1046798"/>
                    <a:pt x="1586865" y="1046798"/>
                  </a:cubicBezTo>
                  <a:cubicBezTo>
                    <a:pt x="1485900" y="1046798"/>
                    <a:pt x="1399223" y="985837"/>
                    <a:pt x="1361123" y="899160"/>
                  </a:cubicBezTo>
                  <a:cubicBezTo>
                    <a:pt x="1317308" y="972503"/>
                    <a:pt x="1237298" y="1022032"/>
                    <a:pt x="1144905" y="1022032"/>
                  </a:cubicBezTo>
                  <a:cubicBezTo>
                    <a:pt x="1030605" y="1022032"/>
                    <a:pt x="933450" y="945832"/>
                    <a:pt x="902970" y="841057"/>
                  </a:cubicBezTo>
                  <a:cubicBezTo>
                    <a:pt x="861060" y="885825"/>
                    <a:pt x="802005" y="913448"/>
                    <a:pt x="736283" y="913448"/>
                  </a:cubicBezTo>
                  <a:cubicBezTo>
                    <a:pt x="716280" y="913448"/>
                    <a:pt x="697230" y="910590"/>
                    <a:pt x="679133" y="905828"/>
                  </a:cubicBezTo>
                  <a:cubicBezTo>
                    <a:pt x="656272" y="981075"/>
                    <a:pt x="585788" y="1035368"/>
                    <a:pt x="502920" y="1035368"/>
                  </a:cubicBezTo>
                  <a:cubicBezTo>
                    <a:pt x="401003" y="1035368"/>
                    <a:pt x="319088" y="953453"/>
                    <a:pt x="319088" y="851535"/>
                  </a:cubicBezTo>
                  <a:cubicBezTo>
                    <a:pt x="319088" y="824865"/>
                    <a:pt x="324803" y="800100"/>
                    <a:pt x="334328" y="777240"/>
                  </a:cubicBezTo>
                  <a:cubicBezTo>
                    <a:pt x="301943" y="797243"/>
                    <a:pt x="262890" y="808673"/>
                    <a:pt x="221933" y="808673"/>
                  </a:cubicBezTo>
                  <a:cubicBezTo>
                    <a:pt x="103823" y="808673"/>
                    <a:pt x="7620" y="712470"/>
                    <a:pt x="7620" y="594360"/>
                  </a:cubicBezTo>
                  <a:cubicBezTo>
                    <a:pt x="7620" y="563880"/>
                    <a:pt x="14288" y="534353"/>
                    <a:pt x="25718" y="507682"/>
                  </a:cubicBezTo>
                  <a:cubicBezTo>
                    <a:pt x="9525" y="480060"/>
                    <a:pt x="0" y="447675"/>
                    <a:pt x="0" y="413385"/>
                  </a:cubicBezTo>
                  <a:cubicBezTo>
                    <a:pt x="0" y="318135"/>
                    <a:pt x="71438" y="239077"/>
                    <a:pt x="163830" y="226695"/>
                  </a:cubicBezTo>
                  <a:cubicBezTo>
                    <a:pt x="162878" y="220980"/>
                    <a:pt x="162878" y="214313"/>
                    <a:pt x="162878" y="208598"/>
                  </a:cubicBezTo>
                  <a:cubicBezTo>
                    <a:pt x="164783" y="98107"/>
                    <a:pt x="254318" y="8573"/>
                    <a:pt x="364808" y="8573"/>
                  </a:cubicBezTo>
                  <a:close/>
                </a:path>
              </a:pathLst>
            </a:custGeom>
            <a:solidFill>
              <a:srgbClr val="AFBE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2"/>
            <p:cNvSpPr/>
            <p:nvPr/>
          </p:nvSpPr>
          <p:spPr>
            <a:xfrm>
              <a:off x="5249227" y="1409434"/>
              <a:ext cx="227647" cy="175791"/>
            </a:xfrm>
            <a:custGeom>
              <a:avLst/>
              <a:gdLst/>
              <a:ahLst/>
              <a:cxnLst/>
              <a:rect l="l" t="t" r="r" b="b"/>
              <a:pathLst>
                <a:path w="227647" h="175791" extrusionOk="0">
                  <a:moveTo>
                    <a:pt x="0" y="2171"/>
                  </a:moveTo>
                  <a:cubicBezTo>
                    <a:pt x="51435" y="-5449"/>
                    <a:pt x="104775" y="6933"/>
                    <a:pt x="149542" y="40271"/>
                  </a:cubicBezTo>
                  <a:cubicBezTo>
                    <a:pt x="194310" y="73608"/>
                    <a:pt x="220980" y="122186"/>
                    <a:pt x="227647" y="173621"/>
                  </a:cubicBezTo>
                  <a:cubicBezTo>
                    <a:pt x="176213" y="181241"/>
                    <a:pt x="122872" y="168858"/>
                    <a:pt x="78105" y="135521"/>
                  </a:cubicBezTo>
                  <a:cubicBezTo>
                    <a:pt x="33338" y="101231"/>
                    <a:pt x="6667" y="52653"/>
                    <a:pt x="0" y="217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 name="Google Shape;93;p12"/>
            <p:cNvGrpSpPr/>
            <p:nvPr/>
          </p:nvGrpSpPr>
          <p:grpSpPr>
            <a:xfrm>
              <a:off x="6727674" y="1271587"/>
              <a:ext cx="380832" cy="283720"/>
              <a:chOff x="6727674" y="1271587"/>
              <a:chExt cx="380832" cy="283720"/>
            </a:xfrm>
          </p:grpSpPr>
          <p:sp>
            <p:nvSpPr>
              <p:cNvPr id="94" name="Google Shape;94;p12"/>
              <p:cNvSpPr/>
              <p:nvPr/>
            </p:nvSpPr>
            <p:spPr>
              <a:xfrm>
                <a:off x="6727674" y="1271587"/>
                <a:ext cx="115870" cy="273367"/>
              </a:xfrm>
              <a:custGeom>
                <a:avLst/>
                <a:gdLst/>
                <a:ahLst/>
                <a:cxnLst/>
                <a:rect l="l" t="t" r="r" b="b"/>
                <a:pathLst>
                  <a:path w="115870" h="273367" extrusionOk="0">
                    <a:moveTo>
                      <a:pt x="70318" y="0"/>
                    </a:moveTo>
                    <a:cubicBezTo>
                      <a:pt x="102703" y="38100"/>
                      <a:pt x="119848" y="88582"/>
                      <a:pt x="115085" y="141923"/>
                    </a:cubicBezTo>
                    <a:cubicBezTo>
                      <a:pt x="110323" y="195263"/>
                      <a:pt x="84605" y="241935"/>
                      <a:pt x="45553" y="273368"/>
                    </a:cubicBezTo>
                    <a:cubicBezTo>
                      <a:pt x="13168" y="235268"/>
                      <a:pt x="-3977" y="184785"/>
                      <a:pt x="785" y="131445"/>
                    </a:cubicBezTo>
                    <a:cubicBezTo>
                      <a:pt x="5548" y="78105"/>
                      <a:pt x="31265" y="31433"/>
                      <a:pt x="70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2"/>
              <p:cNvSpPr/>
              <p:nvPr/>
            </p:nvSpPr>
            <p:spPr>
              <a:xfrm>
                <a:off x="6774179" y="1345054"/>
                <a:ext cx="334327" cy="210253"/>
              </a:xfrm>
              <a:custGeom>
                <a:avLst/>
                <a:gdLst/>
                <a:ahLst/>
                <a:cxnLst/>
                <a:rect l="l" t="t" r="r" b="b"/>
                <a:pathLst>
                  <a:path w="334327" h="210253" extrusionOk="0">
                    <a:moveTo>
                      <a:pt x="0" y="199901"/>
                    </a:moveTo>
                    <a:cubicBezTo>
                      <a:pt x="18097" y="132273"/>
                      <a:pt x="61913" y="72266"/>
                      <a:pt x="127635" y="35118"/>
                    </a:cubicBezTo>
                    <a:cubicBezTo>
                      <a:pt x="193357" y="-2029"/>
                      <a:pt x="267652" y="-8697"/>
                      <a:pt x="334327" y="10353"/>
                    </a:cubicBezTo>
                    <a:cubicBezTo>
                      <a:pt x="316230" y="77981"/>
                      <a:pt x="272415" y="137988"/>
                      <a:pt x="206692" y="175136"/>
                    </a:cubicBezTo>
                    <a:cubicBezTo>
                      <a:pt x="140970" y="212283"/>
                      <a:pt x="66675" y="218951"/>
                      <a:pt x="0" y="19990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 name="Google Shape;96;p12"/>
            <p:cNvSpPr/>
            <p:nvPr/>
          </p:nvSpPr>
          <p:spPr>
            <a:xfrm>
              <a:off x="7271384" y="2164552"/>
              <a:ext cx="365759" cy="179076"/>
            </a:xfrm>
            <a:custGeom>
              <a:avLst/>
              <a:gdLst/>
              <a:ahLst/>
              <a:cxnLst/>
              <a:rect l="l" t="t" r="r" b="b"/>
              <a:pathLst>
                <a:path w="365759" h="179076" extrusionOk="0">
                  <a:moveTo>
                    <a:pt x="365760" y="30960"/>
                  </a:moveTo>
                  <a:cubicBezTo>
                    <a:pt x="334328" y="92872"/>
                    <a:pt x="279083" y="143355"/>
                    <a:pt x="207645" y="166215"/>
                  </a:cubicBezTo>
                  <a:cubicBezTo>
                    <a:pt x="136208" y="189075"/>
                    <a:pt x="61913" y="180502"/>
                    <a:pt x="0" y="148117"/>
                  </a:cubicBezTo>
                  <a:cubicBezTo>
                    <a:pt x="31433" y="86205"/>
                    <a:pt x="86678" y="35722"/>
                    <a:pt x="158115" y="12862"/>
                  </a:cubicBezTo>
                  <a:cubicBezTo>
                    <a:pt x="229553" y="-9998"/>
                    <a:pt x="303847" y="-1425"/>
                    <a:pt x="365760" y="3096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p:nvPr/>
          </p:nvSpPr>
          <p:spPr>
            <a:xfrm>
              <a:off x="4615814" y="1979390"/>
              <a:ext cx="167639" cy="125539"/>
            </a:xfrm>
            <a:custGeom>
              <a:avLst/>
              <a:gdLst/>
              <a:ahLst/>
              <a:cxnLst/>
              <a:rect l="l" t="t" r="r" b="b"/>
              <a:pathLst>
                <a:path w="167639" h="125539" extrusionOk="0">
                  <a:moveTo>
                    <a:pt x="0" y="1810"/>
                  </a:moveTo>
                  <a:cubicBezTo>
                    <a:pt x="37147" y="-3905"/>
                    <a:pt x="76200" y="3715"/>
                    <a:pt x="109538" y="27527"/>
                  </a:cubicBezTo>
                  <a:cubicBezTo>
                    <a:pt x="141922" y="51340"/>
                    <a:pt x="161925" y="86582"/>
                    <a:pt x="167640" y="123730"/>
                  </a:cubicBezTo>
                  <a:cubicBezTo>
                    <a:pt x="130492" y="129445"/>
                    <a:pt x="91440" y="121825"/>
                    <a:pt x="58102" y="98012"/>
                  </a:cubicBezTo>
                  <a:cubicBezTo>
                    <a:pt x="25717" y="74200"/>
                    <a:pt x="5715" y="39910"/>
                    <a:pt x="0" y="181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8" name="Google Shape;98;p12"/>
            <p:cNvGrpSpPr/>
            <p:nvPr/>
          </p:nvGrpSpPr>
          <p:grpSpPr>
            <a:xfrm>
              <a:off x="4648199" y="3149303"/>
              <a:ext cx="306822" cy="403521"/>
              <a:chOff x="4648199" y="3149303"/>
              <a:chExt cx="306822" cy="403521"/>
            </a:xfrm>
          </p:grpSpPr>
          <p:sp>
            <p:nvSpPr>
              <p:cNvPr id="99" name="Google Shape;99;p12"/>
              <p:cNvSpPr/>
              <p:nvPr/>
            </p:nvSpPr>
            <p:spPr>
              <a:xfrm>
                <a:off x="4648199" y="3149303"/>
                <a:ext cx="261937" cy="139340"/>
              </a:xfrm>
              <a:custGeom>
                <a:avLst/>
                <a:gdLst/>
                <a:ahLst/>
                <a:cxnLst/>
                <a:rect l="l" t="t" r="r" b="b"/>
                <a:pathLst>
                  <a:path w="261937" h="139340" extrusionOk="0">
                    <a:moveTo>
                      <a:pt x="0" y="123487"/>
                    </a:moveTo>
                    <a:cubicBezTo>
                      <a:pt x="47625" y="143489"/>
                      <a:pt x="101917" y="145394"/>
                      <a:pt x="153353" y="124439"/>
                    </a:cubicBezTo>
                    <a:cubicBezTo>
                      <a:pt x="204788" y="103484"/>
                      <a:pt x="241935" y="63479"/>
                      <a:pt x="261938" y="15854"/>
                    </a:cubicBezTo>
                    <a:cubicBezTo>
                      <a:pt x="214313" y="-4149"/>
                      <a:pt x="160020" y="-6054"/>
                      <a:pt x="108585" y="14901"/>
                    </a:cubicBezTo>
                    <a:cubicBezTo>
                      <a:pt x="57150" y="35856"/>
                      <a:pt x="19050" y="75862"/>
                      <a:pt x="0" y="12348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2"/>
              <p:cNvSpPr/>
              <p:nvPr/>
            </p:nvSpPr>
            <p:spPr>
              <a:xfrm>
                <a:off x="4780082" y="3165157"/>
                <a:ext cx="174939" cy="387667"/>
              </a:xfrm>
              <a:custGeom>
                <a:avLst/>
                <a:gdLst/>
                <a:ahLst/>
                <a:cxnLst/>
                <a:rect l="l" t="t" r="r" b="b"/>
                <a:pathLst>
                  <a:path w="174939" h="387667" extrusionOk="0">
                    <a:moveTo>
                      <a:pt x="129102" y="0"/>
                    </a:moveTo>
                    <a:cubicBezTo>
                      <a:pt x="68142" y="38100"/>
                      <a:pt x="22422" y="100013"/>
                      <a:pt x="6230" y="176213"/>
                    </a:cubicBezTo>
                    <a:cubicBezTo>
                      <a:pt x="-9963" y="252413"/>
                      <a:pt x="6230" y="327660"/>
                      <a:pt x="45282" y="387667"/>
                    </a:cubicBezTo>
                    <a:cubicBezTo>
                      <a:pt x="106242" y="349567"/>
                      <a:pt x="151962" y="287655"/>
                      <a:pt x="168155" y="211455"/>
                    </a:cubicBezTo>
                    <a:cubicBezTo>
                      <a:pt x="185300" y="135255"/>
                      <a:pt x="169107" y="60008"/>
                      <a:pt x="12910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 name="Google Shape;101;p12"/>
            <p:cNvSpPr/>
            <p:nvPr/>
          </p:nvSpPr>
          <p:spPr>
            <a:xfrm>
              <a:off x="6803706" y="3211829"/>
              <a:ext cx="87630" cy="207645"/>
            </a:xfrm>
            <a:custGeom>
              <a:avLst/>
              <a:gdLst/>
              <a:ahLst/>
              <a:cxnLst/>
              <a:rect l="l" t="t" r="r" b="b"/>
              <a:pathLst>
                <a:path w="87630" h="207645" extrusionOk="0">
                  <a:moveTo>
                    <a:pt x="43815" y="0"/>
                  </a:moveTo>
                  <a:cubicBezTo>
                    <a:pt x="70485" y="26670"/>
                    <a:pt x="87630" y="62865"/>
                    <a:pt x="87630" y="103823"/>
                  </a:cubicBezTo>
                  <a:cubicBezTo>
                    <a:pt x="87630" y="144780"/>
                    <a:pt x="71438" y="180975"/>
                    <a:pt x="43815" y="207645"/>
                  </a:cubicBezTo>
                  <a:cubicBezTo>
                    <a:pt x="17145" y="180975"/>
                    <a:pt x="0" y="144780"/>
                    <a:pt x="0" y="103823"/>
                  </a:cubicBezTo>
                  <a:cubicBezTo>
                    <a:pt x="0" y="62865"/>
                    <a:pt x="17145" y="25717"/>
                    <a:pt x="4381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2"/>
            <p:cNvSpPr/>
            <p:nvPr/>
          </p:nvSpPr>
          <p:spPr>
            <a:xfrm>
              <a:off x="5270948" y="3262312"/>
              <a:ext cx="129912" cy="274320"/>
            </a:xfrm>
            <a:custGeom>
              <a:avLst/>
              <a:gdLst/>
              <a:ahLst/>
              <a:cxnLst/>
              <a:rect l="l" t="t" r="r" b="b"/>
              <a:pathLst>
                <a:path w="129912" h="274320" extrusionOk="0">
                  <a:moveTo>
                    <a:pt x="104009" y="0"/>
                  </a:moveTo>
                  <a:cubicBezTo>
                    <a:pt x="129726" y="44767"/>
                    <a:pt x="137346" y="100013"/>
                    <a:pt x="122106" y="153353"/>
                  </a:cubicBezTo>
                  <a:cubicBezTo>
                    <a:pt x="106866" y="206692"/>
                    <a:pt x="70671" y="249555"/>
                    <a:pt x="25904" y="274320"/>
                  </a:cubicBezTo>
                  <a:cubicBezTo>
                    <a:pt x="186" y="229553"/>
                    <a:pt x="-7434" y="174308"/>
                    <a:pt x="7806" y="120967"/>
                  </a:cubicBezTo>
                  <a:cubicBezTo>
                    <a:pt x="23046" y="66675"/>
                    <a:pt x="58289" y="24765"/>
                    <a:pt x="10400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2"/>
            <p:cNvSpPr/>
            <p:nvPr/>
          </p:nvSpPr>
          <p:spPr>
            <a:xfrm>
              <a:off x="6138353" y="1190625"/>
              <a:ext cx="143892" cy="260032"/>
            </a:xfrm>
            <a:custGeom>
              <a:avLst/>
              <a:gdLst/>
              <a:ahLst/>
              <a:cxnLst/>
              <a:rect l="l" t="t" r="r" b="b"/>
              <a:pathLst>
                <a:path w="143892" h="260032" extrusionOk="0">
                  <a:moveTo>
                    <a:pt x="130049" y="0"/>
                  </a:moveTo>
                  <a:cubicBezTo>
                    <a:pt x="81471" y="18098"/>
                    <a:pt x="40514" y="54293"/>
                    <a:pt x="17654" y="105728"/>
                  </a:cubicBezTo>
                  <a:cubicBezTo>
                    <a:pt x="-5206" y="156210"/>
                    <a:pt x="-5206" y="211455"/>
                    <a:pt x="13844" y="260033"/>
                  </a:cubicBezTo>
                  <a:cubicBezTo>
                    <a:pt x="62421" y="241935"/>
                    <a:pt x="103379" y="205740"/>
                    <a:pt x="126239" y="154305"/>
                  </a:cubicBezTo>
                  <a:cubicBezTo>
                    <a:pt x="149099" y="103823"/>
                    <a:pt x="149099" y="48578"/>
                    <a:pt x="1300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2"/>
            <p:cNvSpPr/>
            <p:nvPr/>
          </p:nvSpPr>
          <p:spPr>
            <a:xfrm>
              <a:off x="5199696" y="2174557"/>
              <a:ext cx="1604009" cy="631507"/>
            </a:xfrm>
            <a:custGeom>
              <a:avLst/>
              <a:gdLst/>
              <a:ahLst/>
              <a:cxnLst/>
              <a:rect l="l" t="t" r="r" b="b"/>
              <a:pathLst>
                <a:path w="1604009" h="631507" extrusionOk="0">
                  <a:moveTo>
                    <a:pt x="43815" y="350520"/>
                  </a:moveTo>
                  <a:cubicBezTo>
                    <a:pt x="67628" y="350520"/>
                    <a:pt x="87630" y="369570"/>
                    <a:pt x="87630" y="394335"/>
                  </a:cubicBezTo>
                  <a:cubicBezTo>
                    <a:pt x="87630" y="418147"/>
                    <a:pt x="68580" y="438150"/>
                    <a:pt x="43815" y="438150"/>
                  </a:cubicBezTo>
                  <a:cubicBezTo>
                    <a:pt x="20003" y="438150"/>
                    <a:pt x="0" y="419100"/>
                    <a:pt x="0" y="394335"/>
                  </a:cubicBezTo>
                  <a:cubicBezTo>
                    <a:pt x="0" y="369570"/>
                    <a:pt x="20003" y="350520"/>
                    <a:pt x="43815" y="350520"/>
                  </a:cubicBezTo>
                  <a:lnTo>
                    <a:pt x="43815" y="350520"/>
                  </a:lnTo>
                  <a:close/>
                  <a:moveTo>
                    <a:pt x="1540193" y="365760"/>
                  </a:moveTo>
                  <a:cubicBezTo>
                    <a:pt x="1575435" y="365760"/>
                    <a:pt x="1604010" y="394335"/>
                    <a:pt x="1604010" y="429577"/>
                  </a:cubicBezTo>
                  <a:cubicBezTo>
                    <a:pt x="1604010" y="464820"/>
                    <a:pt x="1575435" y="493395"/>
                    <a:pt x="1540193" y="493395"/>
                  </a:cubicBezTo>
                  <a:cubicBezTo>
                    <a:pt x="1504950" y="493395"/>
                    <a:pt x="1476375" y="464820"/>
                    <a:pt x="1476375" y="429577"/>
                  </a:cubicBezTo>
                  <a:cubicBezTo>
                    <a:pt x="1476375" y="394335"/>
                    <a:pt x="1504950" y="365760"/>
                    <a:pt x="1540193" y="365760"/>
                  </a:cubicBezTo>
                  <a:lnTo>
                    <a:pt x="1540193" y="365760"/>
                  </a:lnTo>
                  <a:close/>
                  <a:moveTo>
                    <a:pt x="1300163" y="16192"/>
                  </a:moveTo>
                  <a:cubicBezTo>
                    <a:pt x="1321118" y="16192"/>
                    <a:pt x="1338263" y="33338"/>
                    <a:pt x="1338263" y="54292"/>
                  </a:cubicBezTo>
                  <a:cubicBezTo>
                    <a:pt x="1338263" y="75247"/>
                    <a:pt x="1321118" y="92392"/>
                    <a:pt x="1300163" y="92392"/>
                  </a:cubicBezTo>
                  <a:cubicBezTo>
                    <a:pt x="1279208" y="92392"/>
                    <a:pt x="1262063" y="75247"/>
                    <a:pt x="1262063" y="54292"/>
                  </a:cubicBezTo>
                  <a:cubicBezTo>
                    <a:pt x="1263015" y="32385"/>
                    <a:pt x="1280160" y="16192"/>
                    <a:pt x="1300163" y="16192"/>
                  </a:cubicBezTo>
                  <a:lnTo>
                    <a:pt x="1300163" y="16192"/>
                  </a:lnTo>
                  <a:close/>
                  <a:moveTo>
                    <a:pt x="1483995" y="96202"/>
                  </a:moveTo>
                  <a:cubicBezTo>
                    <a:pt x="1499235" y="96202"/>
                    <a:pt x="1510665" y="108585"/>
                    <a:pt x="1510665" y="122872"/>
                  </a:cubicBezTo>
                  <a:cubicBezTo>
                    <a:pt x="1510665" y="138113"/>
                    <a:pt x="1498283" y="149542"/>
                    <a:pt x="1483995" y="149542"/>
                  </a:cubicBezTo>
                  <a:cubicBezTo>
                    <a:pt x="1469708" y="149542"/>
                    <a:pt x="1457325" y="137160"/>
                    <a:pt x="1457325" y="122872"/>
                  </a:cubicBezTo>
                  <a:cubicBezTo>
                    <a:pt x="1456373" y="108585"/>
                    <a:pt x="1468755" y="96202"/>
                    <a:pt x="1483995" y="96202"/>
                  </a:cubicBezTo>
                  <a:lnTo>
                    <a:pt x="1483995" y="96202"/>
                  </a:lnTo>
                  <a:close/>
                  <a:moveTo>
                    <a:pt x="1165860" y="307658"/>
                  </a:moveTo>
                  <a:cubicBezTo>
                    <a:pt x="1223010" y="307658"/>
                    <a:pt x="1269683" y="354330"/>
                    <a:pt x="1269683" y="411480"/>
                  </a:cubicBezTo>
                  <a:cubicBezTo>
                    <a:pt x="1269683" y="468630"/>
                    <a:pt x="1223010" y="515302"/>
                    <a:pt x="1165860" y="515302"/>
                  </a:cubicBezTo>
                  <a:cubicBezTo>
                    <a:pt x="1108710" y="515302"/>
                    <a:pt x="1062038" y="468630"/>
                    <a:pt x="1062038" y="411480"/>
                  </a:cubicBezTo>
                  <a:cubicBezTo>
                    <a:pt x="1062038" y="354330"/>
                    <a:pt x="1108710" y="307658"/>
                    <a:pt x="1165860" y="307658"/>
                  </a:cubicBezTo>
                  <a:lnTo>
                    <a:pt x="1165860" y="307658"/>
                  </a:lnTo>
                  <a:close/>
                  <a:moveTo>
                    <a:pt x="802005" y="189547"/>
                  </a:moveTo>
                  <a:cubicBezTo>
                    <a:pt x="832485" y="189547"/>
                    <a:pt x="856297" y="214313"/>
                    <a:pt x="856297" y="243840"/>
                  </a:cubicBezTo>
                  <a:cubicBezTo>
                    <a:pt x="856297" y="274320"/>
                    <a:pt x="831533" y="298133"/>
                    <a:pt x="802005" y="298133"/>
                  </a:cubicBezTo>
                  <a:cubicBezTo>
                    <a:pt x="771525" y="298133"/>
                    <a:pt x="747713" y="273367"/>
                    <a:pt x="747713" y="243840"/>
                  </a:cubicBezTo>
                  <a:cubicBezTo>
                    <a:pt x="747713" y="214313"/>
                    <a:pt x="771525" y="189547"/>
                    <a:pt x="802005" y="189547"/>
                  </a:cubicBezTo>
                  <a:lnTo>
                    <a:pt x="802005" y="189547"/>
                  </a:lnTo>
                  <a:close/>
                  <a:moveTo>
                    <a:pt x="259080" y="551497"/>
                  </a:moveTo>
                  <a:cubicBezTo>
                    <a:pt x="280988" y="551497"/>
                    <a:pt x="299085" y="569595"/>
                    <a:pt x="299085" y="591502"/>
                  </a:cubicBezTo>
                  <a:cubicBezTo>
                    <a:pt x="299085" y="613410"/>
                    <a:pt x="280988" y="631508"/>
                    <a:pt x="259080" y="631508"/>
                  </a:cubicBezTo>
                  <a:cubicBezTo>
                    <a:pt x="237173" y="631508"/>
                    <a:pt x="219075" y="613410"/>
                    <a:pt x="219075" y="591502"/>
                  </a:cubicBezTo>
                  <a:cubicBezTo>
                    <a:pt x="219075" y="569595"/>
                    <a:pt x="237173" y="551497"/>
                    <a:pt x="259080" y="551497"/>
                  </a:cubicBezTo>
                  <a:lnTo>
                    <a:pt x="259080" y="551497"/>
                  </a:lnTo>
                  <a:close/>
                  <a:moveTo>
                    <a:pt x="436245" y="279083"/>
                  </a:moveTo>
                  <a:cubicBezTo>
                    <a:pt x="479108" y="279083"/>
                    <a:pt x="513397" y="313372"/>
                    <a:pt x="513397" y="356235"/>
                  </a:cubicBezTo>
                  <a:cubicBezTo>
                    <a:pt x="513397" y="399097"/>
                    <a:pt x="479108" y="433388"/>
                    <a:pt x="436245" y="433388"/>
                  </a:cubicBezTo>
                  <a:cubicBezTo>
                    <a:pt x="393383" y="433388"/>
                    <a:pt x="359093" y="399097"/>
                    <a:pt x="359093" y="356235"/>
                  </a:cubicBezTo>
                  <a:cubicBezTo>
                    <a:pt x="359093" y="313372"/>
                    <a:pt x="393383" y="279083"/>
                    <a:pt x="436245" y="279083"/>
                  </a:cubicBezTo>
                  <a:lnTo>
                    <a:pt x="436245" y="279083"/>
                  </a:lnTo>
                  <a:close/>
                  <a:moveTo>
                    <a:pt x="121920" y="0"/>
                  </a:moveTo>
                  <a:cubicBezTo>
                    <a:pt x="153353" y="0"/>
                    <a:pt x="179070" y="25717"/>
                    <a:pt x="179070" y="57150"/>
                  </a:cubicBezTo>
                  <a:cubicBezTo>
                    <a:pt x="179070" y="88582"/>
                    <a:pt x="153353" y="114300"/>
                    <a:pt x="121920" y="114300"/>
                  </a:cubicBezTo>
                  <a:cubicBezTo>
                    <a:pt x="90488" y="114300"/>
                    <a:pt x="64770" y="88582"/>
                    <a:pt x="64770" y="57150"/>
                  </a:cubicBezTo>
                  <a:cubicBezTo>
                    <a:pt x="64770" y="25717"/>
                    <a:pt x="90488" y="0"/>
                    <a:pt x="121920" y="0"/>
                  </a:cubicBezTo>
                  <a:close/>
                </a:path>
              </a:pathLst>
            </a:custGeom>
            <a:solidFill>
              <a:srgbClr val="C3D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 name="Google Shape;105;p12"/>
          <p:cNvGrpSpPr/>
          <p:nvPr/>
        </p:nvGrpSpPr>
        <p:grpSpPr>
          <a:xfrm>
            <a:off x="117777" y="3450314"/>
            <a:ext cx="2655231" cy="3407865"/>
            <a:chOff x="4441507" y="1190625"/>
            <a:chExt cx="3309936" cy="4248149"/>
          </a:xfrm>
        </p:grpSpPr>
        <p:sp>
          <p:nvSpPr>
            <p:cNvPr id="106" name="Google Shape;106;p12"/>
            <p:cNvSpPr/>
            <p:nvPr/>
          </p:nvSpPr>
          <p:spPr>
            <a:xfrm>
              <a:off x="5331141" y="2687002"/>
              <a:ext cx="1484947" cy="2299334"/>
            </a:xfrm>
            <a:custGeom>
              <a:avLst/>
              <a:gdLst/>
              <a:ahLst/>
              <a:cxnLst/>
              <a:rect l="l" t="t" r="r" b="b"/>
              <a:pathLst>
                <a:path w="1484947" h="2299334" extrusionOk="0">
                  <a:moveTo>
                    <a:pt x="908685" y="1009650"/>
                  </a:moveTo>
                  <a:cubicBezTo>
                    <a:pt x="1037273" y="762952"/>
                    <a:pt x="1210627" y="555307"/>
                    <a:pt x="1399223" y="360997"/>
                  </a:cubicBezTo>
                  <a:cubicBezTo>
                    <a:pt x="1418273" y="416242"/>
                    <a:pt x="1465898" y="381952"/>
                    <a:pt x="1484948" y="436245"/>
                  </a:cubicBezTo>
                  <a:cubicBezTo>
                    <a:pt x="1183958" y="603885"/>
                    <a:pt x="1027748" y="951547"/>
                    <a:pt x="948690" y="1308735"/>
                  </a:cubicBezTo>
                  <a:cubicBezTo>
                    <a:pt x="1008698" y="1685925"/>
                    <a:pt x="1100138" y="1983105"/>
                    <a:pt x="1220152" y="2203133"/>
                  </a:cubicBezTo>
                  <a:cubicBezTo>
                    <a:pt x="1223010" y="2229803"/>
                    <a:pt x="1225868" y="2256473"/>
                    <a:pt x="1228725" y="2283142"/>
                  </a:cubicBezTo>
                  <a:cubicBezTo>
                    <a:pt x="964883" y="2288858"/>
                    <a:pt x="701040" y="2293620"/>
                    <a:pt x="437198" y="2299335"/>
                  </a:cubicBezTo>
                  <a:cubicBezTo>
                    <a:pt x="539115" y="2025967"/>
                    <a:pt x="602933" y="1723073"/>
                    <a:pt x="626745" y="1385888"/>
                  </a:cubicBezTo>
                  <a:cubicBezTo>
                    <a:pt x="524827" y="988695"/>
                    <a:pt x="338138" y="613410"/>
                    <a:pt x="0" y="425767"/>
                  </a:cubicBezTo>
                  <a:cubicBezTo>
                    <a:pt x="22860" y="359092"/>
                    <a:pt x="80963" y="401002"/>
                    <a:pt x="103823" y="334327"/>
                  </a:cubicBezTo>
                  <a:cubicBezTo>
                    <a:pt x="302895" y="540068"/>
                    <a:pt x="488633" y="758190"/>
                    <a:pt x="636270" y="1009650"/>
                  </a:cubicBezTo>
                  <a:cubicBezTo>
                    <a:pt x="631508" y="725805"/>
                    <a:pt x="600075" y="420052"/>
                    <a:pt x="541020" y="92392"/>
                  </a:cubicBezTo>
                  <a:cubicBezTo>
                    <a:pt x="648652" y="61913"/>
                    <a:pt x="756285" y="30480"/>
                    <a:pt x="863918" y="0"/>
                  </a:cubicBezTo>
                  <a:cubicBezTo>
                    <a:pt x="862013" y="378142"/>
                    <a:pt x="877252" y="714375"/>
                    <a:pt x="908685" y="1009650"/>
                  </a:cubicBezTo>
                  <a:close/>
                </a:path>
              </a:pathLst>
            </a:custGeom>
            <a:solidFill>
              <a:srgbClr val="6F401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2"/>
            <p:cNvSpPr/>
            <p:nvPr/>
          </p:nvSpPr>
          <p:spPr>
            <a:xfrm>
              <a:off x="4648199" y="3906202"/>
              <a:ext cx="2951797" cy="1532572"/>
            </a:xfrm>
            <a:custGeom>
              <a:avLst/>
              <a:gdLst/>
              <a:ahLst/>
              <a:cxnLst/>
              <a:rect l="l" t="t" r="r" b="b"/>
              <a:pathLst>
                <a:path w="2951797" h="1532572" extrusionOk="0">
                  <a:moveTo>
                    <a:pt x="318135" y="1529715"/>
                  </a:moveTo>
                  <a:cubicBezTo>
                    <a:pt x="141922" y="1529715"/>
                    <a:pt x="0" y="1386840"/>
                    <a:pt x="0" y="1211580"/>
                  </a:cubicBezTo>
                  <a:cubicBezTo>
                    <a:pt x="0" y="1091565"/>
                    <a:pt x="66675" y="986790"/>
                    <a:pt x="164783" y="932497"/>
                  </a:cubicBezTo>
                  <a:cubicBezTo>
                    <a:pt x="159067" y="913447"/>
                    <a:pt x="156210" y="893445"/>
                    <a:pt x="156210" y="872490"/>
                  </a:cubicBezTo>
                  <a:cubicBezTo>
                    <a:pt x="156210" y="752475"/>
                    <a:pt x="253365" y="654367"/>
                    <a:pt x="374333" y="654367"/>
                  </a:cubicBezTo>
                  <a:cubicBezTo>
                    <a:pt x="387667" y="654367"/>
                    <a:pt x="401003" y="655320"/>
                    <a:pt x="413385" y="658178"/>
                  </a:cubicBezTo>
                  <a:cubicBezTo>
                    <a:pt x="414338" y="481965"/>
                    <a:pt x="557213" y="338138"/>
                    <a:pt x="734378" y="338138"/>
                  </a:cubicBezTo>
                  <a:cubicBezTo>
                    <a:pt x="777240" y="338138"/>
                    <a:pt x="817245" y="346710"/>
                    <a:pt x="854393" y="361950"/>
                  </a:cubicBezTo>
                  <a:cubicBezTo>
                    <a:pt x="866775" y="222885"/>
                    <a:pt x="983932" y="114300"/>
                    <a:pt x="1125855" y="114300"/>
                  </a:cubicBezTo>
                  <a:cubicBezTo>
                    <a:pt x="1251585" y="114300"/>
                    <a:pt x="1357313" y="199072"/>
                    <a:pt x="1388745" y="314325"/>
                  </a:cubicBezTo>
                  <a:cubicBezTo>
                    <a:pt x="1429703" y="291465"/>
                    <a:pt x="1476375" y="279082"/>
                    <a:pt x="1526857" y="279082"/>
                  </a:cubicBezTo>
                  <a:cubicBezTo>
                    <a:pt x="1569720" y="279082"/>
                    <a:pt x="1611630" y="288607"/>
                    <a:pt x="1647825" y="305753"/>
                  </a:cubicBezTo>
                  <a:cubicBezTo>
                    <a:pt x="1646873" y="294322"/>
                    <a:pt x="1645920" y="283845"/>
                    <a:pt x="1645920" y="272415"/>
                  </a:cubicBezTo>
                  <a:cubicBezTo>
                    <a:pt x="1645920" y="121920"/>
                    <a:pt x="1767840" y="0"/>
                    <a:pt x="1918335" y="0"/>
                  </a:cubicBezTo>
                  <a:cubicBezTo>
                    <a:pt x="2060257" y="0"/>
                    <a:pt x="2176463" y="108585"/>
                    <a:pt x="2189798" y="246697"/>
                  </a:cubicBezTo>
                  <a:cubicBezTo>
                    <a:pt x="2217420" y="238125"/>
                    <a:pt x="2245995" y="234315"/>
                    <a:pt x="2275523" y="234315"/>
                  </a:cubicBezTo>
                  <a:cubicBezTo>
                    <a:pt x="2438400" y="234315"/>
                    <a:pt x="2570798" y="366713"/>
                    <a:pt x="2570798" y="529590"/>
                  </a:cubicBezTo>
                  <a:cubicBezTo>
                    <a:pt x="2570798" y="578167"/>
                    <a:pt x="2559368" y="623888"/>
                    <a:pt x="2538413" y="664845"/>
                  </a:cubicBezTo>
                  <a:cubicBezTo>
                    <a:pt x="2586038" y="706755"/>
                    <a:pt x="2618423" y="764857"/>
                    <a:pt x="2627948" y="831532"/>
                  </a:cubicBezTo>
                  <a:cubicBezTo>
                    <a:pt x="2650808" y="824865"/>
                    <a:pt x="2674620" y="821055"/>
                    <a:pt x="2699385" y="821055"/>
                  </a:cubicBezTo>
                  <a:cubicBezTo>
                    <a:pt x="2838450" y="821055"/>
                    <a:pt x="2951798" y="933450"/>
                    <a:pt x="2951798" y="1073467"/>
                  </a:cubicBezTo>
                  <a:cubicBezTo>
                    <a:pt x="2951798" y="1199198"/>
                    <a:pt x="2859405" y="1303973"/>
                    <a:pt x="2738438" y="1323023"/>
                  </a:cubicBezTo>
                  <a:cubicBezTo>
                    <a:pt x="2710815" y="1443038"/>
                    <a:pt x="2603183" y="1532573"/>
                    <a:pt x="2474595" y="1532573"/>
                  </a:cubicBezTo>
                  <a:lnTo>
                    <a:pt x="318135" y="1532573"/>
                  </a:lnTo>
                  <a:close/>
                </a:path>
              </a:pathLst>
            </a:custGeom>
            <a:solidFill>
              <a:srgbClr val="89992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2"/>
            <p:cNvSpPr/>
            <p:nvPr/>
          </p:nvSpPr>
          <p:spPr>
            <a:xfrm>
              <a:off x="5064441" y="4519612"/>
              <a:ext cx="2320289" cy="805815"/>
            </a:xfrm>
            <a:custGeom>
              <a:avLst/>
              <a:gdLst/>
              <a:ahLst/>
              <a:cxnLst/>
              <a:rect l="l" t="t" r="r" b="b"/>
              <a:pathLst>
                <a:path w="2320289" h="805815" extrusionOk="0">
                  <a:moveTo>
                    <a:pt x="1917383" y="536257"/>
                  </a:moveTo>
                  <a:cubicBezTo>
                    <a:pt x="1890713" y="588645"/>
                    <a:pt x="1837373" y="623888"/>
                    <a:pt x="1774508" y="623888"/>
                  </a:cubicBezTo>
                  <a:cubicBezTo>
                    <a:pt x="1758315" y="623888"/>
                    <a:pt x="1742123" y="621030"/>
                    <a:pt x="1726883" y="616268"/>
                  </a:cubicBezTo>
                  <a:cubicBezTo>
                    <a:pt x="1704975" y="724853"/>
                    <a:pt x="1609725" y="805815"/>
                    <a:pt x="1495425" y="805815"/>
                  </a:cubicBezTo>
                  <a:cubicBezTo>
                    <a:pt x="1396365" y="805815"/>
                    <a:pt x="1311593" y="744855"/>
                    <a:pt x="1276350" y="658178"/>
                  </a:cubicBezTo>
                  <a:cubicBezTo>
                    <a:pt x="1235393" y="707707"/>
                    <a:pt x="1173480" y="740093"/>
                    <a:pt x="1103948" y="740093"/>
                  </a:cubicBezTo>
                  <a:cubicBezTo>
                    <a:pt x="981075" y="740093"/>
                    <a:pt x="881063" y="641032"/>
                    <a:pt x="880110" y="518160"/>
                  </a:cubicBezTo>
                  <a:cubicBezTo>
                    <a:pt x="853440" y="532447"/>
                    <a:pt x="822008" y="541020"/>
                    <a:pt x="789623" y="541020"/>
                  </a:cubicBezTo>
                  <a:cubicBezTo>
                    <a:pt x="791527" y="551497"/>
                    <a:pt x="792480" y="562928"/>
                    <a:pt x="792480" y="573405"/>
                  </a:cubicBezTo>
                  <a:cubicBezTo>
                    <a:pt x="792480" y="697230"/>
                    <a:pt x="692468" y="797243"/>
                    <a:pt x="568643" y="797243"/>
                  </a:cubicBezTo>
                  <a:cubicBezTo>
                    <a:pt x="486728" y="797243"/>
                    <a:pt x="415290" y="753428"/>
                    <a:pt x="376238" y="687705"/>
                  </a:cubicBezTo>
                  <a:cubicBezTo>
                    <a:pt x="337185" y="715328"/>
                    <a:pt x="289560" y="731520"/>
                    <a:pt x="238125" y="731520"/>
                  </a:cubicBezTo>
                  <a:cubicBezTo>
                    <a:pt x="106680" y="731520"/>
                    <a:pt x="0" y="624840"/>
                    <a:pt x="0" y="493395"/>
                  </a:cubicBezTo>
                  <a:cubicBezTo>
                    <a:pt x="0" y="361950"/>
                    <a:pt x="106680" y="255270"/>
                    <a:pt x="238125" y="255270"/>
                  </a:cubicBezTo>
                  <a:cubicBezTo>
                    <a:pt x="330517" y="255270"/>
                    <a:pt x="409575" y="307657"/>
                    <a:pt x="449580" y="383857"/>
                  </a:cubicBezTo>
                  <a:cubicBezTo>
                    <a:pt x="483870" y="361950"/>
                    <a:pt x="524827" y="349568"/>
                    <a:pt x="568643" y="349568"/>
                  </a:cubicBezTo>
                  <a:cubicBezTo>
                    <a:pt x="578168" y="349568"/>
                    <a:pt x="586740" y="350520"/>
                    <a:pt x="595313" y="351472"/>
                  </a:cubicBezTo>
                  <a:cubicBezTo>
                    <a:pt x="595313" y="349568"/>
                    <a:pt x="595313" y="348615"/>
                    <a:pt x="595313" y="346710"/>
                  </a:cubicBezTo>
                  <a:cubicBezTo>
                    <a:pt x="595313" y="240030"/>
                    <a:pt x="681990" y="153353"/>
                    <a:pt x="788670" y="153353"/>
                  </a:cubicBezTo>
                  <a:cubicBezTo>
                    <a:pt x="889635" y="153353"/>
                    <a:pt x="972502" y="230505"/>
                    <a:pt x="982027" y="329565"/>
                  </a:cubicBezTo>
                  <a:cubicBezTo>
                    <a:pt x="1017270" y="306705"/>
                    <a:pt x="1059180" y="293370"/>
                    <a:pt x="1103948" y="293370"/>
                  </a:cubicBezTo>
                  <a:cubicBezTo>
                    <a:pt x="1195388" y="293370"/>
                    <a:pt x="1273493" y="347663"/>
                    <a:pt x="1307783" y="425768"/>
                  </a:cubicBezTo>
                  <a:cubicBezTo>
                    <a:pt x="1343977" y="378143"/>
                    <a:pt x="1398270" y="344805"/>
                    <a:pt x="1460183" y="336232"/>
                  </a:cubicBezTo>
                  <a:cubicBezTo>
                    <a:pt x="1444943" y="310515"/>
                    <a:pt x="1435418" y="280035"/>
                    <a:pt x="1435418" y="247650"/>
                  </a:cubicBezTo>
                  <a:cubicBezTo>
                    <a:pt x="1435418" y="153353"/>
                    <a:pt x="1511618" y="77153"/>
                    <a:pt x="1605915" y="77153"/>
                  </a:cubicBezTo>
                  <a:cubicBezTo>
                    <a:pt x="1650683" y="77153"/>
                    <a:pt x="1692593" y="94297"/>
                    <a:pt x="1723073" y="122872"/>
                  </a:cubicBezTo>
                  <a:cubicBezTo>
                    <a:pt x="1752600" y="50482"/>
                    <a:pt x="1823085" y="0"/>
                    <a:pt x="1905000" y="0"/>
                  </a:cubicBezTo>
                  <a:cubicBezTo>
                    <a:pt x="2013585" y="0"/>
                    <a:pt x="2101215" y="87630"/>
                    <a:pt x="2101215" y="196215"/>
                  </a:cubicBezTo>
                  <a:cubicBezTo>
                    <a:pt x="2101215" y="227647"/>
                    <a:pt x="2093595" y="258128"/>
                    <a:pt x="2080260" y="284797"/>
                  </a:cubicBezTo>
                  <a:cubicBezTo>
                    <a:pt x="2091690" y="282893"/>
                    <a:pt x="2103120" y="281940"/>
                    <a:pt x="2115503" y="281940"/>
                  </a:cubicBezTo>
                  <a:cubicBezTo>
                    <a:pt x="2228850" y="281940"/>
                    <a:pt x="2320290" y="373380"/>
                    <a:pt x="2320290" y="486728"/>
                  </a:cubicBezTo>
                  <a:cubicBezTo>
                    <a:pt x="2320290" y="600075"/>
                    <a:pt x="2228850" y="691515"/>
                    <a:pt x="2115503" y="691515"/>
                  </a:cubicBezTo>
                  <a:cubicBezTo>
                    <a:pt x="2020252" y="692468"/>
                    <a:pt x="1939290" y="625793"/>
                    <a:pt x="1917383" y="53625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2"/>
            <p:cNvSpPr/>
            <p:nvPr/>
          </p:nvSpPr>
          <p:spPr>
            <a:xfrm>
              <a:off x="4885785" y="3814025"/>
              <a:ext cx="2258700" cy="932821"/>
            </a:xfrm>
            <a:custGeom>
              <a:avLst/>
              <a:gdLst/>
              <a:ahLst/>
              <a:cxnLst/>
              <a:rect l="l" t="t" r="r" b="b"/>
              <a:pathLst>
                <a:path w="2258700" h="932821" extrusionOk="0">
                  <a:moveTo>
                    <a:pt x="411066" y="720827"/>
                  </a:moveTo>
                  <a:cubicBezTo>
                    <a:pt x="450119" y="764642"/>
                    <a:pt x="512031" y="784645"/>
                    <a:pt x="572039" y="768452"/>
                  </a:cubicBezTo>
                  <a:cubicBezTo>
                    <a:pt x="588231" y="763690"/>
                    <a:pt x="602519" y="757022"/>
                    <a:pt x="615854" y="749402"/>
                  </a:cubicBezTo>
                  <a:cubicBezTo>
                    <a:pt x="665384" y="847510"/>
                    <a:pt x="778731" y="900850"/>
                    <a:pt x="889221" y="871322"/>
                  </a:cubicBezTo>
                  <a:cubicBezTo>
                    <a:pt x="984471" y="845605"/>
                    <a:pt x="1050194" y="763690"/>
                    <a:pt x="1061624" y="671297"/>
                  </a:cubicBezTo>
                  <a:cubicBezTo>
                    <a:pt x="1114011" y="708445"/>
                    <a:pt x="1182591" y="722732"/>
                    <a:pt x="1250219" y="704635"/>
                  </a:cubicBezTo>
                  <a:cubicBezTo>
                    <a:pt x="1369281" y="672250"/>
                    <a:pt x="1438814" y="550330"/>
                    <a:pt x="1407381" y="431267"/>
                  </a:cubicBezTo>
                  <a:cubicBezTo>
                    <a:pt x="1436909" y="437935"/>
                    <a:pt x="1469294" y="437935"/>
                    <a:pt x="1500726" y="429362"/>
                  </a:cubicBezTo>
                  <a:cubicBezTo>
                    <a:pt x="1501679" y="439840"/>
                    <a:pt x="1504536" y="451270"/>
                    <a:pt x="1507394" y="461747"/>
                  </a:cubicBezTo>
                  <a:cubicBezTo>
                    <a:pt x="1539779" y="580810"/>
                    <a:pt x="1662651" y="651295"/>
                    <a:pt x="1782666" y="617957"/>
                  </a:cubicBezTo>
                  <a:cubicBezTo>
                    <a:pt x="1861724" y="596050"/>
                    <a:pt x="1918874" y="535090"/>
                    <a:pt x="1938876" y="461747"/>
                  </a:cubicBezTo>
                  <a:cubicBezTo>
                    <a:pt x="1983644" y="477940"/>
                    <a:pt x="2034126" y="481750"/>
                    <a:pt x="2083656" y="467462"/>
                  </a:cubicBezTo>
                  <a:cubicBezTo>
                    <a:pt x="2210339" y="433172"/>
                    <a:pt x="2284634" y="301727"/>
                    <a:pt x="2250344" y="175045"/>
                  </a:cubicBezTo>
                  <a:cubicBezTo>
                    <a:pt x="2216054" y="48362"/>
                    <a:pt x="2084609" y="-25933"/>
                    <a:pt x="1957926" y="8357"/>
                  </a:cubicBezTo>
                  <a:cubicBezTo>
                    <a:pt x="1869344" y="32170"/>
                    <a:pt x="1806479" y="103607"/>
                    <a:pt x="1788381" y="188380"/>
                  </a:cubicBezTo>
                  <a:cubicBezTo>
                    <a:pt x="1749329" y="176950"/>
                    <a:pt x="1706466" y="175045"/>
                    <a:pt x="1664556" y="186475"/>
                  </a:cubicBezTo>
                  <a:cubicBezTo>
                    <a:pt x="1655984" y="189332"/>
                    <a:pt x="1647411" y="192190"/>
                    <a:pt x="1638839" y="195047"/>
                  </a:cubicBezTo>
                  <a:cubicBezTo>
                    <a:pt x="1638839" y="193142"/>
                    <a:pt x="1637886" y="192190"/>
                    <a:pt x="1637886" y="190285"/>
                  </a:cubicBezTo>
                  <a:cubicBezTo>
                    <a:pt x="1609311" y="87415"/>
                    <a:pt x="1502631" y="26455"/>
                    <a:pt x="1399761" y="55030"/>
                  </a:cubicBezTo>
                  <a:cubicBezTo>
                    <a:pt x="1302606" y="81700"/>
                    <a:pt x="1242599" y="177902"/>
                    <a:pt x="1259744" y="275057"/>
                  </a:cubicBezTo>
                  <a:cubicBezTo>
                    <a:pt x="1219739" y="262675"/>
                    <a:pt x="1175924" y="260770"/>
                    <a:pt x="1132109" y="272200"/>
                  </a:cubicBezTo>
                  <a:cubicBezTo>
                    <a:pt x="1044479" y="296012"/>
                    <a:pt x="983519" y="369355"/>
                    <a:pt x="970184" y="454127"/>
                  </a:cubicBezTo>
                  <a:cubicBezTo>
                    <a:pt x="922559" y="417932"/>
                    <a:pt x="861599" y="400787"/>
                    <a:pt x="799686" y="407455"/>
                  </a:cubicBezTo>
                  <a:cubicBezTo>
                    <a:pt x="808259" y="378880"/>
                    <a:pt x="808259" y="347447"/>
                    <a:pt x="799686" y="316015"/>
                  </a:cubicBezTo>
                  <a:cubicBezTo>
                    <a:pt x="774921" y="224575"/>
                    <a:pt x="680624" y="171235"/>
                    <a:pt x="589184" y="196000"/>
                  </a:cubicBezTo>
                  <a:cubicBezTo>
                    <a:pt x="545369" y="208382"/>
                    <a:pt x="511079" y="236005"/>
                    <a:pt x="489171" y="271247"/>
                  </a:cubicBezTo>
                  <a:cubicBezTo>
                    <a:pt x="442499" y="209335"/>
                    <a:pt x="360584" y="178855"/>
                    <a:pt x="280574" y="200762"/>
                  </a:cubicBezTo>
                  <a:cubicBezTo>
                    <a:pt x="175799" y="229337"/>
                    <a:pt x="113886" y="337922"/>
                    <a:pt x="142461" y="442697"/>
                  </a:cubicBezTo>
                  <a:cubicBezTo>
                    <a:pt x="151034" y="473177"/>
                    <a:pt x="166274" y="500800"/>
                    <a:pt x="186276" y="522707"/>
                  </a:cubicBezTo>
                  <a:cubicBezTo>
                    <a:pt x="174846" y="523660"/>
                    <a:pt x="163416" y="525565"/>
                    <a:pt x="151034" y="529375"/>
                  </a:cubicBezTo>
                  <a:cubicBezTo>
                    <a:pt x="41496" y="558902"/>
                    <a:pt x="-22321" y="672250"/>
                    <a:pt x="7206" y="781787"/>
                  </a:cubicBezTo>
                  <a:cubicBezTo>
                    <a:pt x="36734" y="891325"/>
                    <a:pt x="150081" y="955142"/>
                    <a:pt x="259619" y="925615"/>
                  </a:cubicBezTo>
                  <a:cubicBezTo>
                    <a:pt x="352964" y="898945"/>
                    <a:pt x="413924" y="813220"/>
                    <a:pt x="411066" y="720827"/>
                  </a:cubicBezTo>
                  <a:close/>
                </a:path>
              </a:pathLst>
            </a:custGeom>
            <a:solidFill>
              <a:srgbClr val="9BAC22"/>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2"/>
            <p:cNvSpPr/>
            <p:nvPr/>
          </p:nvSpPr>
          <p:spPr>
            <a:xfrm>
              <a:off x="4632007" y="4002405"/>
              <a:ext cx="2797492" cy="1142047"/>
            </a:xfrm>
            <a:custGeom>
              <a:avLst/>
              <a:gdLst/>
              <a:ahLst/>
              <a:cxnLst/>
              <a:rect l="l" t="t" r="r" b="b"/>
              <a:pathLst>
                <a:path w="2797492" h="1142047" extrusionOk="0">
                  <a:moveTo>
                    <a:pt x="246697" y="618172"/>
                  </a:moveTo>
                  <a:cubicBezTo>
                    <a:pt x="260033" y="618172"/>
                    <a:pt x="272415" y="619125"/>
                    <a:pt x="285750" y="621030"/>
                  </a:cubicBezTo>
                  <a:cubicBezTo>
                    <a:pt x="280035" y="605790"/>
                    <a:pt x="276225" y="588645"/>
                    <a:pt x="276225" y="570547"/>
                  </a:cubicBezTo>
                  <a:cubicBezTo>
                    <a:pt x="276225" y="493395"/>
                    <a:pt x="339090" y="431482"/>
                    <a:pt x="415290" y="431482"/>
                  </a:cubicBezTo>
                  <a:cubicBezTo>
                    <a:pt x="481013" y="431482"/>
                    <a:pt x="536258" y="477202"/>
                    <a:pt x="550545" y="538163"/>
                  </a:cubicBezTo>
                  <a:cubicBezTo>
                    <a:pt x="566738" y="535305"/>
                    <a:pt x="583883" y="534352"/>
                    <a:pt x="601027" y="534352"/>
                  </a:cubicBezTo>
                  <a:cubicBezTo>
                    <a:pt x="661988" y="534352"/>
                    <a:pt x="718185" y="552450"/>
                    <a:pt x="765810" y="582930"/>
                  </a:cubicBezTo>
                  <a:cubicBezTo>
                    <a:pt x="811530" y="501967"/>
                    <a:pt x="894397" y="444817"/>
                    <a:pt x="992505" y="437197"/>
                  </a:cubicBezTo>
                  <a:cubicBezTo>
                    <a:pt x="987743" y="418147"/>
                    <a:pt x="985837" y="398145"/>
                    <a:pt x="985837" y="377190"/>
                  </a:cubicBezTo>
                  <a:cubicBezTo>
                    <a:pt x="985837" y="229552"/>
                    <a:pt x="1105852" y="109538"/>
                    <a:pt x="1252537" y="109538"/>
                  </a:cubicBezTo>
                  <a:cubicBezTo>
                    <a:pt x="1338262" y="109538"/>
                    <a:pt x="1413510" y="149542"/>
                    <a:pt x="1463040" y="211455"/>
                  </a:cubicBezTo>
                  <a:cubicBezTo>
                    <a:pt x="1492568" y="188595"/>
                    <a:pt x="1529715" y="175260"/>
                    <a:pt x="1569720" y="175260"/>
                  </a:cubicBezTo>
                  <a:cubicBezTo>
                    <a:pt x="1600200" y="175260"/>
                    <a:pt x="1628775" y="182880"/>
                    <a:pt x="1653540" y="197167"/>
                  </a:cubicBezTo>
                  <a:cubicBezTo>
                    <a:pt x="1703070" y="152400"/>
                    <a:pt x="1769745" y="124777"/>
                    <a:pt x="1842135" y="124777"/>
                  </a:cubicBezTo>
                  <a:cubicBezTo>
                    <a:pt x="1918335" y="124777"/>
                    <a:pt x="1987868" y="155257"/>
                    <a:pt x="2039302" y="204788"/>
                  </a:cubicBezTo>
                  <a:cubicBezTo>
                    <a:pt x="2037398" y="194310"/>
                    <a:pt x="2036445" y="183832"/>
                    <a:pt x="2036445" y="172402"/>
                  </a:cubicBezTo>
                  <a:cubicBezTo>
                    <a:pt x="2036445" y="77152"/>
                    <a:pt x="2113598" y="0"/>
                    <a:pt x="2208848" y="0"/>
                  </a:cubicBezTo>
                  <a:cubicBezTo>
                    <a:pt x="2288858" y="0"/>
                    <a:pt x="2355533" y="54292"/>
                    <a:pt x="2375535" y="127635"/>
                  </a:cubicBezTo>
                  <a:cubicBezTo>
                    <a:pt x="2404110" y="107632"/>
                    <a:pt x="2439353" y="95250"/>
                    <a:pt x="2477453" y="95250"/>
                  </a:cubicBezTo>
                  <a:cubicBezTo>
                    <a:pt x="2575560" y="95250"/>
                    <a:pt x="2654618" y="174307"/>
                    <a:pt x="2654618" y="272415"/>
                  </a:cubicBezTo>
                  <a:cubicBezTo>
                    <a:pt x="2654618" y="303847"/>
                    <a:pt x="2646045" y="333375"/>
                    <a:pt x="2631758" y="359092"/>
                  </a:cubicBezTo>
                  <a:cubicBezTo>
                    <a:pt x="2728912" y="398145"/>
                    <a:pt x="2797493" y="492442"/>
                    <a:pt x="2797493" y="603885"/>
                  </a:cubicBezTo>
                  <a:cubicBezTo>
                    <a:pt x="2797493" y="749617"/>
                    <a:pt x="2679383" y="867727"/>
                    <a:pt x="2533650" y="867727"/>
                  </a:cubicBezTo>
                  <a:cubicBezTo>
                    <a:pt x="2463165" y="867727"/>
                    <a:pt x="2399348" y="840105"/>
                    <a:pt x="2351723" y="795338"/>
                  </a:cubicBezTo>
                  <a:cubicBezTo>
                    <a:pt x="2309812" y="850582"/>
                    <a:pt x="2244090" y="885825"/>
                    <a:pt x="2168843" y="885825"/>
                  </a:cubicBezTo>
                  <a:cubicBezTo>
                    <a:pt x="2166937" y="885825"/>
                    <a:pt x="2164080" y="885825"/>
                    <a:pt x="2162175" y="885825"/>
                  </a:cubicBezTo>
                  <a:cubicBezTo>
                    <a:pt x="2130743" y="1009650"/>
                    <a:pt x="2019300" y="1102042"/>
                    <a:pt x="1884998" y="1102042"/>
                  </a:cubicBezTo>
                  <a:cubicBezTo>
                    <a:pt x="1768793" y="1102042"/>
                    <a:pt x="1668780" y="1032510"/>
                    <a:pt x="1624012" y="932497"/>
                  </a:cubicBezTo>
                  <a:cubicBezTo>
                    <a:pt x="1571625" y="968692"/>
                    <a:pt x="1507808" y="990600"/>
                    <a:pt x="1439227" y="990600"/>
                  </a:cubicBezTo>
                  <a:cubicBezTo>
                    <a:pt x="1359218" y="990600"/>
                    <a:pt x="1286827" y="962025"/>
                    <a:pt x="1230630" y="914400"/>
                  </a:cubicBezTo>
                  <a:cubicBezTo>
                    <a:pt x="1178243" y="973455"/>
                    <a:pt x="1101090" y="1010602"/>
                    <a:pt x="1015365" y="1010602"/>
                  </a:cubicBezTo>
                  <a:cubicBezTo>
                    <a:pt x="962977" y="1010602"/>
                    <a:pt x="914400" y="996315"/>
                    <a:pt x="872490" y="972502"/>
                  </a:cubicBezTo>
                  <a:cubicBezTo>
                    <a:pt x="822960" y="1073467"/>
                    <a:pt x="719138" y="1142048"/>
                    <a:pt x="600075" y="1142048"/>
                  </a:cubicBezTo>
                  <a:cubicBezTo>
                    <a:pt x="520065" y="1142048"/>
                    <a:pt x="446722" y="1110615"/>
                    <a:pt x="392430" y="1060132"/>
                  </a:cubicBezTo>
                  <a:cubicBezTo>
                    <a:pt x="351472" y="1090613"/>
                    <a:pt x="300038" y="1109663"/>
                    <a:pt x="244792" y="1109663"/>
                  </a:cubicBezTo>
                  <a:cubicBezTo>
                    <a:pt x="109538" y="1109663"/>
                    <a:pt x="0" y="1000125"/>
                    <a:pt x="0" y="864870"/>
                  </a:cubicBezTo>
                  <a:cubicBezTo>
                    <a:pt x="1905" y="727710"/>
                    <a:pt x="111442" y="618172"/>
                    <a:pt x="246697" y="618172"/>
                  </a:cubicBezTo>
                  <a:close/>
                </a:path>
              </a:pathLst>
            </a:custGeom>
            <a:solidFill>
              <a:srgbClr val="AFBE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2"/>
            <p:cNvSpPr/>
            <p:nvPr/>
          </p:nvSpPr>
          <p:spPr>
            <a:xfrm>
              <a:off x="5302566" y="3742372"/>
              <a:ext cx="120015" cy="283845"/>
            </a:xfrm>
            <a:custGeom>
              <a:avLst/>
              <a:gdLst/>
              <a:ahLst/>
              <a:cxnLst/>
              <a:rect l="l" t="t" r="r" b="b"/>
              <a:pathLst>
                <a:path w="120015" h="283845" extrusionOk="0">
                  <a:moveTo>
                    <a:pt x="60008" y="0"/>
                  </a:moveTo>
                  <a:cubicBezTo>
                    <a:pt x="97155" y="36195"/>
                    <a:pt x="120015" y="86678"/>
                    <a:pt x="120015" y="141922"/>
                  </a:cubicBezTo>
                  <a:cubicBezTo>
                    <a:pt x="120015" y="198120"/>
                    <a:pt x="97155" y="247650"/>
                    <a:pt x="60008" y="283845"/>
                  </a:cubicBezTo>
                  <a:cubicBezTo>
                    <a:pt x="22860" y="247650"/>
                    <a:pt x="0" y="197168"/>
                    <a:pt x="0" y="141922"/>
                  </a:cubicBezTo>
                  <a:cubicBezTo>
                    <a:pt x="0" y="86678"/>
                    <a:pt x="22860" y="36195"/>
                    <a:pt x="6000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2"/>
            <p:cNvSpPr/>
            <p:nvPr/>
          </p:nvSpPr>
          <p:spPr>
            <a:xfrm>
              <a:off x="4837746" y="4170238"/>
              <a:ext cx="175260" cy="120580"/>
            </a:xfrm>
            <a:custGeom>
              <a:avLst/>
              <a:gdLst/>
              <a:ahLst/>
              <a:cxnLst/>
              <a:rect l="l" t="t" r="r" b="b"/>
              <a:pathLst>
                <a:path w="175260" h="120580" extrusionOk="0">
                  <a:moveTo>
                    <a:pt x="0" y="3617"/>
                  </a:moveTo>
                  <a:cubicBezTo>
                    <a:pt x="37148" y="-4956"/>
                    <a:pt x="77153" y="1712"/>
                    <a:pt x="111443" y="23619"/>
                  </a:cubicBezTo>
                  <a:cubicBezTo>
                    <a:pt x="145733" y="45527"/>
                    <a:pt x="167640" y="79817"/>
                    <a:pt x="175260" y="116964"/>
                  </a:cubicBezTo>
                  <a:cubicBezTo>
                    <a:pt x="138113" y="125537"/>
                    <a:pt x="98108" y="118869"/>
                    <a:pt x="63818" y="96962"/>
                  </a:cubicBezTo>
                  <a:cubicBezTo>
                    <a:pt x="30480" y="75054"/>
                    <a:pt x="7620" y="40764"/>
                    <a:pt x="0" y="361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2"/>
            <p:cNvSpPr/>
            <p:nvPr/>
          </p:nvSpPr>
          <p:spPr>
            <a:xfrm>
              <a:off x="4441507" y="4949990"/>
              <a:ext cx="208597" cy="87823"/>
            </a:xfrm>
            <a:custGeom>
              <a:avLst/>
              <a:gdLst/>
              <a:ahLst/>
              <a:cxnLst/>
              <a:rect l="l" t="t" r="r" b="b"/>
              <a:pathLst>
                <a:path w="208597" h="87823" extrusionOk="0">
                  <a:moveTo>
                    <a:pt x="0" y="47777"/>
                  </a:moveTo>
                  <a:cubicBezTo>
                    <a:pt x="25717" y="20154"/>
                    <a:pt x="61913" y="2057"/>
                    <a:pt x="102870" y="152"/>
                  </a:cubicBezTo>
                  <a:cubicBezTo>
                    <a:pt x="143827" y="-1753"/>
                    <a:pt x="180975" y="14439"/>
                    <a:pt x="208597" y="40157"/>
                  </a:cubicBezTo>
                  <a:cubicBezTo>
                    <a:pt x="182880" y="67779"/>
                    <a:pt x="146685" y="85877"/>
                    <a:pt x="105727" y="87782"/>
                  </a:cubicBezTo>
                  <a:cubicBezTo>
                    <a:pt x="64770" y="88734"/>
                    <a:pt x="27622" y="73494"/>
                    <a:pt x="0" y="4777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2"/>
            <p:cNvSpPr/>
            <p:nvPr/>
          </p:nvSpPr>
          <p:spPr>
            <a:xfrm>
              <a:off x="5895974" y="3824253"/>
              <a:ext cx="203834" cy="199140"/>
            </a:xfrm>
            <a:custGeom>
              <a:avLst/>
              <a:gdLst/>
              <a:ahLst/>
              <a:cxnLst/>
              <a:rect l="l" t="t" r="r" b="b"/>
              <a:pathLst>
                <a:path w="203834" h="199140" extrusionOk="0">
                  <a:moveTo>
                    <a:pt x="0" y="34"/>
                  </a:moveTo>
                  <a:cubicBezTo>
                    <a:pt x="51435" y="-919"/>
                    <a:pt x="103822" y="18131"/>
                    <a:pt x="143828" y="57184"/>
                  </a:cubicBezTo>
                  <a:cubicBezTo>
                    <a:pt x="183832" y="96237"/>
                    <a:pt x="203835" y="147672"/>
                    <a:pt x="203835" y="199106"/>
                  </a:cubicBezTo>
                  <a:cubicBezTo>
                    <a:pt x="152400" y="200059"/>
                    <a:pt x="100013" y="181009"/>
                    <a:pt x="60007" y="141956"/>
                  </a:cubicBezTo>
                  <a:cubicBezTo>
                    <a:pt x="20955" y="103856"/>
                    <a:pt x="953" y="51469"/>
                    <a:pt x="0" y="34"/>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6424612" y="3670934"/>
              <a:ext cx="87630" cy="207645"/>
            </a:xfrm>
            <a:custGeom>
              <a:avLst/>
              <a:gdLst/>
              <a:ahLst/>
              <a:cxnLst/>
              <a:rect l="l" t="t" r="r" b="b"/>
              <a:pathLst>
                <a:path w="87630" h="207645" extrusionOk="0">
                  <a:moveTo>
                    <a:pt x="43815" y="0"/>
                  </a:moveTo>
                  <a:cubicBezTo>
                    <a:pt x="70485" y="26670"/>
                    <a:pt x="87630" y="62865"/>
                    <a:pt x="87630" y="103822"/>
                  </a:cubicBezTo>
                  <a:cubicBezTo>
                    <a:pt x="87630" y="144780"/>
                    <a:pt x="71438" y="180975"/>
                    <a:pt x="43815" y="207645"/>
                  </a:cubicBezTo>
                  <a:cubicBezTo>
                    <a:pt x="17145" y="180975"/>
                    <a:pt x="0" y="144780"/>
                    <a:pt x="0" y="103822"/>
                  </a:cubicBezTo>
                  <a:cubicBezTo>
                    <a:pt x="0" y="62865"/>
                    <a:pt x="17145" y="26670"/>
                    <a:pt x="4381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2"/>
            <p:cNvSpPr/>
            <p:nvPr/>
          </p:nvSpPr>
          <p:spPr>
            <a:xfrm>
              <a:off x="7217092" y="3969060"/>
              <a:ext cx="198119" cy="96491"/>
            </a:xfrm>
            <a:custGeom>
              <a:avLst/>
              <a:gdLst/>
              <a:ahLst/>
              <a:cxnLst/>
              <a:rect l="l" t="t" r="r" b="b"/>
              <a:pathLst>
                <a:path w="198119" h="96491" extrusionOk="0">
                  <a:moveTo>
                    <a:pt x="198120" y="17152"/>
                  </a:moveTo>
                  <a:cubicBezTo>
                    <a:pt x="180975" y="50489"/>
                    <a:pt x="151447" y="78112"/>
                    <a:pt x="112395" y="89542"/>
                  </a:cubicBezTo>
                  <a:cubicBezTo>
                    <a:pt x="73342" y="101924"/>
                    <a:pt x="33338" y="97162"/>
                    <a:pt x="0" y="80017"/>
                  </a:cubicBezTo>
                  <a:cubicBezTo>
                    <a:pt x="17145" y="46679"/>
                    <a:pt x="46672" y="19057"/>
                    <a:pt x="85725" y="7627"/>
                  </a:cubicBezTo>
                  <a:cubicBezTo>
                    <a:pt x="124777" y="-5708"/>
                    <a:pt x="164782" y="-946"/>
                    <a:pt x="198120" y="17152"/>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2"/>
            <p:cNvSpPr/>
            <p:nvPr/>
          </p:nvSpPr>
          <p:spPr>
            <a:xfrm>
              <a:off x="7463789" y="4573213"/>
              <a:ext cx="287654" cy="141401"/>
            </a:xfrm>
            <a:custGeom>
              <a:avLst/>
              <a:gdLst/>
              <a:ahLst/>
              <a:cxnLst/>
              <a:rect l="l" t="t" r="r" b="b"/>
              <a:pathLst>
                <a:path w="287654" h="141401" extrusionOk="0">
                  <a:moveTo>
                    <a:pt x="287655" y="24505"/>
                  </a:moveTo>
                  <a:cubicBezTo>
                    <a:pt x="262890" y="73082"/>
                    <a:pt x="219075" y="113087"/>
                    <a:pt x="162878" y="131184"/>
                  </a:cubicBezTo>
                  <a:cubicBezTo>
                    <a:pt x="106680" y="149282"/>
                    <a:pt x="48578" y="142614"/>
                    <a:pt x="0" y="116897"/>
                  </a:cubicBezTo>
                  <a:cubicBezTo>
                    <a:pt x="24765" y="68319"/>
                    <a:pt x="68580" y="28314"/>
                    <a:pt x="124778" y="10217"/>
                  </a:cubicBezTo>
                  <a:cubicBezTo>
                    <a:pt x="180975" y="-7881"/>
                    <a:pt x="240030" y="-1213"/>
                    <a:pt x="287655" y="24505"/>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 name="Google Shape;118;p12"/>
            <p:cNvGrpSpPr/>
            <p:nvPr/>
          </p:nvGrpSpPr>
          <p:grpSpPr>
            <a:xfrm>
              <a:off x="6667588" y="3533775"/>
              <a:ext cx="221841" cy="227647"/>
              <a:chOff x="6667588" y="3533775"/>
              <a:chExt cx="221841" cy="227647"/>
            </a:xfrm>
          </p:grpSpPr>
          <p:sp>
            <p:nvSpPr>
              <p:cNvPr id="119" name="Google Shape;119;p12"/>
              <p:cNvSpPr/>
              <p:nvPr/>
            </p:nvSpPr>
            <p:spPr>
              <a:xfrm>
                <a:off x="6667588" y="3596640"/>
                <a:ext cx="96720" cy="164782"/>
              </a:xfrm>
              <a:custGeom>
                <a:avLst/>
                <a:gdLst/>
                <a:ahLst/>
                <a:cxnLst/>
                <a:rect l="l" t="t" r="r" b="b"/>
                <a:pathLst>
                  <a:path w="96720" h="164782" extrusionOk="0">
                    <a:moveTo>
                      <a:pt x="6579" y="0"/>
                    </a:moveTo>
                    <a:cubicBezTo>
                      <a:pt x="38964" y="10477"/>
                      <a:pt x="66586" y="32385"/>
                      <a:pt x="82779" y="64770"/>
                    </a:cubicBezTo>
                    <a:cubicBezTo>
                      <a:pt x="98971" y="97155"/>
                      <a:pt x="100876" y="133350"/>
                      <a:pt x="89446" y="164782"/>
                    </a:cubicBezTo>
                    <a:cubicBezTo>
                      <a:pt x="57061" y="154305"/>
                      <a:pt x="29439" y="132397"/>
                      <a:pt x="13246" y="100013"/>
                    </a:cubicBezTo>
                    <a:cubicBezTo>
                      <a:pt x="-1994" y="67628"/>
                      <a:pt x="-3899" y="31432"/>
                      <a:pt x="657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2"/>
              <p:cNvSpPr/>
              <p:nvPr/>
            </p:nvSpPr>
            <p:spPr>
              <a:xfrm>
                <a:off x="6750368" y="3533775"/>
                <a:ext cx="139061" cy="227647"/>
              </a:xfrm>
              <a:custGeom>
                <a:avLst/>
                <a:gdLst/>
                <a:ahLst/>
                <a:cxnLst/>
                <a:rect l="l" t="t" r="r" b="b"/>
                <a:pathLst>
                  <a:path w="139061" h="227647" extrusionOk="0">
                    <a:moveTo>
                      <a:pt x="7618" y="227647"/>
                    </a:moveTo>
                    <a:cubicBezTo>
                      <a:pt x="-5717" y="182880"/>
                      <a:pt x="-1907" y="132397"/>
                      <a:pt x="21906" y="87630"/>
                    </a:cubicBezTo>
                    <a:cubicBezTo>
                      <a:pt x="46671" y="42863"/>
                      <a:pt x="86676" y="12383"/>
                      <a:pt x="131443" y="0"/>
                    </a:cubicBezTo>
                    <a:cubicBezTo>
                      <a:pt x="144778" y="44767"/>
                      <a:pt x="140968" y="95250"/>
                      <a:pt x="117156" y="140018"/>
                    </a:cubicBezTo>
                    <a:cubicBezTo>
                      <a:pt x="93343" y="184785"/>
                      <a:pt x="52386" y="215265"/>
                      <a:pt x="7618" y="22764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12"/>
            <p:cNvSpPr/>
            <p:nvPr/>
          </p:nvSpPr>
          <p:spPr>
            <a:xfrm>
              <a:off x="7340917" y="4225107"/>
              <a:ext cx="152400" cy="109901"/>
            </a:xfrm>
            <a:custGeom>
              <a:avLst/>
              <a:gdLst/>
              <a:ahLst/>
              <a:cxnLst/>
              <a:rect l="l" t="t" r="r" b="b"/>
              <a:pathLst>
                <a:path w="152400" h="109901" extrusionOk="0">
                  <a:moveTo>
                    <a:pt x="152400" y="2087"/>
                  </a:moveTo>
                  <a:cubicBezTo>
                    <a:pt x="146685" y="35424"/>
                    <a:pt x="127635" y="65905"/>
                    <a:pt x="98107" y="86860"/>
                  </a:cubicBezTo>
                  <a:cubicBezTo>
                    <a:pt x="68580" y="107814"/>
                    <a:pt x="32385" y="113530"/>
                    <a:pt x="0" y="107814"/>
                  </a:cubicBezTo>
                  <a:cubicBezTo>
                    <a:pt x="5715" y="74477"/>
                    <a:pt x="24765" y="43997"/>
                    <a:pt x="54292" y="23042"/>
                  </a:cubicBezTo>
                  <a:cubicBezTo>
                    <a:pt x="83820" y="2087"/>
                    <a:pt x="119063" y="-3628"/>
                    <a:pt x="152400" y="208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p:nvPr/>
          </p:nvSpPr>
          <p:spPr>
            <a:xfrm>
              <a:off x="7340917" y="4316111"/>
              <a:ext cx="242887" cy="126014"/>
            </a:xfrm>
            <a:custGeom>
              <a:avLst/>
              <a:gdLst/>
              <a:ahLst/>
              <a:cxnLst/>
              <a:rect l="l" t="t" r="r" b="b"/>
              <a:pathLst>
                <a:path w="242887" h="126014" extrusionOk="0">
                  <a:moveTo>
                    <a:pt x="0" y="16811"/>
                  </a:moveTo>
                  <a:cubicBezTo>
                    <a:pt x="42863" y="-3191"/>
                    <a:pt x="93345" y="-6049"/>
                    <a:pt x="140970" y="12049"/>
                  </a:cubicBezTo>
                  <a:cubicBezTo>
                    <a:pt x="188595" y="30146"/>
                    <a:pt x="223838" y="66341"/>
                    <a:pt x="242888" y="109204"/>
                  </a:cubicBezTo>
                  <a:cubicBezTo>
                    <a:pt x="200025" y="129206"/>
                    <a:pt x="149542" y="132064"/>
                    <a:pt x="101917" y="113966"/>
                  </a:cubicBezTo>
                  <a:cubicBezTo>
                    <a:pt x="54292" y="94916"/>
                    <a:pt x="18097" y="59674"/>
                    <a:pt x="0" y="1681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12"/>
            <p:cNvGrpSpPr/>
            <p:nvPr/>
          </p:nvGrpSpPr>
          <p:grpSpPr>
            <a:xfrm>
              <a:off x="4558664" y="4401502"/>
              <a:ext cx="264369" cy="202131"/>
              <a:chOff x="4558664" y="4401502"/>
              <a:chExt cx="264369" cy="202131"/>
            </a:xfrm>
          </p:grpSpPr>
          <p:sp>
            <p:nvSpPr>
              <p:cNvPr id="124" name="Google Shape;124;p12"/>
              <p:cNvSpPr/>
              <p:nvPr/>
            </p:nvSpPr>
            <p:spPr>
              <a:xfrm>
                <a:off x="4728634" y="4401502"/>
                <a:ext cx="94399" cy="167640"/>
              </a:xfrm>
              <a:custGeom>
                <a:avLst/>
                <a:gdLst/>
                <a:ahLst/>
                <a:cxnLst/>
                <a:rect l="l" t="t" r="r" b="b"/>
                <a:pathLst>
                  <a:path w="94399" h="167640" extrusionOk="0">
                    <a:moveTo>
                      <a:pt x="8147" y="0"/>
                    </a:moveTo>
                    <a:cubicBezTo>
                      <a:pt x="-3283" y="31432"/>
                      <a:pt x="-3283" y="67628"/>
                      <a:pt x="11957" y="100013"/>
                    </a:cubicBezTo>
                    <a:cubicBezTo>
                      <a:pt x="27197" y="133350"/>
                      <a:pt x="54820" y="156210"/>
                      <a:pt x="86252" y="167640"/>
                    </a:cubicBezTo>
                    <a:cubicBezTo>
                      <a:pt x="97682" y="136207"/>
                      <a:pt x="97682" y="100013"/>
                      <a:pt x="82442" y="67628"/>
                    </a:cubicBezTo>
                    <a:cubicBezTo>
                      <a:pt x="67202" y="35242"/>
                      <a:pt x="39580" y="11430"/>
                      <a:pt x="8147"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2"/>
              <p:cNvSpPr/>
              <p:nvPr/>
            </p:nvSpPr>
            <p:spPr>
              <a:xfrm>
                <a:off x="4558664" y="4491213"/>
                <a:ext cx="256222" cy="112420"/>
              </a:xfrm>
              <a:custGeom>
                <a:avLst/>
                <a:gdLst/>
                <a:ahLst/>
                <a:cxnLst/>
                <a:rect l="l" t="t" r="r" b="b"/>
                <a:pathLst>
                  <a:path w="256222" h="112420" extrusionOk="0">
                    <a:moveTo>
                      <a:pt x="256222" y="77929"/>
                    </a:moveTo>
                    <a:cubicBezTo>
                      <a:pt x="229552" y="38876"/>
                      <a:pt x="187642" y="11254"/>
                      <a:pt x="137160" y="2681"/>
                    </a:cubicBezTo>
                    <a:cubicBezTo>
                      <a:pt x="86677" y="-5891"/>
                      <a:pt x="38100" y="6491"/>
                      <a:pt x="0" y="34114"/>
                    </a:cubicBezTo>
                    <a:cubicBezTo>
                      <a:pt x="26670" y="73166"/>
                      <a:pt x="68580" y="100789"/>
                      <a:pt x="119063" y="109361"/>
                    </a:cubicBezTo>
                    <a:cubicBezTo>
                      <a:pt x="169545" y="118886"/>
                      <a:pt x="218122" y="105551"/>
                      <a:pt x="256222" y="77929"/>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12"/>
            <p:cNvSpPr/>
            <p:nvPr/>
          </p:nvSpPr>
          <p:spPr>
            <a:xfrm>
              <a:off x="4915852" y="4321492"/>
              <a:ext cx="2053590" cy="557212"/>
            </a:xfrm>
            <a:custGeom>
              <a:avLst/>
              <a:gdLst/>
              <a:ahLst/>
              <a:cxnLst/>
              <a:rect l="l" t="t" r="r" b="b"/>
              <a:pathLst>
                <a:path w="2053590" h="557212" extrusionOk="0">
                  <a:moveTo>
                    <a:pt x="1334453" y="0"/>
                  </a:moveTo>
                  <a:cubicBezTo>
                    <a:pt x="1374457" y="0"/>
                    <a:pt x="1406842" y="32385"/>
                    <a:pt x="1406842" y="72390"/>
                  </a:cubicBezTo>
                  <a:cubicBezTo>
                    <a:pt x="1406842" y="112395"/>
                    <a:pt x="1374457" y="144780"/>
                    <a:pt x="1334453" y="144780"/>
                  </a:cubicBezTo>
                  <a:cubicBezTo>
                    <a:pt x="1294448" y="144780"/>
                    <a:pt x="1262063" y="112395"/>
                    <a:pt x="1262063" y="72390"/>
                  </a:cubicBezTo>
                  <a:cubicBezTo>
                    <a:pt x="1262063" y="32385"/>
                    <a:pt x="1294448" y="0"/>
                    <a:pt x="1334453" y="0"/>
                  </a:cubicBezTo>
                  <a:lnTo>
                    <a:pt x="1334453" y="0"/>
                  </a:lnTo>
                  <a:close/>
                  <a:moveTo>
                    <a:pt x="849630" y="111442"/>
                  </a:moveTo>
                  <a:cubicBezTo>
                    <a:pt x="885825" y="111442"/>
                    <a:pt x="914400" y="140017"/>
                    <a:pt x="914400" y="176213"/>
                  </a:cubicBezTo>
                  <a:cubicBezTo>
                    <a:pt x="914400" y="212407"/>
                    <a:pt x="885825" y="240982"/>
                    <a:pt x="849630" y="240982"/>
                  </a:cubicBezTo>
                  <a:cubicBezTo>
                    <a:pt x="814388" y="240982"/>
                    <a:pt x="784860" y="212407"/>
                    <a:pt x="784860" y="176213"/>
                  </a:cubicBezTo>
                  <a:cubicBezTo>
                    <a:pt x="784860" y="140970"/>
                    <a:pt x="813435" y="111442"/>
                    <a:pt x="849630" y="111442"/>
                  </a:cubicBezTo>
                  <a:lnTo>
                    <a:pt x="849630" y="111442"/>
                  </a:lnTo>
                  <a:close/>
                  <a:moveTo>
                    <a:pt x="35242" y="421957"/>
                  </a:moveTo>
                  <a:cubicBezTo>
                    <a:pt x="55245" y="421957"/>
                    <a:pt x="70485" y="438150"/>
                    <a:pt x="70485" y="457200"/>
                  </a:cubicBezTo>
                  <a:cubicBezTo>
                    <a:pt x="70485" y="477202"/>
                    <a:pt x="54292" y="492442"/>
                    <a:pt x="35242" y="492442"/>
                  </a:cubicBezTo>
                  <a:cubicBezTo>
                    <a:pt x="15240" y="492442"/>
                    <a:pt x="0" y="476250"/>
                    <a:pt x="0" y="457200"/>
                  </a:cubicBezTo>
                  <a:cubicBezTo>
                    <a:pt x="0" y="437197"/>
                    <a:pt x="15240" y="421957"/>
                    <a:pt x="35242" y="421957"/>
                  </a:cubicBezTo>
                  <a:lnTo>
                    <a:pt x="35242" y="421957"/>
                  </a:lnTo>
                  <a:close/>
                  <a:moveTo>
                    <a:pt x="571500" y="359092"/>
                  </a:moveTo>
                  <a:cubicBezTo>
                    <a:pt x="626745" y="359092"/>
                    <a:pt x="670560" y="403860"/>
                    <a:pt x="670560" y="458152"/>
                  </a:cubicBezTo>
                  <a:cubicBezTo>
                    <a:pt x="670560" y="512445"/>
                    <a:pt x="625793" y="557213"/>
                    <a:pt x="571500" y="557213"/>
                  </a:cubicBezTo>
                  <a:cubicBezTo>
                    <a:pt x="516255" y="557213"/>
                    <a:pt x="472440" y="512445"/>
                    <a:pt x="472440" y="458152"/>
                  </a:cubicBezTo>
                  <a:cubicBezTo>
                    <a:pt x="472440" y="403860"/>
                    <a:pt x="517207" y="359092"/>
                    <a:pt x="571500" y="359092"/>
                  </a:cubicBezTo>
                  <a:lnTo>
                    <a:pt x="571500" y="359092"/>
                  </a:lnTo>
                  <a:close/>
                  <a:moveTo>
                    <a:pt x="1139190" y="410527"/>
                  </a:moveTo>
                  <a:cubicBezTo>
                    <a:pt x="1166813" y="410527"/>
                    <a:pt x="1188720" y="432435"/>
                    <a:pt x="1188720" y="460057"/>
                  </a:cubicBezTo>
                  <a:cubicBezTo>
                    <a:pt x="1188720" y="487680"/>
                    <a:pt x="1166813" y="509588"/>
                    <a:pt x="1139190" y="509588"/>
                  </a:cubicBezTo>
                  <a:cubicBezTo>
                    <a:pt x="1112520" y="509588"/>
                    <a:pt x="1089660" y="487680"/>
                    <a:pt x="1089660" y="460057"/>
                  </a:cubicBezTo>
                  <a:cubicBezTo>
                    <a:pt x="1090613" y="432435"/>
                    <a:pt x="1112520" y="410527"/>
                    <a:pt x="1139190" y="410527"/>
                  </a:cubicBezTo>
                  <a:lnTo>
                    <a:pt x="1139190" y="410527"/>
                  </a:lnTo>
                  <a:close/>
                  <a:moveTo>
                    <a:pt x="1486853" y="334327"/>
                  </a:moveTo>
                  <a:cubicBezTo>
                    <a:pt x="1519238" y="334327"/>
                    <a:pt x="1544955" y="360045"/>
                    <a:pt x="1544955" y="392430"/>
                  </a:cubicBezTo>
                  <a:cubicBezTo>
                    <a:pt x="1544955" y="424815"/>
                    <a:pt x="1519238" y="450532"/>
                    <a:pt x="1486853" y="450532"/>
                  </a:cubicBezTo>
                  <a:cubicBezTo>
                    <a:pt x="1454467" y="450532"/>
                    <a:pt x="1428750" y="424815"/>
                    <a:pt x="1428750" y="392430"/>
                  </a:cubicBezTo>
                  <a:cubicBezTo>
                    <a:pt x="1429703" y="360997"/>
                    <a:pt x="1455420" y="334327"/>
                    <a:pt x="1486853" y="334327"/>
                  </a:cubicBezTo>
                  <a:lnTo>
                    <a:pt x="1486853" y="334327"/>
                  </a:lnTo>
                  <a:close/>
                  <a:moveTo>
                    <a:pt x="1916430" y="89535"/>
                  </a:moveTo>
                  <a:cubicBezTo>
                    <a:pt x="1992630" y="89535"/>
                    <a:pt x="2053590" y="150495"/>
                    <a:pt x="2053590" y="226695"/>
                  </a:cubicBezTo>
                  <a:cubicBezTo>
                    <a:pt x="2053590" y="302895"/>
                    <a:pt x="1992630" y="363855"/>
                    <a:pt x="1916430" y="363855"/>
                  </a:cubicBezTo>
                  <a:cubicBezTo>
                    <a:pt x="1840230" y="363855"/>
                    <a:pt x="1779270" y="302895"/>
                    <a:pt x="1779270" y="226695"/>
                  </a:cubicBezTo>
                  <a:cubicBezTo>
                    <a:pt x="1779270" y="150495"/>
                    <a:pt x="1841182" y="89535"/>
                    <a:pt x="1916430" y="89535"/>
                  </a:cubicBezTo>
                  <a:close/>
                </a:path>
              </a:pathLst>
            </a:custGeom>
            <a:solidFill>
              <a:srgbClr val="C3D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2"/>
            <p:cNvSpPr/>
            <p:nvPr/>
          </p:nvSpPr>
          <p:spPr>
            <a:xfrm>
              <a:off x="4483416" y="1332547"/>
              <a:ext cx="3147060" cy="2185987"/>
            </a:xfrm>
            <a:custGeom>
              <a:avLst/>
              <a:gdLst/>
              <a:ahLst/>
              <a:cxnLst/>
              <a:rect l="l" t="t" r="r" b="b"/>
              <a:pathLst>
                <a:path w="3147060" h="2185987" extrusionOk="0">
                  <a:moveTo>
                    <a:pt x="377190" y="962025"/>
                  </a:moveTo>
                  <a:cubicBezTo>
                    <a:pt x="363855" y="926783"/>
                    <a:pt x="356235" y="888683"/>
                    <a:pt x="356235" y="848678"/>
                  </a:cubicBezTo>
                  <a:cubicBezTo>
                    <a:pt x="356235" y="677228"/>
                    <a:pt x="495300" y="538163"/>
                    <a:pt x="666750" y="538163"/>
                  </a:cubicBezTo>
                  <a:cubicBezTo>
                    <a:pt x="698183" y="538163"/>
                    <a:pt x="728663" y="542925"/>
                    <a:pt x="757238" y="551498"/>
                  </a:cubicBezTo>
                  <a:cubicBezTo>
                    <a:pt x="778193" y="414338"/>
                    <a:pt x="896303" y="308610"/>
                    <a:pt x="1040130" y="308610"/>
                  </a:cubicBezTo>
                  <a:cubicBezTo>
                    <a:pt x="1043940" y="308610"/>
                    <a:pt x="1047750" y="308610"/>
                    <a:pt x="1051560" y="308610"/>
                  </a:cubicBezTo>
                  <a:cubicBezTo>
                    <a:pt x="1059180" y="137160"/>
                    <a:pt x="1200150" y="0"/>
                    <a:pt x="1374458" y="0"/>
                  </a:cubicBezTo>
                  <a:cubicBezTo>
                    <a:pt x="1502093" y="0"/>
                    <a:pt x="1611630" y="73343"/>
                    <a:pt x="1664018" y="180975"/>
                  </a:cubicBezTo>
                  <a:cubicBezTo>
                    <a:pt x="1730693" y="138113"/>
                    <a:pt x="1809750" y="112395"/>
                    <a:pt x="1894523" y="112395"/>
                  </a:cubicBezTo>
                  <a:cubicBezTo>
                    <a:pt x="2127885" y="112395"/>
                    <a:pt x="2317433" y="301943"/>
                    <a:pt x="2317433" y="535305"/>
                  </a:cubicBezTo>
                  <a:cubicBezTo>
                    <a:pt x="2317433" y="559118"/>
                    <a:pt x="2315528" y="582930"/>
                    <a:pt x="2311718" y="605790"/>
                  </a:cubicBezTo>
                  <a:cubicBezTo>
                    <a:pt x="2317433" y="605790"/>
                    <a:pt x="2323148" y="605790"/>
                    <a:pt x="2328863" y="605790"/>
                  </a:cubicBezTo>
                  <a:cubicBezTo>
                    <a:pt x="2539365" y="605790"/>
                    <a:pt x="2709863" y="776288"/>
                    <a:pt x="2709863" y="986790"/>
                  </a:cubicBezTo>
                  <a:cubicBezTo>
                    <a:pt x="2709863" y="1017270"/>
                    <a:pt x="2706053" y="1047750"/>
                    <a:pt x="2699385" y="1076325"/>
                  </a:cubicBezTo>
                  <a:cubicBezTo>
                    <a:pt x="2701290" y="1076325"/>
                    <a:pt x="2703195" y="1076325"/>
                    <a:pt x="2704148" y="1076325"/>
                  </a:cubicBezTo>
                  <a:cubicBezTo>
                    <a:pt x="2948940" y="1076325"/>
                    <a:pt x="3147060" y="1274445"/>
                    <a:pt x="3147060" y="1519238"/>
                  </a:cubicBezTo>
                  <a:cubicBezTo>
                    <a:pt x="3147060" y="1764030"/>
                    <a:pt x="2948940" y="1962150"/>
                    <a:pt x="2704148" y="1962150"/>
                  </a:cubicBezTo>
                  <a:cubicBezTo>
                    <a:pt x="2566988" y="1962150"/>
                    <a:pt x="2444115" y="1899285"/>
                    <a:pt x="2362200" y="1801178"/>
                  </a:cubicBezTo>
                  <a:cubicBezTo>
                    <a:pt x="2315528" y="1858328"/>
                    <a:pt x="2245043" y="1895475"/>
                    <a:pt x="2165985" y="1895475"/>
                  </a:cubicBezTo>
                  <a:cubicBezTo>
                    <a:pt x="2106930" y="1895475"/>
                    <a:pt x="2052638" y="1875473"/>
                    <a:pt x="2009775" y="1841183"/>
                  </a:cubicBezTo>
                  <a:cubicBezTo>
                    <a:pt x="1949768" y="1915478"/>
                    <a:pt x="1859280" y="1962150"/>
                    <a:pt x="1756410" y="1962150"/>
                  </a:cubicBezTo>
                  <a:cubicBezTo>
                    <a:pt x="1716405" y="1962150"/>
                    <a:pt x="1679258" y="1955483"/>
                    <a:pt x="1644015" y="1942148"/>
                  </a:cubicBezTo>
                  <a:cubicBezTo>
                    <a:pt x="1591627" y="2085023"/>
                    <a:pt x="1454468" y="2185988"/>
                    <a:pt x="1294448" y="2185988"/>
                  </a:cubicBezTo>
                  <a:cubicBezTo>
                    <a:pt x="1110615" y="2185988"/>
                    <a:pt x="957263" y="2052638"/>
                    <a:pt x="926783" y="1876425"/>
                  </a:cubicBezTo>
                  <a:cubicBezTo>
                    <a:pt x="876300" y="1904048"/>
                    <a:pt x="818198" y="1919288"/>
                    <a:pt x="757238" y="1919288"/>
                  </a:cubicBezTo>
                  <a:cubicBezTo>
                    <a:pt x="637223" y="1919288"/>
                    <a:pt x="531495" y="1860233"/>
                    <a:pt x="467678" y="1768793"/>
                  </a:cubicBezTo>
                  <a:cubicBezTo>
                    <a:pt x="447675" y="1771650"/>
                    <a:pt x="426720" y="1773555"/>
                    <a:pt x="406717" y="1773555"/>
                  </a:cubicBezTo>
                  <a:cubicBezTo>
                    <a:pt x="181928" y="1773555"/>
                    <a:pt x="0" y="1591628"/>
                    <a:pt x="0" y="1366838"/>
                  </a:cubicBezTo>
                  <a:cubicBezTo>
                    <a:pt x="0" y="1152525"/>
                    <a:pt x="165735" y="976313"/>
                    <a:pt x="377190" y="962025"/>
                  </a:cubicBezTo>
                  <a:close/>
                </a:path>
              </a:pathLst>
            </a:custGeom>
            <a:solidFill>
              <a:srgbClr val="89992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2"/>
            <p:cNvSpPr/>
            <p:nvPr/>
          </p:nvSpPr>
          <p:spPr>
            <a:xfrm>
              <a:off x="4643416" y="1629727"/>
              <a:ext cx="2724170" cy="1583055"/>
            </a:xfrm>
            <a:custGeom>
              <a:avLst/>
              <a:gdLst/>
              <a:ahLst/>
              <a:cxnLst/>
              <a:rect l="l" t="t" r="r" b="b"/>
              <a:pathLst>
                <a:path w="2724170" h="1583055" extrusionOk="0">
                  <a:moveTo>
                    <a:pt x="286723" y="507683"/>
                  </a:moveTo>
                  <a:cubicBezTo>
                    <a:pt x="358161" y="507683"/>
                    <a:pt x="423883" y="534353"/>
                    <a:pt x="474366" y="577215"/>
                  </a:cubicBezTo>
                  <a:cubicBezTo>
                    <a:pt x="525801" y="515303"/>
                    <a:pt x="603906" y="475298"/>
                    <a:pt x="691536" y="475298"/>
                  </a:cubicBezTo>
                  <a:cubicBezTo>
                    <a:pt x="725826" y="475298"/>
                    <a:pt x="759163" y="481965"/>
                    <a:pt x="790596" y="493395"/>
                  </a:cubicBezTo>
                  <a:cubicBezTo>
                    <a:pt x="836316" y="449580"/>
                    <a:pt x="898228" y="421958"/>
                    <a:pt x="966808" y="421958"/>
                  </a:cubicBezTo>
                  <a:cubicBezTo>
                    <a:pt x="968713" y="421958"/>
                    <a:pt x="971571" y="421958"/>
                    <a:pt x="973476" y="421958"/>
                  </a:cubicBezTo>
                  <a:cubicBezTo>
                    <a:pt x="1007766" y="280988"/>
                    <a:pt x="1135401" y="176213"/>
                    <a:pt x="1286848" y="176213"/>
                  </a:cubicBezTo>
                  <a:cubicBezTo>
                    <a:pt x="1343998" y="176213"/>
                    <a:pt x="1398291" y="191452"/>
                    <a:pt x="1444963" y="217170"/>
                  </a:cubicBezTo>
                  <a:cubicBezTo>
                    <a:pt x="1484968" y="105728"/>
                    <a:pt x="1590696" y="26670"/>
                    <a:pt x="1715473" y="26670"/>
                  </a:cubicBezTo>
                  <a:cubicBezTo>
                    <a:pt x="1817391" y="26670"/>
                    <a:pt x="1905973" y="79058"/>
                    <a:pt x="1957408" y="158115"/>
                  </a:cubicBezTo>
                  <a:cubicBezTo>
                    <a:pt x="1992651" y="65723"/>
                    <a:pt x="2083138" y="0"/>
                    <a:pt x="2187913" y="0"/>
                  </a:cubicBezTo>
                  <a:cubicBezTo>
                    <a:pt x="2324121" y="0"/>
                    <a:pt x="2434611" y="110490"/>
                    <a:pt x="2434611" y="246698"/>
                  </a:cubicBezTo>
                  <a:cubicBezTo>
                    <a:pt x="2434611" y="319088"/>
                    <a:pt x="2403178" y="383858"/>
                    <a:pt x="2353648" y="428625"/>
                  </a:cubicBezTo>
                  <a:cubicBezTo>
                    <a:pt x="2462233" y="456248"/>
                    <a:pt x="2542243" y="554355"/>
                    <a:pt x="2542243" y="671513"/>
                  </a:cubicBezTo>
                  <a:cubicBezTo>
                    <a:pt x="2542243" y="712470"/>
                    <a:pt x="2532718" y="751523"/>
                    <a:pt x="2514621" y="785813"/>
                  </a:cubicBezTo>
                  <a:cubicBezTo>
                    <a:pt x="2637493" y="835343"/>
                    <a:pt x="2724171" y="955357"/>
                    <a:pt x="2724171" y="1095375"/>
                  </a:cubicBezTo>
                  <a:cubicBezTo>
                    <a:pt x="2724171" y="1279208"/>
                    <a:pt x="2574628" y="1428750"/>
                    <a:pt x="2390796" y="1428750"/>
                  </a:cubicBezTo>
                  <a:cubicBezTo>
                    <a:pt x="2349838" y="1428750"/>
                    <a:pt x="2310786" y="1421130"/>
                    <a:pt x="2274591" y="1407795"/>
                  </a:cubicBezTo>
                  <a:cubicBezTo>
                    <a:pt x="2233633" y="1442085"/>
                    <a:pt x="2180293" y="1463040"/>
                    <a:pt x="2123143" y="1463040"/>
                  </a:cubicBezTo>
                  <a:cubicBezTo>
                    <a:pt x="2057421" y="1463040"/>
                    <a:pt x="1997413" y="1435418"/>
                    <a:pt x="1955503" y="1392555"/>
                  </a:cubicBezTo>
                  <a:cubicBezTo>
                    <a:pt x="1896448" y="1505903"/>
                    <a:pt x="1778338" y="1583055"/>
                    <a:pt x="1641178" y="1583055"/>
                  </a:cubicBezTo>
                  <a:cubicBezTo>
                    <a:pt x="1470681" y="1583055"/>
                    <a:pt x="1327806" y="1462088"/>
                    <a:pt x="1294468" y="1300163"/>
                  </a:cubicBezTo>
                  <a:cubicBezTo>
                    <a:pt x="1234461" y="1371600"/>
                    <a:pt x="1144926" y="1417320"/>
                    <a:pt x="1043961" y="1417320"/>
                  </a:cubicBezTo>
                  <a:cubicBezTo>
                    <a:pt x="980143" y="1417320"/>
                    <a:pt x="921088" y="1399223"/>
                    <a:pt x="871558" y="1367790"/>
                  </a:cubicBezTo>
                  <a:cubicBezTo>
                    <a:pt x="822028" y="1475423"/>
                    <a:pt x="712491" y="1550670"/>
                    <a:pt x="585808" y="1550670"/>
                  </a:cubicBezTo>
                  <a:cubicBezTo>
                    <a:pt x="412453" y="1550670"/>
                    <a:pt x="271483" y="1409700"/>
                    <a:pt x="271483" y="1236345"/>
                  </a:cubicBezTo>
                  <a:cubicBezTo>
                    <a:pt x="271483" y="1180148"/>
                    <a:pt x="286723" y="1126808"/>
                    <a:pt x="312441" y="1080135"/>
                  </a:cubicBezTo>
                  <a:cubicBezTo>
                    <a:pt x="303868" y="1081088"/>
                    <a:pt x="295296" y="1081088"/>
                    <a:pt x="287676" y="1081088"/>
                  </a:cubicBezTo>
                  <a:cubicBezTo>
                    <a:pt x="128608" y="1081088"/>
                    <a:pt x="21" y="952500"/>
                    <a:pt x="21" y="793432"/>
                  </a:cubicBezTo>
                  <a:cubicBezTo>
                    <a:pt x="-1884" y="636270"/>
                    <a:pt x="127656" y="507683"/>
                    <a:pt x="286723" y="507683"/>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2"/>
            <p:cNvSpPr/>
            <p:nvPr/>
          </p:nvSpPr>
          <p:spPr>
            <a:xfrm>
              <a:off x="4966334" y="1937385"/>
              <a:ext cx="2182177" cy="1046797"/>
            </a:xfrm>
            <a:custGeom>
              <a:avLst/>
              <a:gdLst/>
              <a:ahLst/>
              <a:cxnLst/>
              <a:rect l="l" t="t" r="r" b="b"/>
              <a:pathLst>
                <a:path w="2182177" h="1046797" extrusionOk="0">
                  <a:moveTo>
                    <a:pt x="364808" y="8573"/>
                  </a:moveTo>
                  <a:cubicBezTo>
                    <a:pt x="475298" y="8573"/>
                    <a:pt x="564833" y="98107"/>
                    <a:pt x="564833" y="208598"/>
                  </a:cubicBezTo>
                  <a:cubicBezTo>
                    <a:pt x="564833" y="218123"/>
                    <a:pt x="563880" y="228600"/>
                    <a:pt x="562928" y="238125"/>
                  </a:cubicBezTo>
                  <a:cubicBezTo>
                    <a:pt x="605790" y="204788"/>
                    <a:pt x="659130" y="184785"/>
                    <a:pt x="717233" y="184785"/>
                  </a:cubicBezTo>
                  <a:cubicBezTo>
                    <a:pt x="781050" y="184785"/>
                    <a:pt x="839153" y="208598"/>
                    <a:pt x="882968" y="247650"/>
                  </a:cubicBezTo>
                  <a:cubicBezTo>
                    <a:pt x="911543" y="227648"/>
                    <a:pt x="946785" y="216217"/>
                    <a:pt x="984885" y="216217"/>
                  </a:cubicBezTo>
                  <a:cubicBezTo>
                    <a:pt x="999172" y="216217"/>
                    <a:pt x="1012508" y="218123"/>
                    <a:pt x="1025843" y="220980"/>
                  </a:cubicBezTo>
                  <a:cubicBezTo>
                    <a:pt x="1062990" y="140017"/>
                    <a:pt x="1144905" y="84773"/>
                    <a:pt x="1240155" y="84773"/>
                  </a:cubicBezTo>
                  <a:cubicBezTo>
                    <a:pt x="1284923" y="84773"/>
                    <a:pt x="1325880" y="97155"/>
                    <a:pt x="1361123" y="118110"/>
                  </a:cubicBezTo>
                  <a:cubicBezTo>
                    <a:pt x="1392555" y="48577"/>
                    <a:pt x="1462088" y="0"/>
                    <a:pt x="1544003" y="0"/>
                  </a:cubicBezTo>
                  <a:cubicBezTo>
                    <a:pt x="1654493" y="0"/>
                    <a:pt x="1744028" y="89535"/>
                    <a:pt x="1744028" y="200025"/>
                  </a:cubicBezTo>
                  <a:cubicBezTo>
                    <a:pt x="1744028" y="212407"/>
                    <a:pt x="1743075" y="224790"/>
                    <a:pt x="1740218" y="236220"/>
                  </a:cubicBezTo>
                  <a:cubicBezTo>
                    <a:pt x="1885950" y="240982"/>
                    <a:pt x="2003108" y="360998"/>
                    <a:pt x="2003108" y="507682"/>
                  </a:cubicBezTo>
                  <a:cubicBezTo>
                    <a:pt x="2003108" y="509587"/>
                    <a:pt x="2003108" y="512445"/>
                    <a:pt x="2003108" y="514350"/>
                  </a:cubicBezTo>
                  <a:cubicBezTo>
                    <a:pt x="2104073" y="525780"/>
                    <a:pt x="2182178" y="611505"/>
                    <a:pt x="2182178" y="715328"/>
                  </a:cubicBezTo>
                  <a:cubicBezTo>
                    <a:pt x="2182178" y="827723"/>
                    <a:pt x="2091690" y="918210"/>
                    <a:pt x="1979295" y="918210"/>
                  </a:cubicBezTo>
                  <a:cubicBezTo>
                    <a:pt x="1919288" y="918210"/>
                    <a:pt x="1864995" y="892493"/>
                    <a:pt x="1827848" y="850582"/>
                  </a:cubicBezTo>
                  <a:cubicBezTo>
                    <a:pt x="1804988" y="962978"/>
                    <a:pt x="1705928" y="1046798"/>
                    <a:pt x="1586865" y="1046798"/>
                  </a:cubicBezTo>
                  <a:cubicBezTo>
                    <a:pt x="1485900" y="1046798"/>
                    <a:pt x="1399223" y="985837"/>
                    <a:pt x="1361123" y="899160"/>
                  </a:cubicBezTo>
                  <a:cubicBezTo>
                    <a:pt x="1317308" y="972503"/>
                    <a:pt x="1237298" y="1022032"/>
                    <a:pt x="1144905" y="1022032"/>
                  </a:cubicBezTo>
                  <a:cubicBezTo>
                    <a:pt x="1030605" y="1022032"/>
                    <a:pt x="933450" y="945832"/>
                    <a:pt x="902970" y="841057"/>
                  </a:cubicBezTo>
                  <a:cubicBezTo>
                    <a:pt x="861060" y="885825"/>
                    <a:pt x="802005" y="913448"/>
                    <a:pt x="736283" y="913448"/>
                  </a:cubicBezTo>
                  <a:cubicBezTo>
                    <a:pt x="716280" y="913448"/>
                    <a:pt x="697230" y="910590"/>
                    <a:pt x="679133" y="905828"/>
                  </a:cubicBezTo>
                  <a:cubicBezTo>
                    <a:pt x="656272" y="981075"/>
                    <a:pt x="585788" y="1035368"/>
                    <a:pt x="502920" y="1035368"/>
                  </a:cubicBezTo>
                  <a:cubicBezTo>
                    <a:pt x="401003" y="1035368"/>
                    <a:pt x="319088" y="953453"/>
                    <a:pt x="319088" y="851535"/>
                  </a:cubicBezTo>
                  <a:cubicBezTo>
                    <a:pt x="319088" y="824865"/>
                    <a:pt x="324803" y="800100"/>
                    <a:pt x="334328" y="777240"/>
                  </a:cubicBezTo>
                  <a:cubicBezTo>
                    <a:pt x="301943" y="797243"/>
                    <a:pt x="262890" y="808673"/>
                    <a:pt x="221933" y="808673"/>
                  </a:cubicBezTo>
                  <a:cubicBezTo>
                    <a:pt x="103823" y="808673"/>
                    <a:pt x="7620" y="712470"/>
                    <a:pt x="7620" y="594360"/>
                  </a:cubicBezTo>
                  <a:cubicBezTo>
                    <a:pt x="7620" y="563880"/>
                    <a:pt x="14288" y="534353"/>
                    <a:pt x="25718" y="507682"/>
                  </a:cubicBezTo>
                  <a:cubicBezTo>
                    <a:pt x="9525" y="480060"/>
                    <a:pt x="0" y="447675"/>
                    <a:pt x="0" y="413385"/>
                  </a:cubicBezTo>
                  <a:cubicBezTo>
                    <a:pt x="0" y="318135"/>
                    <a:pt x="71438" y="239077"/>
                    <a:pt x="163830" y="226695"/>
                  </a:cubicBezTo>
                  <a:cubicBezTo>
                    <a:pt x="162878" y="220980"/>
                    <a:pt x="162878" y="214313"/>
                    <a:pt x="162878" y="208598"/>
                  </a:cubicBezTo>
                  <a:cubicBezTo>
                    <a:pt x="164783" y="98107"/>
                    <a:pt x="254318" y="8573"/>
                    <a:pt x="364808" y="8573"/>
                  </a:cubicBezTo>
                  <a:close/>
                </a:path>
              </a:pathLst>
            </a:custGeom>
            <a:solidFill>
              <a:srgbClr val="AFBE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2"/>
            <p:cNvSpPr/>
            <p:nvPr/>
          </p:nvSpPr>
          <p:spPr>
            <a:xfrm>
              <a:off x="5249227" y="1409434"/>
              <a:ext cx="227647" cy="175791"/>
            </a:xfrm>
            <a:custGeom>
              <a:avLst/>
              <a:gdLst/>
              <a:ahLst/>
              <a:cxnLst/>
              <a:rect l="l" t="t" r="r" b="b"/>
              <a:pathLst>
                <a:path w="227647" h="175791" extrusionOk="0">
                  <a:moveTo>
                    <a:pt x="0" y="2171"/>
                  </a:moveTo>
                  <a:cubicBezTo>
                    <a:pt x="51435" y="-5449"/>
                    <a:pt x="104775" y="6933"/>
                    <a:pt x="149542" y="40271"/>
                  </a:cubicBezTo>
                  <a:cubicBezTo>
                    <a:pt x="194310" y="73608"/>
                    <a:pt x="220980" y="122186"/>
                    <a:pt x="227647" y="173621"/>
                  </a:cubicBezTo>
                  <a:cubicBezTo>
                    <a:pt x="176213" y="181241"/>
                    <a:pt x="122872" y="168858"/>
                    <a:pt x="78105" y="135521"/>
                  </a:cubicBezTo>
                  <a:cubicBezTo>
                    <a:pt x="33338" y="101231"/>
                    <a:pt x="6667" y="52653"/>
                    <a:pt x="0" y="217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1" name="Google Shape;131;p12"/>
            <p:cNvGrpSpPr/>
            <p:nvPr/>
          </p:nvGrpSpPr>
          <p:grpSpPr>
            <a:xfrm>
              <a:off x="6727674" y="1271587"/>
              <a:ext cx="380832" cy="283720"/>
              <a:chOff x="6727674" y="1271587"/>
              <a:chExt cx="380832" cy="283720"/>
            </a:xfrm>
          </p:grpSpPr>
          <p:sp>
            <p:nvSpPr>
              <p:cNvPr id="132" name="Google Shape;132;p12"/>
              <p:cNvSpPr/>
              <p:nvPr/>
            </p:nvSpPr>
            <p:spPr>
              <a:xfrm>
                <a:off x="6727674" y="1271587"/>
                <a:ext cx="115870" cy="273367"/>
              </a:xfrm>
              <a:custGeom>
                <a:avLst/>
                <a:gdLst/>
                <a:ahLst/>
                <a:cxnLst/>
                <a:rect l="l" t="t" r="r" b="b"/>
                <a:pathLst>
                  <a:path w="115870" h="273367" extrusionOk="0">
                    <a:moveTo>
                      <a:pt x="70318" y="0"/>
                    </a:moveTo>
                    <a:cubicBezTo>
                      <a:pt x="102703" y="38100"/>
                      <a:pt x="119848" y="88582"/>
                      <a:pt x="115085" y="141923"/>
                    </a:cubicBezTo>
                    <a:cubicBezTo>
                      <a:pt x="110323" y="195263"/>
                      <a:pt x="84605" y="241935"/>
                      <a:pt x="45553" y="273368"/>
                    </a:cubicBezTo>
                    <a:cubicBezTo>
                      <a:pt x="13168" y="235268"/>
                      <a:pt x="-3977" y="184785"/>
                      <a:pt x="785" y="131445"/>
                    </a:cubicBezTo>
                    <a:cubicBezTo>
                      <a:pt x="5548" y="78105"/>
                      <a:pt x="31265" y="31433"/>
                      <a:pt x="70318"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2"/>
              <p:cNvSpPr/>
              <p:nvPr/>
            </p:nvSpPr>
            <p:spPr>
              <a:xfrm>
                <a:off x="6774179" y="1345054"/>
                <a:ext cx="334327" cy="210253"/>
              </a:xfrm>
              <a:custGeom>
                <a:avLst/>
                <a:gdLst/>
                <a:ahLst/>
                <a:cxnLst/>
                <a:rect l="l" t="t" r="r" b="b"/>
                <a:pathLst>
                  <a:path w="334327" h="210253" extrusionOk="0">
                    <a:moveTo>
                      <a:pt x="0" y="199901"/>
                    </a:moveTo>
                    <a:cubicBezTo>
                      <a:pt x="18097" y="132273"/>
                      <a:pt x="61913" y="72266"/>
                      <a:pt x="127635" y="35118"/>
                    </a:cubicBezTo>
                    <a:cubicBezTo>
                      <a:pt x="193357" y="-2029"/>
                      <a:pt x="267652" y="-8697"/>
                      <a:pt x="334327" y="10353"/>
                    </a:cubicBezTo>
                    <a:cubicBezTo>
                      <a:pt x="316230" y="77981"/>
                      <a:pt x="272415" y="137988"/>
                      <a:pt x="206692" y="175136"/>
                    </a:cubicBezTo>
                    <a:cubicBezTo>
                      <a:pt x="140970" y="212283"/>
                      <a:pt x="66675" y="218951"/>
                      <a:pt x="0" y="199901"/>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12"/>
            <p:cNvSpPr/>
            <p:nvPr/>
          </p:nvSpPr>
          <p:spPr>
            <a:xfrm>
              <a:off x="7271384" y="2164552"/>
              <a:ext cx="365759" cy="179076"/>
            </a:xfrm>
            <a:custGeom>
              <a:avLst/>
              <a:gdLst/>
              <a:ahLst/>
              <a:cxnLst/>
              <a:rect l="l" t="t" r="r" b="b"/>
              <a:pathLst>
                <a:path w="365759" h="179076" extrusionOk="0">
                  <a:moveTo>
                    <a:pt x="365760" y="30960"/>
                  </a:moveTo>
                  <a:cubicBezTo>
                    <a:pt x="334328" y="92872"/>
                    <a:pt x="279083" y="143355"/>
                    <a:pt x="207645" y="166215"/>
                  </a:cubicBezTo>
                  <a:cubicBezTo>
                    <a:pt x="136208" y="189075"/>
                    <a:pt x="61913" y="180502"/>
                    <a:pt x="0" y="148117"/>
                  </a:cubicBezTo>
                  <a:cubicBezTo>
                    <a:pt x="31433" y="86205"/>
                    <a:pt x="86678" y="35722"/>
                    <a:pt x="158115" y="12862"/>
                  </a:cubicBezTo>
                  <a:cubicBezTo>
                    <a:pt x="229553" y="-9998"/>
                    <a:pt x="303847" y="-1425"/>
                    <a:pt x="365760" y="3096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2"/>
            <p:cNvSpPr/>
            <p:nvPr/>
          </p:nvSpPr>
          <p:spPr>
            <a:xfrm>
              <a:off x="4615814" y="1979390"/>
              <a:ext cx="167639" cy="125539"/>
            </a:xfrm>
            <a:custGeom>
              <a:avLst/>
              <a:gdLst/>
              <a:ahLst/>
              <a:cxnLst/>
              <a:rect l="l" t="t" r="r" b="b"/>
              <a:pathLst>
                <a:path w="167639" h="125539" extrusionOk="0">
                  <a:moveTo>
                    <a:pt x="0" y="1810"/>
                  </a:moveTo>
                  <a:cubicBezTo>
                    <a:pt x="37147" y="-3905"/>
                    <a:pt x="76200" y="3715"/>
                    <a:pt x="109538" y="27527"/>
                  </a:cubicBezTo>
                  <a:cubicBezTo>
                    <a:pt x="141922" y="51340"/>
                    <a:pt x="161925" y="86582"/>
                    <a:pt x="167640" y="123730"/>
                  </a:cubicBezTo>
                  <a:cubicBezTo>
                    <a:pt x="130492" y="129445"/>
                    <a:pt x="91440" y="121825"/>
                    <a:pt x="58102" y="98012"/>
                  </a:cubicBezTo>
                  <a:cubicBezTo>
                    <a:pt x="25717" y="74200"/>
                    <a:pt x="5715" y="39910"/>
                    <a:pt x="0" y="181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 name="Google Shape;136;p12"/>
            <p:cNvGrpSpPr/>
            <p:nvPr/>
          </p:nvGrpSpPr>
          <p:grpSpPr>
            <a:xfrm>
              <a:off x="4648199" y="3149303"/>
              <a:ext cx="306822" cy="403521"/>
              <a:chOff x="4648199" y="3149303"/>
              <a:chExt cx="306822" cy="403521"/>
            </a:xfrm>
          </p:grpSpPr>
          <p:sp>
            <p:nvSpPr>
              <p:cNvPr id="137" name="Google Shape;137;p12"/>
              <p:cNvSpPr/>
              <p:nvPr/>
            </p:nvSpPr>
            <p:spPr>
              <a:xfrm>
                <a:off x="4648199" y="3149303"/>
                <a:ext cx="261937" cy="139340"/>
              </a:xfrm>
              <a:custGeom>
                <a:avLst/>
                <a:gdLst/>
                <a:ahLst/>
                <a:cxnLst/>
                <a:rect l="l" t="t" r="r" b="b"/>
                <a:pathLst>
                  <a:path w="261937" h="139340" extrusionOk="0">
                    <a:moveTo>
                      <a:pt x="0" y="123487"/>
                    </a:moveTo>
                    <a:cubicBezTo>
                      <a:pt x="47625" y="143489"/>
                      <a:pt x="101917" y="145394"/>
                      <a:pt x="153353" y="124439"/>
                    </a:cubicBezTo>
                    <a:cubicBezTo>
                      <a:pt x="204788" y="103484"/>
                      <a:pt x="241935" y="63479"/>
                      <a:pt x="261938" y="15854"/>
                    </a:cubicBezTo>
                    <a:cubicBezTo>
                      <a:pt x="214313" y="-4149"/>
                      <a:pt x="160020" y="-6054"/>
                      <a:pt x="108585" y="14901"/>
                    </a:cubicBezTo>
                    <a:cubicBezTo>
                      <a:pt x="57150" y="35856"/>
                      <a:pt x="19050" y="75862"/>
                      <a:pt x="0" y="123487"/>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2"/>
              <p:cNvSpPr/>
              <p:nvPr/>
            </p:nvSpPr>
            <p:spPr>
              <a:xfrm>
                <a:off x="4780082" y="3165157"/>
                <a:ext cx="174939" cy="387667"/>
              </a:xfrm>
              <a:custGeom>
                <a:avLst/>
                <a:gdLst/>
                <a:ahLst/>
                <a:cxnLst/>
                <a:rect l="l" t="t" r="r" b="b"/>
                <a:pathLst>
                  <a:path w="174939" h="387667" extrusionOk="0">
                    <a:moveTo>
                      <a:pt x="129102" y="0"/>
                    </a:moveTo>
                    <a:cubicBezTo>
                      <a:pt x="68142" y="38100"/>
                      <a:pt x="22422" y="100013"/>
                      <a:pt x="6230" y="176213"/>
                    </a:cubicBezTo>
                    <a:cubicBezTo>
                      <a:pt x="-9963" y="252413"/>
                      <a:pt x="6230" y="327660"/>
                      <a:pt x="45282" y="387667"/>
                    </a:cubicBezTo>
                    <a:cubicBezTo>
                      <a:pt x="106242" y="349567"/>
                      <a:pt x="151962" y="287655"/>
                      <a:pt x="168155" y="211455"/>
                    </a:cubicBezTo>
                    <a:cubicBezTo>
                      <a:pt x="185300" y="135255"/>
                      <a:pt x="169107" y="60008"/>
                      <a:pt x="129102"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12"/>
            <p:cNvSpPr/>
            <p:nvPr/>
          </p:nvSpPr>
          <p:spPr>
            <a:xfrm>
              <a:off x="6803706" y="3211829"/>
              <a:ext cx="87630" cy="207645"/>
            </a:xfrm>
            <a:custGeom>
              <a:avLst/>
              <a:gdLst/>
              <a:ahLst/>
              <a:cxnLst/>
              <a:rect l="l" t="t" r="r" b="b"/>
              <a:pathLst>
                <a:path w="87630" h="207645" extrusionOk="0">
                  <a:moveTo>
                    <a:pt x="43815" y="0"/>
                  </a:moveTo>
                  <a:cubicBezTo>
                    <a:pt x="70485" y="26670"/>
                    <a:pt x="87630" y="62865"/>
                    <a:pt x="87630" y="103823"/>
                  </a:cubicBezTo>
                  <a:cubicBezTo>
                    <a:pt x="87630" y="144780"/>
                    <a:pt x="71438" y="180975"/>
                    <a:pt x="43815" y="207645"/>
                  </a:cubicBezTo>
                  <a:cubicBezTo>
                    <a:pt x="17145" y="180975"/>
                    <a:pt x="0" y="144780"/>
                    <a:pt x="0" y="103823"/>
                  </a:cubicBezTo>
                  <a:cubicBezTo>
                    <a:pt x="0" y="62865"/>
                    <a:pt x="17145" y="25717"/>
                    <a:pt x="43815"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2"/>
            <p:cNvSpPr/>
            <p:nvPr/>
          </p:nvSpPr>
          <p:spPr>
            <a:xfrm>
              <a:off x="5270948" y="3262312"/>
              <a:ext cx="129912" cy="274320"/>
            </a:xfrm>
            <a:custGeom>
              <a:avLst/>
              <a:gdLst/>
              <a:ahLst/>
              <a:cxnLst/>
              <a:rect l="l" t="t" r="r" b="b"/>
              <a:pathLst>
                <a:path w="129912" h="274320" extrusionOk="0">
                  <a:moveTo>
                    <a:pt x="104009" y="0"/>
                  </a:moveTo>
                  <a:cubicBezTo>
                    <a:pt x="129726" y="44767"/>
                    <a:pt x="137346" y="100013"/>
                    <a:pt x="122106" y="153353"/>
                  </a:cubicBezTo>
                  <a:cubicBezTo>
                    <a:pt x="106866" y="206692"/>
                    <a:pt x="70671" y="249555"/>
                    <a:pt x="25904" y="274320"/>
                  </a:cubicBezTo>
                  <a:cubicBezTo>
                    <a:pt x="186" y="229553"/>
                    <a:pt x="-7434" y="174308"/>
                    <a:pt x="7806" y="120967"/>
                  </a:cubicBezTo>
                  <a:cubicBezTo>
                    <a:pt x="23046" y="66675"/>
                    <a:pt x="58289" y="24765"/>
                    <a:pt x="10400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2"/>
            <p:cNvSpPr/>
            <p:nvPr/>
          </p:nvSpPr>
          <p:spPr>
            <a:xfrm>
              <a:off x="6138353" y="1190625"/>
              <a:ext cx="143892" cy="260032"/>
            </a:xfrm>
            <a:custGeom>
              <a:avLst/>
              <a:gdLst/>
              <a:ahLst/>
              <a:cxnLst/>
              <a:rect l="l" t="t" r="r" b="b"/>
              <a:pathLst>
                <a:path w="143892" h="260032" extrusionOk="0">
                  <a:moveTo>
                    <a:pt x="130049" y="0"/>
                  </a:moveTo>
                  <a:cubicBezTo>
                    <a:pt x="81471" y="18098"/>
                    <a:pt x="40514" y="54293"/>
                    <a:pt x="17654" y="105728"/>
                  </a:cubicBezTo>
                  <a:cubicBezTo>
                    <a:pt x="-5206" y="156210"/>
                    <a:pt x="-5206" y="211455"/>
                    <a:pt x="13844" y="260033"/>
                  </a:cubicBezTo>
                  <a:cubicBezTo>
                    <a:pt x="62421" y="241935"/>
                    <a:pt x="103379" y="205740"/>
                    <a:pt x="126239" y="154305"/>
                  </a:cubicBezTo>
                  <a:cubicBezTo>
                    <a:pt x="149099" y="103823"/>
                    <a:pt x="149099" y="48578"/>
                    <a:pt x="130049" y="0"/>
                  </a:cubicBezTo>
                  <a:close/>
                </a:path>
              </a:pathLst>
            </a:custGeom>
            <a:solidFill>
              <a:srgbClr val="9BAC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2"/>
            <p:cNvSpPr/>
            <p:nvPr/>
          </p:nvSpPr>
          <p:spPr>
            <a:xfrm>
              <a:off x="5199696" y="2174557"/>
              <a:ext cx="1604009" cy="631507"/>
            </a:xfrm>
            <a:custGeom>
              <a:avLst/>
              <a:gdLst/>
              <a:ahLst/>
              <a:cxnLst/>
              <a:rect l="l" t="t" r="r" b="b"/>
              <a:pathLst>
                <a:path w="1604009" h="631507" extrusionOk="0">
                  <a:moveTo>
                    <a:pt x="43815" y="350520"/>
                  </a:moveTo>
                  <a:cubicBezTo>
                    <a:pt x="67628" y="350520"/>
                    <a:pt x="87630" y="369570"/>
                    <a:pt x="87630" y="394335"/>
                  </a:cubicBezTo>
                  <a:cubicBezTo>
                    <a:pt x="87630" y="418147"/>
                    <a:pt x="68580" y="438150"/>
                    <a:pt x="43815" y="438150"/>
                  </a:cubicBezTo>
                  <a:cubicBezTo>
                    <a:pt x="20003" y="438150"/>
                    <a:pt x="0" y="419100"/>
                    <a:pt x="0" y="394335"/>
                  </a:cubicBezTo>
                  <a:cubicBezTo>
                    <a:pt x="0" y="369570"/>
                    <a:pt x="20003" y="350520"/>
                    <a:pt x="43815" y="350520"/>
                  </a:cubicBezTo>
                  <a:lnTo>
                    <a:pt x="43815" y="350520"/>
                  </a:lnTo>
                  <a:close/>
                  <a:moveTo>
                    <a:pt x="1540193" y="365760"/>
                  </a:moveTo>
                  <a:cubicBezTo>
                    <a:pt x="1575435" y="365760"/>
                    <a:pt x="1604010" y="394335"/>
                    <a:pt x="1604010" y="429577"/>
                  </a:cubicBezTo>
                  <a:cubicBezTo>
                    <a:pt x="1604010" y="464820"/>
                    <a:pt x="1575435" y="493395"/>
                    <a:pt x="1540193" y="493395"/>
                  </a:cubicBezTo>
                  <a:cubicBezTo>
                    <a:pt x="1504950" y="493395"/>
                    <a:pt x="1476375" y="464820"/>
                    <a:pt x="1476375" y="429577"/>
                  </a:cubicBezTo>
                  <a:cubicBezTo>
                    <a:pt x="1476375" y="394335"/>
                    <a:pt x="1504950" y="365760"/>
                    <a:pt x="1540193" y="365760"/>
                  </a:cubicBezTo>
                  <a:lnTo>
                    <a:pt x="1540193" y="365760"/>
                  </a:lnTo>
                  <a:close/>
                  <a:moveTo>
                    <a:pt x="1300163" y="16192"/>
                  </a:moveTo>
                  <a:cubicBezTo>
                    <a:pt x="1321118" y="16192"/>
                    <a:pt x="1338263" y="33338"/>
                    <a:pt x="1338263" y="54292"/>
                  </a:cubicBezTo>
                  <a:cubicBezTo>
                    <a:pt x="1338263" y="75247"/>
                    <a:pt x="1321118" y="92392"/>
                    <a:pt x="1300163" y="92392"/>
                  </a:cubicBezTo>
                  <a:cubicBezTo>
                    <a:pt x="1279208" y="92392"/>
                    <a:pt x="1262063" y="75247"/>
                    <a:pt x="1262063" y="54292"/>
                  </a:cubicBezTo>
                  <a:cubicBezTo>
                    <a:pt x="1263015" y="32385"/>
                    <a:pt x="1280160" y="16192"/>
                    <a:pt x="1300163" y="16192"/>
                  </a:cubicBezTo>
                  <a:lnTo>
                    <a:pt x="1300163" y="16192"/>
                  </a:lnTo>
                  <a:close/>
                  <a:moveTo>
                    <a:pt x="1483995" y="96202"/>
                  </a:moveTo>
                  <a:cubicBezTo>
                    <a:pt x="1499235" y="96202"/>
                    <a:pt x="1510665" y="108585"/>
                    <a:pt x="1510665" y="122872"/>
                  </a:cubicBezTo>
                  <a:cubicBezTo>
                    <a:pt x="1510665" y="138113"/>
                    <a:pt x="1498283" y="149542"/>
                    <a:pt x="1483995" y="149542"/>
                  </a:cubicBezTo>
                  <a:cubicBezTo>
                    <a:pt x="1469708" y="149542"/>
                    <a:pt x="1457325" y="137160"/>
                    <a:pt x="1457325" y="122872"/>
                  </a:cubicBezTo>
                  <a:cubicBezTo>
                    <a:pt x="1456373" y="108585"/>
                    <a:pt x="1468755" y="96202"/>
                    <a:pt x="1483995" y="96202"/>
                  </a:cubicBezTo>
                  <a:lnTo>
                    <a:pt x="1483995" y="96202"/>
                  </a:lnTo>
                  <a:close/>
                  <a:moveTo>
                    <a:pt x="1165860" y="307658"/>
                  </a:moveTo>
                  <a:cubicBezTo>
                    <a:pt x="1223010" y="307658"/>
                    <a:pt x="1269683" y="354330"/>
                    <a:pt x="1269683" y="411480"/>
                  </a:cubicBezTo>
                  <a:cubicBezTo>
                    <a:pt x="1269683" y="468630"/>
                    <a:pt x="1223010" y="515302"/>
                    <a:pt x="1165860" y="515302"/>
                  </a:cubicBezTo>
                  <a:cubicBezTo>
                    <a:pt x="1108710" y="515302"/>
                    <a:pt x="1062038" y="468630"/>
                    <a:pt x="1062038" y="411480"/>
                  </a:cubicBezTo>
                  <a:cubicBezTo>
                    <a:pt x="1062038" y="354330"/>
                    <a:pt x="1108710" y="307658"/>
                    <a:pt x="1165860" y="307658"/>
                  </a:cubicBezTo>
                  <a:lnTo>
                    <a:pt x="1165860" y="307658"/>
                  </a:lnTo>
                  <a:close/>
                  <a:moveTo>
                    <a:pt x="802005" y="189547"/>
                  </a:moveTo>
                  <a:cubicBezTo>
                    <a:pt x="832485" y="189547"/>
                    <a:pt x="856297" y="214313"/>
                    <a:pt x="856297" y="243840"/>
                  </a:cubicBezTo>
                  <a:cubicBezTo>
                    <a:pt x="856297" y="274320"/>
                    <a:pt x="831533" y="298133"/>
                    <a:pt x="802005" y="298133"/>
                  </a:cubicBezTo>
                  <a:cubicBezTo>
                    <a:pt x="771525" y="298133"/>
                    <a:pt x="747713" y="273367"/>
                    <a:pt x="747713" y="243840"/>
                  </a:cubicBezTo>
                  <a:cubicBezTo>
                    <a:pt x="747713" y="214313"/>
                    <a:pt x="771525" y="189547"/>
                    <a:pt x="802005" y="189547"/>
                  </a:cubicBezTo>
                  <a:lnTo>
                    <a:pt x="802005" y="189547"/>
                  </a:lnTo>
                  <a:close/>
                  <a:moveTo>
                    <a:pt x="259080" y="551497"/>
                  </a:moveTo>
                  <a:cubicBezTo>
                    <a:pt x="280988" y="551497"/>
                    <a:pt x="299085" y="569595"/>
                    <a:pt x="299085" y="591502"/>
                  </a:cubicBezTo>
                  <a:cubicBezTo>
                    <a:pt x="299085" y="613410"/>
                    <a:pt x="280988" y="631508"/>
                    <a:pt x="259080" y="631508"/>
                  </a:cubicBezTo>
                  <a:cubicBezTo>
                    <a:pt x="237173" y="631508"/>
                    <a:pt x="219075" y="613410"/>
                    <a:pt x="219075" y="591502"/>
                  </a:cubicBezTo>
                  <a:cubicBezTo>
                    <a:pt x="219075" y="569595"/>
                    <a:pt x="237173" y="551497"/>
                    <a:pt x="259080" y="551497"/>
                  </a:cubicBezTo>
                  <a:lnTo>
                    <a:pt x="259080" y="551497"/>
                  </a:lnTo>
                  <a:close/>
                  <a:moveTo>
                    <a:pt x="436245" y="279083"/>
                  </a:moveTo>
                  <a:cubicBezTo>
                    <a:pt x="479108" y="279083"/>
                    <a:pt x="513397" y="313372"/>
                    <a:pt x="513397" y="356235"/>
                  </a:cubicBezTo>
                  <a:cubicBezTo>
                    <a:pt x="513397" y="399097"/>
                    <a:pt x="479108" y="433388"/>
                    <a:pt x="436245" y="433388"/>
                  </a:cubicBezTo>
                  <a:cubicBezTo>
                    <a:pt x="393383" y="433388"/>
                    <a:pt x="359093" y="399097"/>
                    <a:pt x="359093" y="356235"/>
                  </a:cubicBezTo>
                  <a:cubicBezTo>
                    <a:pt x="359093" y="313372"/>
                    <a:pt x="393383" y="279083"/>
                    <a:pt x="436245" y="279083"/>
                  </a:cubicBezTo>
                  <a:lnTo>
                    <a:pt x="436245" y="279083"/>
                  </a:lnTo>
                  <a:close/>
                  <a:moveTo>
                    <a:pt x="121920" y="0"/>
                  </a:moveTo>
                  <a:cubicBezTo>
                    <a:pt x="153353" y="0"/>
                    <a:pt x="179070" y="25717"/>
                    <a:pt x="179070" y="57150"/>
                  </a:cubicBezTo>
                  <a:cubicBezTo>
                    <a:pt x="179070" y="88582"/>
                    <a:pt x="153353" y="114300"/>
                    <a:pt x="121920" y="114300"/>
                  </a:cubicBezTo>
                  <a:cubicBezTo>
                    <a:pt x="90488" y="114300"/>
                    <a:pt x="64770" y="88582"/>
                    <a:pt x="64770" y="57150"/>
                  </a:cubicBezTo>
                  <a:cubicBezTo>
                    <a:pt x="64770" y="25717"/>
                    <a:pt x="90488" y="0"/>
                    <a:pt x="121920" y="0"/>
                  </a:cubicBezTo>
                  <a:close/>
                </a:path>
              </a:pathLst>
            </a:custGeom>
            <a:solidFill>
              <a:srgbClr val="C3D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p12"/>
          <p:cNvSpPr txBox="1"/>
          <p:nvPr/>
        </p:nvSpPr>
        <p:spPr>
          <a:xfrm rot="5400000">
            <a:off x="-679350" y="5597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rgbClr val="666666"/>
                </a:solidFill>
                <a:latin typeface="Barlow Condensed"/>
                <a:ea typeface="Barlow Condensed"/>
                <a:cs typeface="Barlow Condensed"/>
                <a:sym typeface="Barlow Condensed"/>
              </a:rPr>
              <a:t>SLIDESMANIA.COM</a:t>
            </a:r>
            <a:endParaRPr sz="1400" b="0" i="0" u="none" strike="noStrike" cap="none">
              <a:solidFill>
                <a:srgbClr val="666666"/>
              </a:solidFill>
              <a:latin typeface="Barlow Condensed"/>
              <a:ea typeface="Barlow Condensed"/>
              <a:cs typeface="Barlow Condensed"/>
              <a:sym typeface="Barlow Condensed"/>
            </a:endParaRPr>
          </a:p>
        </p:txBody>
      </p:sp>
      <p:sp>
        <p:nvSpPr>
          <p:cNvPr id="144" name="Google Shape;144;p12"/>
          <p:cNvSpPr/>
          <p:nvPr/>
        </p:nvSpPr>
        <p:spPr>
          <a:xfrm>
            <a:off x="2421848" y="1350325"/>
            <a:ext cx="7268651" cy="391535"/>
          </a:xfrm>
          <a:custGeom>
            <a:avLst/>
            <a:gdLst/>
            <a:ahLst/>
            <a:cxnLst/>
            <a:rect l="l" t="t" r="r" b="b"/>
            <a:pathLst>
              <a:path w="4385310" h="236220" extrusionOk="0">
                <a:moveTo>
                  <a:pt x="0" y="0"/>
                </a:moveTo>
                <a:lnTo>
                  <a:pt x="4385310" y="0"/>
                </a:lnTo>
                <a:lnTo>
                  <a:pt x="4385310" y="118110"/>
                </a:lnTo>
                <a:cubicBezTo>
                  <a:pt x="4320540" y="118110"/>
                  <a:pt x="4267200" y="171450"/>
                  <a:pt x="4267200" y="236220"/>
                </a:cubicBezTo>
                <a:lnTo>
                  <a:pt x="118110" y="236220"/>
                </a:lnTo>
                <a:cubicBezTo>
                  <a:pt x="118110" y="171450"/>
                  <a:pt x="64770" y="118110"/>
                  <a:pt x="0" y="118110"/>
                </a:cubicBezTo>
                <a:lnTo>
                  <a:pt x="0" y="0"/>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2"/>
          <p:cNvSpPr/>
          <p:nvPr/>
        </p:nvSpPr>
        <p:spPr>
          <a:xfrm>
            <a:off x="2425393" y="1125271"/>
            <a:ext cx="7268651" cy="391535"/>
          </a:xfrm>
          <a:custGeom>
            <a:avLst/>
            <a:gdLst/>
            <a:ahLst/>
            <a:cxnLst/>
            <a:rect l="l" t="t" r="r" b="b"/>
            <a:pathLst>
              <a:path w="4385310" h="236220" extrusionOk="0">
                <a:moveTo>
                  <a:pt x="0" y="0"/>
                </a:moveTo>
                <a:lnTo>
                  <a:pt x="4385310" y="0"/>
                </a:lnTo>
                <a:lnTo>
                  <a:pt x="4385310" y="118110"/>
                </a:lnTo>
                <a:cubicBezTo>
                  <a:pt x="4320540" y="118110"/>
                  <a:pt x="4267200" y="171450"/>
                  <a:pt x="4267200" y="236220"/>
                </a:cubicBezTo>
                <a:lnTo>
                  <a:pt x="118110" y="236220"/>
                </a:lnTo>
                <a:cubicBezTo>
                  <a:pt x="118110" y="171450"/>
                  <a:pt x="64770" y="118110"/>
                  <a:pt x="0" y="118110"/>
                </a:cubicBezTo>
                <a:lnTo>
                  <a:pt x="0" y="0"/>
                </a:lnTo>
                <a:close/>
              </a:path>
            </a:pathLst>
          </a:custGeom>
          <a:solidFill>
            <a:srgbClr val="000000">
              <a:alpha val="2313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12"/>
          <p:cNvSpPr/>
          <p:nvPr/>
        </p:nvSpPr>
        <p:spPr>
          <a:xfrm>
            <a:off x="2421848" y="-16490"/>
            <a:ext cx="7268651" cy="1562981"/>
          </a:xfrm>
          <a:custGeom>
            <a:avLst/>
            <a:gdLst/>
            <a:ahLst/>
            <a:cxnLst/>
            <a:rect l="l" t="t" r="r" b="b"/>
            <a:pathLst>
              <a:path w="4385310" h="942975" extrusionOk="0">
                <a:moveTo>
                  <a:pt x="0" y="0"/>
                </a:moveTo>
                <a:lnTo>
                  <a:pt x="4385310" y="0"/>
                </a:lnTo>
                <a:lnTo>
                  <a:pt x="4385310" y="942975"/>
                </a:lnTo>
                <a:lnTo>
                  <a:pt x="0" y="942975"/>
                </a:lnTo>
                <a:close/>
              </a:path>
            </a:pathLst>
          </a:custGeom>
          <a:solidFill>
            <a:schemeClr val="accent2"/>
          </a:solidFill>
          <a:ln>
            <a:noFill/>
          </a:ln>
          <a:effectLst>
            <a:outerShdw blurRad="214313" dist="19050" dir="156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2"/>
          <p:cNvSpPr/>
          <p:nvPr/>
        </p:nvSpPr>
        <p:spPr>
          <a:xfrm>
            <a:off x="2421848" y="95571"/>
            <a:ext cx="7268651" cy="301544"/>
          </a:xfrm>
          <a:custGeom>
            <a:avLst/>
            <a:gdLst/>
            <a:ahLst/>
            <a:cxnLst/>
            <a:rect l="l" t="t" r="r" b="b"/>
            <a:pathLst>
              <a:path w="4385310" h="181927" extrusionOk="0">
                <a:moveTo>
                  <a:pt x="0" y="0"/>
                </a:moveTo>
                <a:lnTo>
                  <a:pt x="4385310" y="0"/>
                </a:lnTo>
                <a:lnTo>
                  <a:pt x="4385310" y="181928"/>
                </a:lnTo>
                <a:lnTo>
                  <a:pt x="0" y="181928"/>
                </a:lnTo>
                <a:close/>
              </a:path>
            </a:pathLst>
          </a:custGeom>
          <a:solidFill>
            <a:srgbClr val="000000">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12"/>
          <p:cNvSpPr txBox="1">
            <a:spLocks noGrp="1"/>
          </p:cNvSpPr>
          <p:nvPr>
            <p:ph type="title"/>
          </p:nvPr>
        </p:nvSpPr>
        <p:spPr>
          <a:xfrm>
            <a:off x="2506000" y="454147"/>
            <a:ext cx="7123500" cy="899700"/>
          </a:xfrm>
          <a:prstGeom prst="rect">
            <a:avLst/>
          </a:prstGeom>
          <a:noFill/>
          <a:ln>
            <a:noFill/>
          </a:ln>
          <a:effectLst>
            <a:outerShdw blurRad="57150" dist="19050" dir="5400000" algn="bl" rotWithShape="0">
              <a:srgbClr val="000000">
                <a:alpha val="74901"/>
              </a:srgbClr>
            </a:outerShdw>
          </a:effectLst>
        </p:spPr>
        <p:txBody>
          <a:bodyPr spcFirstLastPara="1" wrap="square" lIns="121900" tIns="121900" rIns="121900" bIns="121900" anchor="ctr" anchorCtr="0">
            <a:noAutofit/>
          </a:bodyPr>
          <a:lstStyle>
            <a:lvl1pPr marR="0" lvl="0" algn="ctr">
              <a:lnSpc>
                <a:spcPct val="100000"/>
              </a:lnSpc>
              <a:spcBef>
                <a:spcPts val="0"/>
              </a:spcBef>
              <a:spcAft>
                <a:spcPts val="0"/>
              </a:spcAft>
              <a:buSzPts val="4000"/>
              <a:buNone/>
              <a:defRPr sz="4500">
                <a:solidFill>
                  <a:schemeClr val="lt1"/>
                </a:solidFill>
              </a:defRPr>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Left">
  <p:cSld name="CUSTOM_2">
    <p:spTree>
      <p:nvGrpSpPr>
        <p:cNvPr id="1" name="Shape 149"/>
        <p:cNvGrpSpPr/>
        <p:nvPr/>
      </p:nvGrpSpPr>
      <p:grpSpPr>
        <a:xfrm>
          <a:off x="0" y="0"/>
          <a:ext cx="0" cy="0"/>
          <a:chOff x="0" y="0"/>
          <a:chExt cx="0" cy="0"/>
        </a:xfrm>
      </p:grpSpPr>
      <p:pic>
        <p:nvPicPr>
          <p:cNvPr id="150" name="Google Shape;150;p13"/>
          <p:cNvPicPr preferRelativeResize="0"/>
          <p:nvPr/>
        </p:nvPicPr>
        <p:blipFill rotWithShape="1">
          <a:blip r:embed="rId2">
            <a:alphaModFix/>
          </a:blip>
          <a:srcRect/>
          <a:stretch/>
        </p:blipFill>
        <p:spPr>
          <a:xfrm>
            <a:off x="0" y="4389600"/>
            <a:ext cx="12192000" cy="2468402"/>
          </a:xfrm>
          <a:prstGeom prst="rect">
            <a:avLst/>
          </a:prstGeom>
          <a:noFill/>
          <a:ln>
            <a:noFill/>
          </a:ln>
        </p:spPr>
      </p:pic>
      <p:sp>
        <p:nvSpPr>
          <p:cNvPr id="151" name="Google Shape;151;p13"/>
          <p:cNvSpPr/>
          <p:nvPr/>
        </p:nvSpPr>
        <p:spPr>
          <a:xfrm flipH="1">
            <a:off x="-2479" y="-89164"/>
            <a:ext cx="1058636" cy="6312747"/>
          </a:xfrm>
          <a:custGeom>
            <a:avLst/>
            <a:gdLst/>
            <a:ahLst/>
            <a:cxnLst/>
            <a:rect l="l" t="t" r="r" b="b"/>
            <a:pathLst>
              <a:path w="1501611" h="6376512" extrusionOk="0">
                <a:moveTo>
                  <a:pt x="0" y="0"/>
                </a:moveTo>
                <a:lnTo>
                  <a:pt x="1501611" y="0"/>
                </a:lnTo>
                <a:lnTo>
                  <a:pt x="1501611" y="6376512"/>
                </a:lnTo>
                <a:lnTo>
                  <a:pt x="0" y="6376512"/>
                </a:lnTo>
                <a:close/>
              </a:path>
            </a:pathLst>
          </a:custGeom>
          <a:gradFill>
            <a:gsLst>
              <a:gs pos="0">
                <a:srgbClr val="D8D8D8"/>
              </a:gs>
              <a:gs pos="6000">
                <a:srgbClr val="D8D8D8"/>
              </a:gs>
              <a:gs pos="100000">
                <a:srgbClr val="F0F0F0"/>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13"/>
          <p:cNvSpPr/>
          <p:nvPr/>
        </p:nvSpPr>
        <p:spPr>
          <a:xfrm flipH="1">
            <a:off x="1022197" y="-94225"/>
            <a:ext cx="1088553" cy="6328482"/>
          </a:xfrm>
          <a:custGeom>
            <a:avLst/>
            <a:gdLst/>
            <a:ahLst/>
            <a:cxnLst/>
            <a:rect l="l" t="t" r="r" b="b"/>
            <a:pathLst>
              <a:path w="1069831" h="6328482" extrusionOk="0">
                <a:moveTo>
                  <a:pt x="468923" y="0"/>
                </a:moveTo>
                <a:lnTo>
                  <a:pt x="1069831" y="0"/>
                </a:lnTo>
                <a:lnTo>
                  <a:pt x="1068414" y="781151"/>
                </a:lnTo>
                <a:cubicBezTo>
                  <a:pt x="1062363" y="2630262"/>
                  <a:pt x="1050261" y="4470295"/>
                  <a:pt x="1050261" y="6328482"/>
                </a:cubicBezTo>
                <a:lnTo>
                  <a:pt x="0" y="5598422"/>
                </a:lnTo>
                <a:lnTo>
                  <a:pt x="0" y="833840"/>
                </a:lnTo>
                <a:close/>
              </a:path>
            </a:pathLst>
          </a:custGeom>
          <a:gradFill>
            <a:gsLst>
              <a:gs pos="0">
                <a:srgbClr val="D0D0D0"/>
              </a:gs>
              <a:gs pos="12000">
                <a:srgbClr val="D0D0D0"/>
              </a:gs>
              <a:gs pos="100000">
                <a:srgbClr val="F9F9F9"/>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13"/>
          <p:cNvSpPr/>
          <p:nvPr/>
        </p:nvSpPr>
        <p:spPr>
          <a:xfrm flipH="1">
            <a:off x="10056231" y="2236322"/>
            <a:ext cx="643694" cy="3624623"/>
          </a:xfrm>
          <a:custGeom>
            <a:avLst/>
            <a:gdLst/>
            <a:ahLst/>
            <a:cxnLst/>
            <a:rect l="l" t="t" r="r" b="b"/>
            <a:pathLst>
              <a:path w="560953" h="3158713" extrusionOk="0">
                <a:moveTo>
                  <a:pt x="561641" y="3158522"/>
                </a:moveTo>
                <a:lnTo>
                  <a:pt x="687" y="3158522"/>
                </a:lnTo>
                <a:lnTo>
                  <a:pt x="687" y="-192"/>
                </a:lnTo>
                <a:lnTo>
                  <a:pt x="561641" y="-192"/>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13"/>
          <p:cNvSpPr/>
          <p:nvPr/>
        </p:nvSpPr>
        <p:spPr>
          <a:xfrm flipH="1">
            <a:off x="10055550" y="1902420"/>
            <a:ext cx="1341029" cy="333847"/>
          </a:xfrm>
          <a:custGeom>
            <a:avLst/>
            <a:gdLst/>
            <a:ahLst/>
            <a:cxnLst/>
            <a:rect l="l" t="t" r="r" b="b"/>
            <a:pathLst>
              <a:path w="1168653" h="290934" extrusionOk="0">
                <a:moveTo>
                  <a:pt x="608372" y="290678"/>
                </a:moveTo>
                <a:lnTo>
                  <a:pt x="672" y="124430"/>
                </a:lnTo>
                <a:lnTo>
                  <a:pt x="672" y="-256"/>
                </a:lnTo>
                <a:lnTo>
                  <a:pt x="1169326" y="290678"/>
                </a:lnTo>
                <a:close/>
              </a:path>
            </a:pathLst>
          </a:custGeom>
          <a:solidFill>
            <a:srgbClr val="AEAB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13"/>
          <p:cNvSpPr/>
          <p:nvPr/>
        </p:nvSpPr>
        <p:spPr>
          <a:xfrm flipH="1">
            <a:off x="1482249" y="-103991"/>
            <a:ext cx="9296129" cy="357311"/>
          </a:xfrm>
          <a:custGeom>
            <a:avLst/>
            <a:gdLst/>
            <a:ahLst/>
            <a:cxnLst/>
            <a:rect l="l" t="t" r="r" b="b"/>
            <a:pathLst>
              <a:path w="8101202" h="311382" extrusionOk="0">
                <a:moveTo>
                  <a:pt x="8102077" y="-323"/>
                </a:moveTo>
                <a:lnTo>
                  <a:pt x="7906865" y="311059"/>
                </a:lnTo>
                <a:lnTo>
                  <a:pt x="475815" y="311059"/>
                </a:lnTo>
                <a:lnTo>
                  <a:pt x="874" y="-323"/>
                </a:lnTo>
                <a:lnTo>
                  <a:pt x="8102077" y="-323"/>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13"/>
          <p:cNvSpPr/>
          <p:nvPr/>
        </p:nvSpPr>
        <p:spPr>
          <a:xfrm flipH="1">
            <a:off x="1720247" y="245130"/>
            <a:ext cx="8412650" cy="279756"/>
          </a:xfrm>
          <a:custGeom>
            <a:avLst/>
            <a:gdLst/>
            <a:ahLst/>
            <a:cxnLst/>
            <a:rect l="l" t="t" r="r" b="b"/>
            <a:pathLst>
              <a:path w="7331285" h="243796" extrusionOk="0">
                <a:moveTo>
                  <a:pt x="7331285" y="0"/>
                </a:moveTo>
                <a:lnTo>
                  <a:pt x="7234708" y="243795"/>
                </a:lnTo>
                <a:lnTo>
                  <a:pt x="386394" y="243795"/>
                </a:lnTo>
                <a:lnTo>
                  <a:pt x="0" y="0"/>
                </a:lnTo>
                <a:lnTo>
                  <a:pt x="7331285"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13"/>
          <p:cNvSpPr/>
          <p:nvPr/>
        </p:nvSpPr>
        <p:spPr>
          <a:xfrm flipH="1">
            <a:off x="1736107" y="452096"/>
            <a:ext cx="8044501" cy="382884"/>
          </a:xfrm>
          <a:custGeom>
            <a:avLst/>
            <a:gdLst/>
            <a:ahLst/>
            <a:cxnLst/>
            <a:rect l="l" t="t" r="r" b="b"/>
            <a:pathLst>
              <a:path w="6980044" h="333668" extrusionOk="0">
                <a:moveTo>
                  <a:pt x="6980044" y="0"/>
                </a:moveTo>
                <a:lnTo>
                  <a:pt x="6761844" y="328386"/>
                </a:lnTo>
                <a:lnTo>
                  <a:pt x="492705" y="333668"/>
                </a:lnTo>
                <a:lnTo>
                  <a:pt x="0" y="10565"/>
                </a:lnTo>
                <a:lnTo>
                  <a:pt x="6980044"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3"/>
          <p:cNvSpPr/>
          <p:nvPr/>
        </p:nvSpPr>
        <p:spPr>
          <a:xfrm flipH="1">
            <a:off x="1971052" y="762050"/>
            <a:ext cx="7390123" cy="382358"/>
          </a:xfrm>
          <a:custGeom>
            <a:avLst/>
            <a:gdLst/>
            <a:ahLst/>
            <a:cxnLst/>
            <a:rect l="l" t="t" r="r" b="b"/>
            <a:pathLst>
              <a:path w="6468379" h="272141" extrusionOk="0">
                <a:moveTo>
                  <a:pt x="6468379" y="0"/>
                </a:moveTo>
                <a:lnTo>
                  <a:pt x="6314047" y="272141"/>
                </a:lnTo>
                <a:lnTo>
                  <a:pt x="534819" y="272141"/>
                </a:lnTo>
                <a:lnTo>
                  <a:pt x="0" y="21203"/>
                </a:lnTo>
                <a:lnTo>
                  <a:pt x="6468379"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3"/>
          <p:cNvSpPr/>
          <p:nvPr/>
        </p:nvSpPr>
        <p:spPr>
          <a:xfrm flipH="1">
            <a:off x="1586559" y="154570"/>
            <a:ext cx="8667723" cy="33670"/>
          </a:xfrm>
          <a:custGeom>
            <a:avLst/>
            <a:gdLst/>
            <a:ahLst/>
            <a:cxnLst/>
            <a:rect l="l" t="t" r="r" b="b"/>
            <a:pathLst>
              <a:path w="7456106" h="29342" extrusionOk="0">
                <a:moveTo>
                  <a:pt x="7456987" y="-317"/>
                </a:moveTo>
                <a:lnTo>
                  <a:pt x="7438569" y="29025"/>
                </a:lnTo>
                <a:lnTo>
                  <a:pt x="45757" y="29025"/>
                </a:lnTo>
                <a:lnTo>
                  <a:pt x="881" y="-317"/>
                </a:lnTo>
                <a:lnTo>
                  <a:pt x="7456987" y="-31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13"/>
          <p:cNvSpPr/>
          <p:nvPr/>
        </p:nvSpPr>
        <p:spPr>
          <a:xfrm flipH="1">
            <a:off x="1844151" y="550412"/>
            <a:ext cx="7803709" cy="35368"/>
          </a:xfrm>
          <a:custGeom>
            <a:avLst/>
            <a:gdLst/>
            <a:ahLst/>
            <a:cxnLst/>
            <a:rect l="l" t="t" r="r" b="b"/>
            <a:pathLst>
              <a:path w="6655615" h="30822" extrusionOk="0">
                <a:moveTo>
                  <a:pt x="6656503" y="-305"/>
                </a:moveTo>
                <a:lnTo>
                  <a:pt x="6639983" y="30518"/>
                </a:lnTo>
                <a:lnTo>
                  <a:pt x="45595" y="30518"/>
                </a:lnTo>
                <a:lnTo>
                  <a:pt x="887" y="116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13"/>
          <p:cNvSpPr/>
          <p:nvPr/>
        </p:nvSpPr>
        <p:spPr>
          <a:xfrm flipH="1">
            <a:off x="2029556" y="828474"/>
            <a:ext cx="7196891" cy="33671"/>
          </a:xfrm>
          <a:custGeom>
            <a:avLst/>
            <a:gdLst/>
            <a:ahLst/>
            <a:cxnLst/>
            <a:rect l="l" t="t" r="r" b="b"/>
            <a:pathLst>
              <a:path w="6190874" h="29343" extrusionOk="0">
                <a:moveTo>
                  <a:pt x="6191769" y="-296"/>
                </a:moveTo>
                <a:lnTo>
                  <a:pt x="6173351" y="29047"/>
                </a:lnTo>
                <a:lnTo>
                  <a:pt x="45771" y="29047"/>
                </a:lnTo>
                <a:lnTo>
                  <a:pt x="894" y="-296"/>
                </a:lnTo>
                <a:lnTo>
                  <a:pt x="6191769" y="-296"/>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13"/>
          <p:cNvSpPr/>
          <p:nvPr/>
        </p:nvSpPr>
        <p:spPr>
          <a:xfrm flipH="1">
            <a:off x="1352680" y="-106325"/>
            <a:ext cx="892470" cy="1251796"/>
          </a:xfrm>
          <a:custGeom>
            <a:avLst/>
            <a:gdLst/>
            <a:ahLst/>
            <a:cxnLst/>
            <a:rect l="l" t="t" r="r" b="b"/>
            <a:pathLst>
              <a:path w="892470" h="1233297" extrusionOk="0">
                <a:moveTo>
                  <a:pt x="711647" y="0"/>
                </a:moveTo>
                <a:lnTo>
                  <a:pt x="892470" y="0"/>
                </a:lnTo>
                <a:lnTo>
                  <a:pt x="116523" y="1232458"/>
                </a:lnTo>
                <a:lnTo>
                  <a:pt x="0" y="123329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13"/>
          <p:cNvSpPr/>
          <p:nvPr/>
        </p:nvSpPr>
        <p:spPr>
          <a:xfrm flipH="1">
            <a:off x="3416491" y="-106325"/>
            <a:ext cx="235555" cy="1234936"/>
          </a:xfrm>
          <a:custGeom>
            <a:avLst/>
            <a:gdLst/>
            <a:ahLst/>
            <a:cxnLst/>
            <a:rect l="l" t="t" r="r" b="b"/>
            <a:pathLst>
              <a:path w="235555" h="1234936" extrusionOk="0">
                <a:moveTo>
                  <a:pt x="53835" y="0"/>
                </a:moveTo>
                <a:lnTo>
                  <a:pt x="235555" y="0"/>
                </a:lnTo>
                <a:lnTo>
                  <a:pt x="128838" y="1233535"/>
                </a:lnTo>
                <a:lnTo>
                  <a:pt x="0" y="1234936"/>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13"/>
          <p:cNvSpPr/>
          <p:nvPr/>
        </p:nvSpPr>
        <p:spPr>
          <a:xfrm flipH="1">
            <a:off x="4957718" y="-106325"/>
            <a:ext cx="699496" cy="1234268"/>
          </a:xfrm>
          <a:custGeom>
            <a:avLst/>
            <a:gdLst/>
            <a:ahLst/>
            <a:cxnLst/>
            <a:rect l="l" t="t" r="r" b="b"/>
            <a:pathLst>
              <a:path w="699496" h="1234268" extrusionOk="0">
                <a:moveTo>
                  <a:pt x="0" y="0"/>
                </a:moveTo>
                <a:lnTo>
                  <a:pt x="170620" y="0"/>
                </a:lnTo>
                <a:lnTo>
                  <a:pt x="699496" y="1234058"/>
                </a:lnTo>
                <a:lnTo>
                  <a:pt x="564645" y="1234268"/>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13"/>
          <p:cNvSpPr/>
          <p:nvPr/>
        </p:nvSpPr>
        <p:spPr>
          <a:xfrm flipH="1">
            <a:off x="6820196" y="-106325"/>
            <a:ext cx="1334554" cy="1237128"/>
          </a:xfrm>
          <a:custGeom>
            <a:avLst/>
            <a:gdLst/>
            <a:ahLst/>
            <a:cxnLst/>
            <a:rect l="l" t="t" r="r" b="b"/>
            <a:pathLst>
              <a:path w="1334554" h="1237128" extrusionOk="0">
                <a:moveTo>
                  <a:pt x="0" y="0"/>
                </a:moveTo>
                <a:lnTo>
                  <a:pt x="195869" y="0"/>
                </a:lnTo>
                <a:lnTo>
                  <a:pt x="1334554" y="1237128"/>
                </a:lnTo>
                <a:lnTo>
                  <a:pt x="1193700" y="1237128"/>
                </a:lnTo>
                <a:cubicBezTo>
                  <a:pt x="1193700" y="1237128"/>
                  <a:pt x="744245" y="770552"/>
                  <a:pt x="114060" y="118074"/>
                </a:cubicBez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13"/>
          <p:cNvSpPr/>
          <p:nvPr/>
        </p:nvSpPr>
        <p:spPr>
          <a:xfrm>
            <a:off x="8681407" y="-118845"/>
            <a:ext cx="2185631" cy="1373872"/>
          </a:xfrm>
          <a:custGeom>
            <a:avLst/>
            <a:gdLst/>
            <a:ahLst/>
            <a:cxnLst/>
            <a:rect l="l" t="t" r="r" b="b"/>
            <a:pathLst>
              <a:path w="2185631" h="1373872" extrusionOk="0">
                <a:moveTo>
                  <a:pt x="2185631" y="0"/>
                </a:moveTo>
                <a:lnTo>
                  <a:pt x="1962487" y="0"/>
                </a:lnTo>
                <a:lnTo>
                  <a:pt x="1698778" y="172282"/>
                </a:lnTo>
                <a:cubicBezTo>
                  <a:pt x="739884" y="798780"/>
                  <a:pt x="0" y="1282649"/>
                  <a:pt x="0" y="1282649"/>
                </a:cubicBezTo>
                <a:lnTo>
                  <a:pt x="1126" y="1373872"/>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13"/>
          <p:cNvSpPr txBox="1"/>
          <p:nvPr/>
        </p:nvSpPr>
        <p:spPr>
          <a:xfrm rot="5400000">
            <a:off x="-679350" y="5597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rgbClr val="666666"/>
                </a:solidFill>
                <a:latin typeface="Barlow Condensed"/>
                <a:ea typeface="Barlow Condensed"/>
                <a:cs typeface="Barlow Condensed"/>
                <a:sym typeface="Barlow Condensed"/>
              </a:rPr>
              <a:t>SLIDESMANIA.COM</a:t>
            </a:r>
            <a:endParaRPr sz="1400" b="0" i="0" u="none" strike="noStrike" cap="none">
              <a:solidFill>
                <a:srgbClr val="666666"/>
              </a:solidFill>
              <a:latin typeface="Barlow Condensed"/>
              <a:ea typeface="Barlow Condensed"/>
              <a:cs typeface="Barlow Condensed"/>
              <a:sym typeface="Barlow Condensed"/>
            </a:endParaRPr>
          </a:p>
        </p:txBody>
      </p:sp>
      <p:sp>
        <p:nvSpPr>
          <p:cNvPr id="168" name="Google Shape;168;p13"/>
          <p:cNvSpPr/>
          <p:nvPr/>
        </p:nvSpPr>
        <p:spPr>
          <a:xfrm>
            <a:off x="2110750" y="1145475"/>
            <a:ext cx="6748667" cy="4338919"/>
          </a:xfrm>
          <a:custGeom>
            <a:avLst/>
            <a:gdLst/>
            <a:ahLst/>
            <a:cxnLst/>
            <a:rect l="l" t="t" r="r" b="b"/>
            <a:pathLst>
              <a:path w="5855676" h="4233092" extrusionOk="0">
                <a:moveTo>
                  <a:pt x="0" y="4233092"/>
                </a:moveTo>
                <a:lnTo>
                  <a:pt x="5844361" y="4233092"/>
                </a:lnTo>
                <a:cubicBezTo>
                  <a:pt x="5850019" y="2813575"/>
                  <a:pt x="5835876" y="1411031"/>
                  <a:pt x="5855676" y="0"/>
                </a:cubicBezTo>
                <a:lnTo>
                  <a:pt x="0" y="0"/>
                </a:lnTo>
                <a:lnTo>
                  <a:pt x="0" y="4233092"/>
                </a:lnTo>
                <a:close/>
              </a:path>
            </a:pathLst>
          </a:custGeom>
          <a:gradFill>
            <a:gsLst>
              <a:gs pos="0">
                <a:srgbClr val="D8D8D8"/>
              </a:gs>
              <a:gs pos="6000">
                <a:srgbClr val="D8D8D8"/>
              </a:gs>
              <a:gs pos="100000">
                <a:srgbClr val="F0F0F0"/>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13"/>
          <p:cNvSpPr txBox="1">
            <a:spLocks noGrp="1"/>
          </p:cNvSpPr>
          <p:nvPr>
            <p:ph type="title"/>
          </p:nvPr>
        </p:nvSpPr>
        <p:spPr>
          <a:xfrm>
            <a:off x="415600" y="10505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70" name="Google Shape;170;p13"/>
          <p:cNvSpPr txBox="1">
            <a:spLocks noGrp="1"/>
          </p:cNvSpPr>
          <p:nvPr>
            <p:ph type="body" idx="1"/>
          </p:nvPr>
        </p:nvSpPr>
        <p:spPr>
          <a:xfrm>
            <a:off x="2727625" y="3118625"/>
            <a:ext cx="8955600" cy="2883300"/>
          </a:xfrm>
          <a:prstGeom prst="rect">
            <a:avLst/>
          </a:prstGeom>
          <a:noFill/>
          <a:ln>
            <a:noFill/>
          </a:ln>
        </p:spPr>
        <p:txBody>
          <a:bodyPr spcFirstLastPara="1" wrap="square" lIns="121900" tIns="121900" rIns="121900" bIns="121900"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2100"/>
              </a:spcBef>
              <a:spcAft>
                <a:spcPts val="0"/>
              </a:spcAft>
              <a:buSzPts val="1500"/>
              <a:buChar char="○"/>
              <a:defRPr/>
            </a:lvl2pPr>
            <a:lvl3pPr marL="1371600" lvl="2" indent="-323850" algn="l">
              <a:lnSpc>
                <a:spcPct val="115000"/>
              </a:lnSpc>
              <a:spcBef>
                <a:spcPts val="2100"/>
              </a:spcBef>
              <a:spcAft>
                <a:spcPts val="0"/>
              </a:spcAft>
              <a:buSzPts val="1500"/>
              <a:buChar char="■"/>
              <a:defRPr/>
            </a:lvl3pPr>
            <a:lvl4pPr marL="1828800" lvl="3" indent="-323850" algn="l">
              <a:lnSpc>
                <a:spcPct val="115000"/>
              </a:lnSpc>
              <a:spcBef>
                <a:spcPts val="2100"/>
              </a:spcBef>
              <a:spcAft>
                <a:spcPts val="0"/>
              </a:spcAft>
              <a:buSzPts val="1500"/>
              <a:buChar char="●"/>
              <a:defRPr/>
            </a:lvl4pPr>
            <a:lvl5pPr marL="2286000" lvl="4" indent="-323850" algn="l">
              <a:lnSpc>
                <a:spcPct val="115000"/>
              </a:lnSpc>
              <a:spcBef>
                <a:spcPts val="2100"/>
              </a:spcBef>
              <a:spcAft>
                <a:spcPts val="0"/>
              </a:spcAft>
              <a:buSzPts val="1500"/>
              <a:buChar char="○"/>
              <a:defRPr/>
            </a:lvl5pPr>
            <a:lvl6pPr marL="2743200" lvl="5" indent="-323850" algn="l">
              <a:lnSpc>
                <a:spcPct val="115000"/>
              </a:lnSpc>
              <a:spcBef>
                <a:spcPts val="2100"/>
              </a:spcBef>
              <a:spcAft>
                <a:spcPts val="0"/>
              </a:spcAft>
              <a:buSzPts val="1500"/>
              <a:buChar char="■"/>
              <a:defRPr/>
            </a:lvl6pPr>
            <a:lvl7pPr marL="3200400" lvl="6" indent="-323850" algn="l">
              <a:lnSpc>
                <a:spcPct val="115000"/>
              </a:lnSpc>
              <a:spcBef>
                <a:spcPts val="2100"/>
              </a:spcBef>
              <a:spcAft>
                <a:spcPts val="0"/>
              </a:spcAft>
              <a:buSzPts val="1500"/>
              <a:buChar char="●"/>
              <a:defRPr/>
            </a:lvl7pPr>
            <a:lvl8pPr marL="3657600" lvl="7" indent="-323850" algn="l">
              <a:lnSpc>
                <a:spcPct val="115000"/>
              </a:lnSpc>
              <a:spcBef>
                <a:spcPts val="2100"/>
              </a:spcBef>
              <a:spcAft>
                <a:spcPts val="0"/>
              </a:spcAft>
              <a:buSzPts val="1500"/>
              <a:buChar char="○"/>
              <a:defRPr/>
            </a:lvl8pPr>
            <a:lvl9pPr marL="4114800" lvl="8" indent="-323850" algn="l">
              <a:lnSpc>
                <a:spcPct val="115000"/>
              </a:lnSpc>
              <a:spcBef>
                <a:spcPts val="2100"/>
              </a:spcBef>
              <a:spcAft>
                <a:spcPts val="2100"/>
              </a:spcAft>
              <a:buSzPts val="1500"/>
              <a:buChar char="■"/>
              <a:defRPr/>
            </a:lvl9pPr>
          </a:lstStyle>
          <a:p>
            <a:endParaRPr/>
          </a:p>
        </p:txBody>
      </p:sp>
      <p:sp>
        <p:nvSpPr>
          <p:cNvPr id="171" name="Google Shape;171;p13"/>
          <p:cNvSpPr/>
          <p:nvPr/>
        </p:nvSpPr>
        <p:spPr>
          <a:xfrm flipH="1">
            <a:off x="10672844" y="1883301"/>
            <a:ext cx="743164" cy="4003223"/>
          </a:xfrm>
          <a:custGeom>
            <a:avLst/>
            <a:gdLst/>
            <a:ahLst/>
            <a:cxnLst/>
            <a:rect l="l" t="t" r="r" b="b"/>
            <a:pathLst>
              <a:path w="709464" h="3715288" extrusionOk="0">
                <a:moveTo>
                  <a:pt x="4813" y="0"/>
                </a:moveTo>
                <a:lnTo>
                  <a:pt x="699839" y="192505"/>
                </a:lnTo>
                <a:cubicBezTo>
                  <a:pt x="703047" y="1366766"/>
                  <a:pt x="706256" y="2541027"/>
                  <a:pt x="709464" y="3715288"/>
                </a:cubicBezTo>
                <a:lnTo>
                  <a:pt x="0" y="3715287"/>
                </a:lnTo>
                <a:cubicBezTo>
                  <a:pt x="1604" y="2470441"/>
                  <a:pt x="3209" y="1244846"/>
                  <a:pt x="4813" y="0"/>
                </a:cubicBezTo>
                <a:close/>
              </a:path>
            </a:pathLst>
          </a:custGeom>
          <a:gradFill>
            <a:gsLst>
              <a:gs pos="0">
                <a:srgbClr val="EDEDED"/>
              </a:gs>
              <a:gs pos="12000">
                <a:srgbClr val="EDEDED"/>
              </a:gs>
              <a:gs pos="100000">
                <a:srgbClr val="FFFFFF"/>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13"/>
          <p:cNvSpPr/>
          <p:nvPr/>
        </p:nvSpPr>
        <p:spPr>
          <a:xfrm flipH="1">
            <a:off x="8742392" y="-145900"/>
            <a:ext cx="3485933" cy="6632176"/>
          </a:xfrm>
          <a:custGeom>
            <a:avLst/>
            <a:gdLst/>
            <a:ahLst/>
            <a:cxnLst/>
            <a:rect l="l" t="t" r="r" b="b"/>
            <a:pathLst>
              <a:path w="3494670" h="6632176" extrusionOk="0">
                <a:moveTo>
                  <a:pt x="30278" y="0"/>
                </a:moveTo>
                <a:lnTo>
                  <a:pt x="1379659" y="18167"/>
                </a:lnTo>
                <a:lnTo>
                  <a:pt x="3494670" y="1360922"/>
                </a:lnTo>
                <a:cubicBezTo>
                  <a:pt x="3494656" y="2773123"/>
                  <a:pt x="3494641" y="4257991"/>
                  <a:pt x="3494627" y="5670192"/>
                </a:cubicBezTo>
                <a:cubicBezTo>
                  <a:pt x="3064845" y="5798836"/>
                  <a:pt x="2574507" y="5909312"/>
                  <a:pt x="2144725" y="6037956"/>
                </a:cubicBezTo>
                <a:cubicBezTo>
                  <a:pt x="2145026" y="4819458"/>
                  <a:pt x="2163491" y="3594904"/>
                  <a:pt x="2163792" y="2376406"/>
                </a:cubicBezTo>
                <a:lnTo>
                  <a:pt x="820374" y="2048022"/>
                </a:lnTo>
                <a:lnTo>
                  <a:pt x="820374" y="6383793"/>
                </a:lnTo>
                <a:lnTo>
                  <a:pt x="0" y="6632176"/>
                </a:lnTo>
                <a:lnTo>
                  <a:pt x="30278" y="0"/>
                </a:lnTo>
                <a:close/>
              </a:path>
            </a:pathLst>
          </a:custGeom>
          <a:gradFill>
            <a:gsLst>
              <a:gs pos="0">
                <a:srgbClr val="D0D0D0"/>
              </a:gs>
              <a:gs pos="100000">
                <a:srgbClr val="F9F9F9"/>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13"/>
          <p:cNvSpPr/>
          <p:nvPr/>
        </p:nvSpPr>
        <p:spPr>
          <a:xfrm flipH="1">
            <a:off x="10062721" y="1887705"/>
            <a:ext cx="1341029" cy="333847"/>
          </a:xfrm>
          <a:custGeom>
            <a:avLst/>
            <a:gdLst/>
            <a:ahLst/>
            <a:cxnLst/>
            <a:rect l="l" t="t" r="r" b="b"/>
            <a:pathLst>
              <a:path w="1168653" h="290934" extrusionOk="0">
                <a:moveTo>
                  <a:pt x="608372" y="290677"/>
                </a:moveTo>
                <a:lnTo>
                  <a:pt x="672" y="124429"/>
                </a:lnTo>
                <a:lnTo>
                  <a:pt x="672" y="-257"/>
                </a:lnTo>
                <a:lnTo>
                  <a:pt x="1169326" y="290677"/>
                </a:lnTo>
                <a:close/>
              </a:path>
            </a:pathLst>
          </a:custGeom>
          <a:solidFill>
            <a:srgbClr val="AEAB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13"/>
          <p:cNvSpPr/>
          <p:nvPr/>
        </p:nvSpPr>
        <p:spPr>
          <a:xfrm flipH="1">
            <a:off x="10056231" y="2212475"/>
            <a:ext cx="643694" cy="3672325"/>
          </a:xfrm>
          <a:custGeom>
            <a:avLst/>
            <a:gdLst/>
            <a:ahLst/>
            <a:cxnLst/>
            <a:rect l="l" t="t" r="r" b="b"/>
            <a:pathLst>
              <a:path w="560953" h="3200283" extrusionOk="0">
                <a:moveTo>
                  <a:pt x="561641" y="3200092"/>
                </a:moveTo>
                <a:lnTo>
                  <a:pt x="561641" y="-192"/>
                </a:lnTo>
                <a:lnTo>
                  <a:pt x="687" y="-192"/>
                </a:lnTo>
                <a:lnTo>
                  <a:pt x="687" y="3200092"/>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Right">
  <p:cSld name="CUSTOM_1">
    <p:spTree>
      <p:nvGrpSpPr>
        <p:cNvPr id="1" name="Shape 175"/>
        <p:cNvGrpSpPr/>
        <p:nvPr/>
      </p:nvGrpSpPr>
      <p:grpSpPr>
        <a:xfrm>
          <a:off x="0" y="0"/>
          <a:ext cx="0" cy="0"/>
          <a:chOff x="0" y="0"/>
          <a:chExt cx="0" cy="0"/>
        </a:xfrm>
      </p:grpSpPr>
      <p:pic>
        <p:nvPicPr>
          <p:cNvPr id="176" name="Google Shape;176;p14"/>
          <p:cNvPicPr preferRelativeResize="0"/>
          <p:nvPr/>
        </p:nvPicPr>
        <p:blipFill rotWithShape="1">
          <a:blip r:embed="rId2">
            <a:alphaModFix/>
          </a:blip>
          <a:srcRect/>
          <a:stretch/>
        </p:blipFill>
        <p:spPr>
          <a:xfrm>
            <a:off x="0" y="4389600"/>
            <a:ext cx="12192000" cy="2468402"/>
          </a:xfrm>
          <a:prstGeom prst="rect">
            <a:avLst/>
          </a:prstGeom>
          <a:noFill/>
          <a:ln>
            <a:noFill/>
          </a:ln>
        </p:spPr>
      </p:pic>
      <p:sp>
        <p:nvSpPr>
          <p:cNvPr id="177" name="Google Shape;177;p14"/>
          <p:cNvSpPr/>
          <p:nvPr/>
        </p:nvSpPr>
        <p:spPr>
          <a:xfrm>
            <a:off x="782418" y="1883301"/>
            <a:ext cx="743164" cy="4003223"/>
          </a:xfrm>
          <a:custGeom>
            <a:avLst/>
            <a:gdLst/>
            <a:ahLst/>
            <a:cxnLst/>
            <a:rect l="l" t="t" r="r" b="b"/>
            <a:pathLst>
              <a:path w="709464" h="3715288" extrusionOk="0">
                <a:moveTo>
                  <a:pt x="4813" y="0"/>
                </a:moveTo>
                <a:lnTo>
                  <a:pt x="699839" y="192505"/>
                </a:lnTo>
                <a:cubicBezTo>
                  <a:pt x="703047" y="1366766"/>
                  <a:pt x="706256" y="2541027"/>
                  <a:pt x="709464" y="3715288"/>
                </a:cubicBezTo>
                <a:lnTo>
                  <a:pt x="0" y="3715287"/>
                </a:lnTo>
                <a:cubicBezTo>
                  <a:pt x="1604" y="2470441"/>
                  <a:pt x="3209" y="1244846"/>
                  <a:pt x="4813" y="0"/>
                </a:cubicBezTo>
                <a:close/>
              </a:path>
            </a:pathLst>
          </a:custGeom>
          <a:gradFill>
            <a:gsLst>
              <a:gs pos="0">
                <a:srgbClr val="EDEDED"/>
              </a:gs>
              <a:gs pos="12000">
                <a:srgbClr val="EDEDED"/>
              </a:gs>
              <a:gs pos="100000">
                <a:srgbClr val="FFFFFF"/>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14"/>
          <p:cNvSpPr/>
          <p:nvPr/>
        </p:nvSpPr>
        <p:spPr>
          <a:xfrm>
            <a:off x="11142269" y="-89164"/>
            <a:ext cx="1058636" cy="6312747"/>
          </a:xfrm>
          <a:custGeom>
            <a:avLst/>
            <a:gdLst/>
            <a:ahLst/>
            <a:cxnLst/>
            <a:rect l="l" t="t" r="r" b="b"/>
            <a:pathLst>
              <a:path w="1501611" h="6376512" extrusionOk="0">
                <a:moveTo>
                  <a:pt x="0" y="0"/>
                </a:moveTo>
                <a:lnTo>
                  <a:pt x="1501611" y="0"/>
                </a:lnTo>
                <a:lnTo>
                  <a:pt x="1501611" y="6376512"/>
                </a:lnTo>
                <a:lnTo>
                  <a:pt x="0" y="6376512"/>
                </a:lnTo>
                <a:close/>
              </a:path>
            </a:pathLst>
          </a:custGeom>
          <a:gradFill>
            <a:gsLst>
              <a:gs pos="0">
                <a:srgbClr val="D8D8D8"/>
              </a:gs>
              <a:gs pos="6000">
                <a:srgbClr val="D8D8D8"/>
              </a:gs>
              <a:gs pos="100000">
                <a:srgbClr val="F0F0F0"/>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14"/>
          <p:cNvSpPr/>
          <p:nvPr/>
        </p:nvSpPr>
        <p:spPr>
          <a:xfrm>
            <a:off x="10106218" y="-94213"/>
            <a:ext cx="1069831" cy="6328482"/>
          </a:xfrm>
          <a:custGeom>
            <a:avLst/>
            <a:gdLst/>
            <a:ahLst/>
            <a:cxnLst/>
            <a:rect l="l" t="t" r="r" b="b"/>
            <a:pathLst>
              <a:path w="1069831" h="6328482" extrusionOk="0">
                <a:moveTo>
                  <a:pt x="468923" y="0"/>
                </a:moveTo>
                <a:lnTo>
                  <a:pt x="1069831" y="0"/>
                </a:lnTo>
                <a:lnTo>
                  <a:pt x="1068414" y="781151"/>
                </a:lnTo>
                <a:cubicBezTo>
                  <a:pt x="1062363" y="2630262"/>
                  <a:pt x="1050261" y="4470295"/>
                  <a:pt x="1050261" y="6328482"/>
                </a:cubicBezTo>
                <a:lnTo>
                  <a:pt x="0" y="5598422"/>
                </a:lnTo>
                <a:lnTo>
                  <a:pt x="0" y="833840"/>
                </a:lnTo>
                <a:close/>
              </a:path>
            </a:pathLst>
          </a:custGeom>
          <a:gradFill>
            <a:gsLst>
              <a:gs pos="0">
                <a:srgbClr val="D0D0D0"/>
              </a:gs>
              <a:gs pos="12000">
                <a:srgbClr val="D0D0D0"/>
              </a:gs>
              <a:gs pos="100000">
                <a:srgbClr val="F9F9F9"/>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14"/>
          <p:cNvSpPr/>
          <p:nvPr/>
        </p:nvSpPr>
        <p:spPr>
          <a:xfrm>
            <a:off x="-29910" y="-145895"/>
            <a:ext cx="3494670" cy="6632176"/>
          </a:xfrm>
          <a:custGeom>
            <a:avLst/>
            <a:gdLst/>
            <a:ahLst/>
            <a:cxnLst/>
            <a:rect l="l" t="t" r="r" b="b"/>
            <a:pathLst>
              <a:path w="3494670" h="6632176" extrusionOk="0">
                <a:moveTo>
                  <a:pt x="30278" y="0"/>
                </a:moveTo>
                <a:lnTo>
                  <a:pt x="1379659" y="18167"/>
                </a:lnTo>
                <a:lnTo>
                  <a:pt x="3494670" y="1360922"/>
                </a:lnTo>
                <a:cubicBezTo>
                  <a:pt x="3494656" y="2773123"/>
                  <a:pt x="3494641" y="4257991"/>
                  <a:pt x="3494627" y="5670192"/>
                </a:cubicBezTo>
                <a:cubicBezTo>
                  <a:pt x="3064845" y="5798836"/>
                  <a:pt x="2574507" y="5909312"/>
                  <a:pt x="2144725" y="6037956"/>
                </a:cubicBezTo>
                <a:cubicBezTo>
                  <a:pt x="2145026" y="4819458"/>
                  <a:pt x="2163491" y="3594904"/>
                  <a:pt x="2163792" y="2376406"/>
                </a:cubicBezTo>
                <a:lnTo>
                  <a:pt x="820374" y="2048022"/>
                </a:lnTo>
                <a:lnTo>
                  <a:pt x="820374" y="6383793"/>
                </a:lnTo>
                <a:lnTo>
                  <a:pt x="0" y="6632176"/>
                </a:lnTo>
                <a:lnTo>
                  <a:pt x="30278" y="0"/>
                </a:lnTo>
                <a:close/>
              </a:path>
            </a:pathLst>
          </a:custGeom>
          <a:gradFill>
            <a:gsLst>
              <a:gs pos="0">
                <a:srgbClr val="D0D0D0"/>
              </a:gs>
              <a:gs pos="100000">
                <a:srgbClr val="F9F9F9"/>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14"/>
          <p:cNvSpPr/>
          <p:nvPr/>
        </p:nvSpPr>
        <p:spPr>
          <a:xfrm>
            <a:off x="1498502" y="2236322"/>
            <a:ext cx="643694" cy="3624623"/>
          </a:xfrm>
          <a:custGeom>
            <a:avLst/>
            <a:gdLst/>
            <a:ahLst/>
            <a:cxnLst/>
            <a:rect l="l" t="t" r="r" b="b"/>
            <a:pathLst>
              <a:path w="560953" h="3158713" extrusionOk="0">
                <a:moveTo>
                  <a:pt x="561641" y="3158522"/>
                </a:moveTo>
                <a:lnTo>
                  <a:pt x="687" y="3158522"/>
                </a:lnTo>
                <a:lnTo>
                  <a:pt x="687" y="-192"/>
                </a:lnTo>
                <a:lnTo>
                  <a:pt x="561641" y="-192"/>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14"/>
          <p:cNvSpPr/>
          <p:nvPr/>
        </p:nvSpPr>
        <p:spPr>
          <a:xfrm>
            <a:off x="801847" y="1902420"/>
            <a:ext cx="1341029" cy="333847"/>
          </a:xfrm>
          <a:custGeom>
            <a:avLst/>
            <a:gdLst/>
            <a:ahLst/>
            <a:cxnLst/>
            <a:rect l="l" t="t" r="r" b="b"/>
            <a:pathLst>
              <a:path w="1168653" h="290934" extrusionOk="0">
                <a:moveTo>
                  <a:pt x="608372" y="290678"/>
                </a:moveTo>
                <a:lnTo>
                  <a:pt x="672" y="124430"/>
                </a:lnTo>
                <a:lnTo>
                  <a:pt x="672" y="-256"/>
                </a:lnTo>
                <a:lnTo>
                  <a:pt x="1169326" y="290678"/>
                </a:lnTo>
                <a:close/>
              </a:path>
            </a:pathLst>
          </a:custGeom>
          <a:solidFill>
            <a:srgbClr val="AEAB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14"/>
          <p:cNvSpPr/>
          <p:nvPr/>
        </p:nvSpPr>
        <p:spPr>
          <a:xfrm>
            <a:off x="794676" y="1887705"/>
            <a:ext cx="1341029" cy="333847"/>
          </a:xfrm>
          <a:custGeom>
            <a:avLst/>
            <a:gdLst/>
            <a:ahLst/>
            <a:cxnLst/>
            <a:rect l="l" t="t" r="r" b="b"/>
            <a:pathLst>
              <a:path w="1168653" h="290934" extrusionOk="0">
                <a:moveTo>
                  <a:pt x="608372" y="290677"/>
                </a:moveTo>
                <a:lnTo>
                  <a:pt x="672" y="124429"/>
                </a:lnTo>
                <a:lnTo>
                  <a:pt x="672" y="-257"/>
                </a:lnTo>
                <a:lnTo>
                  <a:pt x="1169326" y="290677"/>
                </a:lnTo>
                <a:close/>
              </a:path>
            </a:pathLst>
          </a:custGeom>
          <a:solidFill>
            <a:srgbClr val="AEABA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14"/>
          <p:cNvSpPr/>
          <p:nvPr/>
        </p:nvSpPr>
        <p:spPr>
          <a:xfrm>
            <a:off x="1496144" y="2220912"/>
            <a:ext cx="643694" cy="3672325"/>
          </a:xfrm>
          <a:custGeom>
            <a:avLst/>
            <a:gdLst/>
            <a:ahLst/>
            <a:cxnLst/>
            <a:rect l="l" t="t" r="r" b="b"/>
            <a:pathLst>
              <a:path w="560953" h="3200283" extrusionOk="0">
                <a:moveTo>
                  <a:pt x="561641" y="3200092"/>
                </a:moveTo>
                <a:lnTo>
                  <a:pt x="561641" y="-192"/>
                </a:lnTo>
                <a:lnTo>
                  <a:pt x="687" y="-192"/>
                </a:lnTo>
                <a:lnTo>
                  <a:pt x="687" y="3200092"/>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14"/>
          <p:cNvSpPr/>
          <p:nvPr/>
        </p:nvSpPr>
        <p:spPr>
          <a:xfrm>
            <a:off x="1420048" y="-103991"/>
            <a:ext cx="9296129" cy="357311"/>
          </a:xfrm>
          <a:custGeom>
            <a:avLst/>
            <a:gdLst/>
            <a:ahLst/>
            <a:cxnLst/>
            <a:rect l="l" t="t" r="r" b="b"/>
            <a:pathLst>
              <a:path w="8101202" h="311382" extrusionOk="0">
                <a:moveTo>
                  <a:pt x="8102077" y="-323"/>
                </a:moveTo>
                <a:lnTo>
                  <a:pt x="7906865" y="311059"/>
                </a:lnTo>
                <a:lnTo>
                  <a:pt x="475815" y="311059"/>
                </a:lnTo>
                <a:lnTo>
                  <a:pt x="874" y="-323"/>
                </a:lnTo>
                <a:lnTo>
                  <a:pt x="8102077" y="-323"/>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14"/>
          <p:cNvSpPr/>
          <p:nvPr/>
        </p:nvSpPr>
        <p:spPr>
          <a:xfrm>
            <a:off x="2065530" y="245130"/>
            <a:ext cx="8412650" cy="279756"/>
          </a:xfrm>
          <a:custGeom>
            <a:avLst/>
            <a:gdLst/>
            <a:ahLst/>
            <a:cxnLst/>
            <a:rect l="l" t="t" r="r" b="b"/>
            <a:pathLst>
              <a:path w="7331285" h="243796" extrusionOk="0">
                <a:moveTo>
                  <a:pt x="7331285" y="0"/>
                </a:moveTo>
                <a:lnTo>
                  <a:pt x="7234708" y="243795"/>
                </a:lnTo>
                <a:lnTo>
                  <a:pt x="386394" y="243795"/>
                </a:lnTo>
                <a:lnTo>
                  <a:pt x="0" y="0"/>
                </a:lnTo>
                <a:lnTo>
                  <a:pt x="7331285"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14"/>
          <p:cNvSpPr/>
          <p:nvPr/>
        </p:nvSpPr>
        <p:spPr>
          <a:xfrm>
            <a:off x="2417818" y="452096"/>
            <a:ext cx="8044501" cy="382884"/>
          </a:xfrm>
          <a:custGeom>
            <a:avLst/>
            <a:gdLst/>
            <a:ahLst/>
            <a:cxnLst/>
            <a:rect l="l" t="t" r="r" b="b"/>
            <a:pathLst>
              <a:path w="6980044" h="333668" extrusionOk="0">
                <a:moveTo>
                  <a:pt x="6980044" y="0"/>
                </a:moveTo>
                <a:lnTo>
                  <a:pt x="6761844" y="328386"/>
                </a:lnTo>
                <a:lnTo>
                  <a:pt x="492705" y="333668"/>
                </a:lnTo>
                <a:lnTo>
                  <a:pt x="0" y="10565"/>
                </a:lnTo>
                <a:lnTo>
                  <a:pt x="6980044"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14"/>
          <p:cNvSpPr/>
          <p:nvPr/>
        </p:nvSpPr>
        <p:spPr>
          <a:xfrm>
            <a:off x="2837250" y="762050"/>
            <a:ext cx="7390123" cy="382358"/>
          </a:xfrm>
          <a:custGeom>
            <a:avLst/>
            <a:gdLst/>
            <a:ahLst/>
            <a:cxnLst/>
            <a:rect l="l" t="t" r="r" b="b"/>
            <a:pathLst>
              <a:path w="6468379" h="272141" extrusionOk="0">
                <a:moveTo>
                  <a:pt x="6468379" y="0"/>
                </a:moveTo>
                <a:lnTo>
                  <a:pt x="6314047" y="272141"/>
                </a:lnTo>
                <a:lnTo>
                  <a:pt x="534819" y="272141"/>
                </a:lnTo>
                <a:lnTo>
                  <a:pt x="0" y="21203"/>
                </a:lnTo>
                <a:lnTo>
                  <a:pt x="6468379" y="0"/>
                </a:lnTo>
                <a:close/>
              </a:path>
            </a:pathLst>
          </a:custGeom>
          <a:solidFill>
            <a:srgbClr val="DDD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4"/>
          <p:cNvSpPr/>
          <p:nvPr/>
        </p:nvSpPr>
        <p:spPr>
          <a:xfrm>
            <a:off x="1944145" y="154570"/>
            <a:ext cx="8667723" cy="33670"/>
          </a:xfrm>
          <a:custGeom>
            <a:avLst/>
            <a:gdLst/>
            <a:ahLst/>
            <a:cxnLst/>
            <a:rect l="l" t="t" r="r" b="b"/>
            <a:pathLst>
              <a:path w="7456106" h="29342" extrusionOk="0">
                <a:moveTo>
                  <a:pt x="7456987" y="-317"/>
                </a:moveTo>
                <a:lnTo>
                  <a:pt x="7438569" y="29025"/>
                </a:lnTo>
                <a:lnTo>
                  <a:pt x="45757" y="29025"/>
                </a:lnTo>
                <a:lnTo>
                  <a:pt x="881" y="-317"/>
                </a:lnTo>
                <a:lnTo>
                  <a:pt x="7456987" y="-31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14"/>
          <p:cNvSpPr/>
          <p:nvPr/>
        </p:nvSpPr>
        <p:spPr>
          <a:xfrm>
            <a:off x="2550567" y="550412"/>
            <a:ext cx="7803709" cy="35368"/>
          </a:xfrm>
          <a:custGeom>
            <a:avLst/>
            <a:gdLst/>
            <a:ahLst/>
            <a:cxnLst/>
            <a:rect l="l" t="t" r="r" b="b"/>
            <a:pathLst>
              <a:path w="6655615" h="30822" extrusionOk="0">
                <a:moveTo>
                  <a:pt x="6656503" y="-305"/>
                </a:moveTo>
                <a:lnTo>
                  <a:pt x="6639983" y="30518"/>
                </a:lnTo>
                <a:lnTo>
                  <a:pt x="45595" y="30518"/>
                </a:lnTo>
                <a:lnTo>
                  <a:pt x="887" y="116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14"/>
          <p:cNvSpPr/>
          <p:nvPr/>
        </p:nvSpPr>
        <p:spPr>
          <a:xfrm>
            <a:off x="2971978" y="828474"/>
            <a:ext cx="7196891" cy="33671"/>
          </a:xfrm>
          <a:custGeom>
            <a:avLst/>
            <a:gdLst/>
            <a:ahLst/>
            <a:cxnLst/>
            <a:rect l="l" t="t" r="r" b="b"/>
            <a:pathLst>
              <a:path w="6190874" h="29343" extrusionOk="0">
                <a:moveTo>
                  <a:pt x="6191769" y="-296"/>
                </a:moveTo>
                <a:lnTo>
                  <a:pt x="6173351" y="29047"/>
                </a:lnTo>
                <a:lnTo>
                  <a:pt x="45771" y="29047"/>
                </a:lnTo>
                <a:lnTo>
                  <a:pt x="894" y="-296"/>
                </a:lnTo>
                <a:lnTo>
                  <a:pt x="6191769" y="-296"/>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14"/>
          <p:cNvSpPr/>
          <p:nvPr/>
        </p:nvSpPr>
        <p:spPr>
          <a:xfrm>
            <a:off x="9974325" y="-106325"/>
            <a:ext cx="872389" cy="1236380"/>
          </a:xfrm>
          <a:custGeom>
            <a:avLst/>
            <a:gdLst/>
            <a:ahLst/>
            <a:cxnLst/>
            <a:rect l="l" t="t" r="r" b="b"/>
            <a:pathLst>
              <a:path w="892470" h="1233297" extrusionOk="0">
                <a:moveTo>
                  <a:pt x="711647" y="0"/>
                </a:moveTo>
                <a:lnTo>
                  <a:pt x="892470" y="0"/>
                </a:lnTo>
                <a:lnTo>
                  <a:pt x="116523" y="1232458"/>
                </a:lnTo>
                <a:lnTo>
                  <a:pt x="0" y="1233297"/>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14"/>
          <p:cNvSpPr/>
          <p:nvPr/>
        </p:nvSpPr>
        <p:spPr>
          <a:xfrm>
            <a:off x="8546380" y="-106325"/>
            <a:ext cx="235555" cy="1234936"/>
          </a:xfrm>
          <a:custGeom>
            <a:avLst/>
            <a:gdLst/>
            <a:ahLst/>
            <a:cxnLst/>
            <a:rect l="l" t="t" r="r" b="b"/>
            <a:pathLst>
              <a:path w="235555" h="1234936" extrusionOk="0">
                <a:moveTo>
                  <a:pt x="53835" y="0"/>
                </a:moveTo>
                <a:lnTo>
                  <a:pt x="235555" y="0"/>
                </a:lnTo>
                <a:lnTo>
                  <a:pt x="128838" y="1233535"/>
                </a:lnTo>
                <a:lnTo>
                  <a:pt x="0" y="1234936"/>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14"/>
          <p:cNvSpPr/>
          <p:nvPr/>
        </p:nvSpPr>
        <p:spPr>
          <a:xfrm>
            <a:off x="6541212" y="-106325"/>
            <a:ext cx="699496" cy="1234268"/>
          </a:xfrm>
          <a:custGeom>
            <a:avLst/>
            <a:gdLst/>
            <a:ahLst/>
            <a:cxnLst/>
            <a:rect l="l" t="t" r="r" b="b"/>
            <a:pathLst>
              <a:path w="699496" h="1234268" extrusionOk="0">
                <a:moveTo>
                  <a:pt x="0" y="0"/>
                </a:moveTo>
                <a:lnTo>
                  <a:pt x="170620" y="0"/>
                </a:lnTo>
                <a:lnTo>
                  <a:pt x="699496" y="1234058"/>
                </a:lnTo>
                <a:lnTo>
                  <a:pt x="564645" y="1234268"/>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14"/>
          <p:cNvSpPr/>
          <p:nvPr/>
        </p:nvSpPr>
        <p:spPr>
          <a:xfrm>
            <a:off x="4043676" y="-106325"/>
            <a:ext cx="1334554" cy="1237128"/>
          </a:xfrm>
          <a:custGeom>
            <a:avLst/>
            <a:gdLst/>
            <a:ahLst/>
            <a:cxnLst/>
            <a:rect l="l" t="t" r="r" b="b"/>
            <a:pathLst>
              <a:path w="1334554" h="1237128" extrusionOk="0">
                <a:moveTo>
                  <a:pt x="0" y="0"/>
                </a:moveTo>
                <a:lnTo>
                  <a:pt x="195869" y="0"/>
                </a:lnTo>
                <a:lnTo>
                  <a:pt x="1334554" y="1237128"/>
                </a:lnTo>
                <a:lnTo>
                  <a:pt x="1193700" y="1237128"/>
                </a:lnTo>
                <a:cubicBezTo>
                  <a:pt x="1193700" y="1237128"/>
                  <a:pt x="744245" y="770552"/>
                  <a:pt x="114060" y="118074"/>
                </a:cubicBez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14"/>
          <p:cNvSpPr/>
          <p:nvPr/>
        </p:nvSpPr>
        <p:spPr>
          <a:xfrm flipH="1">
            <a:off x="1337963" y="-118845"/>
            <a:ext cx="2185631" cy="1373872"/>
          </a:xfrm>
          <a:custGeom>
            <a:avLst/>
            <a:gdLst/>
            <a:ahLst/>
            <a:cxnLst/>
            <a:rect l="l" t="t" r="r" b="b"/>
            <a:pathLst>
              <a:path w="2185631" h="1373872" extrusionOk="0">
                <a:moveTo>
                  <a:pt x="2185631" y="0"/>
                </a:moveTo>
                <a:lnTo>
                  <a:pt x="1962487" y="0"/>
                </a:lnTo>
                <a:lnTo>
                  <a:pt x="1698778" y="172282"/>
                </a:lnTo>
                <a:cubicBezTo>
                  <a:pt x="739884" y="798780"/>
                  <a:pt x="0" y="1282649"/>
                  <a:pt x="0" y="1282649"/>
                </a:cubicBezTo>
                <a:lnTo>
                  <a:pt x="1126" y="1373872"/>
                </a:lnTo>
                <a:close/>
              </a:path>
            </a:pathLst>
          </a:custGeom>
          <a:solidFill>
            <a:srgbClr val="B7B9C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14"/>
          <p:cNvSpPr txBox="1"/>
          <p:nvPr/>
        </p:nvSpPr>
        <p:spPr>
          <a:xfrm rot="5400000">
            <a:off x="-679350" y="5597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rgbClr val="666666"/>
                </a:solidFill>
                <a:latin typeface="Barlow Condensed"/>
                <a:ea typeface="Barlow Condensed"/>
                <a:cs typeface="Barlow Condensed"/>
                <a:sym typeface="Barlow Condensed"/>
              </a:rPr>
              <a:t>SLIDESMANIA.COM</a:t>
            </a:r>
            <a:endParaRPr sz="1400" b="0" i="0" u="none" strike="noStrike" cap="none">
              <a:solidFill>
                <a:srgbClr val="666666"/>
              </a:solidFill>
              <a:latin typeface="Barlow Condensed"/>
              <a:ea typeface="Barlow Condensed"/>
              <a:cs typeface="Barlow Condensed"/>
              <a:sym typeface="Barlow Condensed"/>
            </a:endParaRPr>
          </a:p>
        </p:txBody>
      </p:sp>
      <p:sp>
        <p:nvSpPr>
          <p:cNvPr id="198" name="Google Shape;198;p14"/>
          <p:cNvSpPr/>
          <p:nvPr/>
        </p:nvSpPr>
        <p:spPr>
          <a:xfrm flipH="1">
            <a:off x="3414187" y="1144400"/>
            <a:ext cx="6719388" cy="4370667"/>
          </a:xfrm>
          <a:custGeom>
            <a:avLst/>
            <a:gdLst/>
            <a:ahLst/>
            <a:cxnLst/>
            <a:rect l="l" t="t" r="r" b="b"/>
            <a:pathLst>
              <a:path w="5855676" h="4233092" extrusionOk="0">
                <a:moveTo>
                  <a:pt x="0" y="4233092"/>
                </a:moveTo>
                <a:lnTo>
                  <a:pt x="5844361" y="4233092"/>
                </a:lnTo>
                <a:cubicBezTo>
                  <a:pt x="5850019" y="2813575"/>
                  <a:pt x="5835876" y="1411031"/>
                  <a:pt x="5855676" y="0"/>
                </a:cubicBezTo>
                <a:lnTo>
                  <a:pt x="0" y="0"/>
                </a:lnTo>
                <a:lnTo>
                  <a:pt x="0" y="4233092"/>
                </a:lnTo>
                <a:close/>
              </a:path>
            </a:pathLst>
          </a:custGeom>
          <a:gradFill>
            <a:gsLst>
              <a:gs pos="0">
                <a:srgbClr val="D8D8D8"/>
              </a:gs>
              <a:gs pos="6000">
                <a:srgbClr val="D8D8D8"/>
              </a:gs>
              <a:gs pos="100000">
                <a:srgbClr val="F0F0F0"/>
              </a:gs>
            </a:gsLst>
            <a:lin ang="16200038"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14"/>
          <p:cNvSpPr txBox="1">
            <a:spLocks noGrp="1"/>
          </p:cNvSpPr>
          <p:nvPr>
            <p:ph type="title"/>
          </p:nvPr>
        </p:nvSpPr>
        <p:spPr>
          <a:xfrm>
            <a:off x="6072725" y="1583975"/>
            <a:ext cx="5322600" cy="13248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00" name="Google Shape;200;p14"/>
          <p:cNvSpPr txBox="1">
            <a:spLocks noGrp="1"/>
          </p:cNvSpPr>
          <p:nvPr>
            <p:ph type="body" idx="1"/>
          </p:nvPr>
        </p:nvSpPr>
        <p:spPr>
          <a:xfrm>
            <a:off x="6072700" y="2988275"/>
            <a:ext cx="5322600" cy="2235900"/>
          </a:xfrm>
          <a:prstGeom prst="rect">
            <a:avLst/>
          </a:prstGeom>
          <a:noFill/>
          <a:ln>
            <a:noFill/>
          </a:ln>
        </p:spPr>
        <p:txBody>
          <a:bodyPr spcFirstLastPara="1" wrap="square" lIns="121900" tIns="121900" rIns="121900" bIns="121900" anchor="t" anchorCtr="0">
            <a:noAutofit/>
          </a:bodyPr>
          <a:lstStyle>
            <a:lvl1pPr marL="457200" lvl="0" indent="-323850" algn="r">
              <a:lnSpc>
                <a:spcPct val="115000"/>
              </a:lnSpc>
              <a:spcBef>
                <a:spcPts val="0"/>
              </a:spcBef>
              <a:spcAft>
                <a:spcPts val="0"/>
              </a:spcAft>
              <a:buSzPts val="1500"/>
              <a:buChar char="●"/>
              <a:defRPr/>
            </a:lvl1pPr>
            <a:lvl2pPr marL="914400" lvl="1" indent="-323850" algn="r">
              <a:lnSpc>
                <a:spcPct val="115000"/>
              </a:lnSpc>
              <a:spcBef>
                <a:spcPts val="2100"/>
              </a:spcBef>
              <a:spcAft>
                <a:spcPts val="0"/>
              </a:spcAft>
              <a:buSzPts val="1500"/>
              <a:buChar char="○"/>
              <a:defRPr/>
            </a:lvl2pPr>
            <a:lvl3pPr marL="1371600" lvl="2" indent="-323850" algn="r">
              <a:lnSpc>
                <a:spcPct val="115000"/>
              </a:lnSpc>
              <a:spcBef>
                <a:spcPts val="2100"/>
              </a:spcBef>
              <a:spcAft>
                <a:spcPts val="0"/>
              </a:spcAft>
              <a:buSzPts val="1500"/>
              <a:buChar char="■"/>
              <a:defRPr/>
            </a:lvl3pPr>
            <a:lvl4pPr marL="1828800" lvl="3" indent="-323850" algn="r">
              <a:lnSpc>
                <a:spcPct val="115000"/>
              </a:lnSpc>
              <a:spcBef>
                <a:spcPts val="2100"/>
              </a:spcBef>
              <a:spcAft>
                <a:spcPts val="0"/>
              </a:spcAft>
              <a:buSzPts val="1500"/>
              <a:buChar char="●"/>
              <a:defRPr/>
            </a:lvl4pPr>
            <a:lvl5pPr marL="2286000" lvl="4" indent="-323850" algn="r">
              <a:lnSpc>
                <a:spcPct val="115000"/>
              </a:lnSpc>
              <a:spcBef>
                <a:spcPts val="2100"/>
              </a:spcBef>
              <a:spcAft>
                <a:spcPts val="0"/>
              </a:spcAft>
              <a:buSzPts val="1500"/>
              <a:buChar char="○"/>
              <a:defRPr/>
            </a:lvl5pPr>
            <a:lvl6pPr marL="2743200" lvl="5" indent="-323850" algn="r">
              <a:lnSpc>
                <a:spcPct val="115000"/>
              </a:lnSpc>
              <a:spcBef>
                <a:spcPts val="2100"/>
              </a:spcBef>
              <a:spcAft>
                <a:spcPts val="0"/>
              </a:spcAft>
              <a:buSzPts val="1500"/>
              <a:buChar char="■"/>
              <a:defRPr/>
            </a:lvl6pPr>
            <a:lvl7pPr marL="3200400" lvl="6" indent="-323850" algn="r">
              <a:lnSpc>
                <a:spcPct val="115000"/>
              </a:lnSpc>
              <a:spcBef>
                <a:spcPts val="2100"/>
              </a:spcBef>
              <a:spcAft>
                <a:spcPts val="0"/>
              </a:spcAft>
              <a:buSzPts val="1500"/>
              <a:buChar char="●"/>
              <a:defRPr/>
            </a:lvl7pPr>
            <a:lvl8pPr marL="3657600" lvl="7" indent="-323850" algn="r">
              <a:lnSpc>
                <a:spcPct val="115000"/>
              </a:lnSpc>
              <a:spcBef>
                <a:spcPts val="2100"/>
              </a:spcBef>
              <a:spcAft>
                <a:spcPts val="0"/>
              </a:spcAft>
              <a:buSzPts val="1500"/>
              <a:buChar char="○"/>
              <a:defRPr/>
            </a:lvl8pPr>
            <a:lvl9pPr marL="4114800" lvl="8" indent="-323850" algn="r">
              <a:lnSpc>
                <a:spcPct val="115000"/>
              </a:lnSpc>
              <a:spcBef>
                <a:spcPts val="2100"/>
              </a:spcBef>
              <a:spcAft>
                <a:spcPts val="2100"/>
              </a:spcAft>
              <a:buSzPts val="15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1pPr>
            <a:lvl2pPr marR="0" lvl="1"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2pPr>
            <a:lvl3pPr marR="0" lvl="2"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3pPr>
            <a:lvl4pPr marR="0" lvl="3"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4pPr>
            <a:lvl5pPr marR="0" lvl="4"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5pPr>
            <a:lvl6pPr marR="0" lvl="5"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6pPr>
            <a:lvl7pPr marR="0" lvl="6"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7pPr>
            <a:lvl8pPr marR="0" lvl="7"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8pPr>
            <a:lvl9pPr marR="0" lvl="8" algn="l" rtl="0">
              <a:lnSpc>
                <a:spcPct val="100000"/>
              </a:lnSpc>
              <a:spcBef>
                <a:spcPts val="0"/>
              </a:spcBef>
              <a:spcAft>
                <a:spcPts val="0"/>
              </a:spcAft>
              <a:buClr>
                <a:schemeClr val="dk1"/>
              </a:buClr>
              <a:buSzPts val="4000"/>
              <a:buFont typeface="Jacques Francois Shadow"/>
              <a:buNone/>
              <a:defRPr sz="4000" b="0" i="0" u="none" strike="noStrike" cap="none">
                <a:solidFill>
                  <a:schemeClr val="dk1"/>
                </a:solidFill>
                <a:latin typeface="Jacques Francois Shadow"/>
                <a:ea typeface="Jacques Francois Shadow"/>
                <a:cs typeface="Jacques Francois Shadow"/>
                <a:sym typeface="Jacques Francois Shadow"/>
              </a:defRPr>
            </a:lvl9pPr>
          </a:lstStyle>
          <a:p>
            <a:endParaRPr/>
          </a:p>
        </p:txBody>
      </p:sp>
      <p:sp>
        <p:nvSpPr>
          <p:cNvPr id="7" name="Google Shape;7;p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23850" algn="l" rtl="0">
              <a:lnSpc>
                <a:spcPct val="115000"/>
              </a:lnSpc>
              <a:spcBef>
                <a:spcPts val="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1pPr>
            <a:lvl2pPr marL="914400" marR="0" lvl="1"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2pPr>
            <a:lvl3pPr marL="1371600" marR="0" lvl="2"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3pPr>
            <a:lvl4pPr marL="1828800" marR="0" lvl="3"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4pPr>
            <a:lvl5pPr marL="2286000" marR="0" lvl="4"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5pPr>
            <a:lvl6pPr marL="2743200" marR="0" lvl="5"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6pPr>
            <a:lvl7pPr marL="3200400" marR="0" lvl="6"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7pPr>
            <a:lvl8pPr marL="3657600" marR="0" lvl="7" indent="-323850" algn="l" rtl="0">
              <a:lnSpc>
                <a:spcPct val="115000"/>
              </a:lnSpc>
              <a:spcBef>
                <a:spcPts val="2100"/>
              </a:spcBef>
              <a:spcAft>
                <a:spcPts val="0"/>
              </a:spcAft>
              <a:buClr>
                <a:schemeClr val="dk2"/>
              </a:buClr>
              <a:buSzPts val="1500"/>
              <a:buFont typeface="Roboto"/>
              <a:buChar char="○"/>
              <a:defRPr sz="1500" b="0" i="0" u="none" strike="noStrike" cap="none">
                <a:solidFill>
                  <a:schemeClr val="dk2"/>
                </a:solidFill>
                <a:latin typeface="Roboto"/>
                <a:ea typeface="Roboto"/>
                <a:cs typeface="Roboto"/>
                <a:sym typeface="Roboto"/>
              </a:defRPr>
            </a:lvl8pPr>
            <a:lvl9pPr marL="4114800" marR="0" lvl="8" indent="-323850" algn="l" rtl="0">
              <a:lnSpc>
                <a:spcPct val="115000"/>
              </a:lnSpc>
              <a:spcBef>
                <a:spcPts val="2100"/>
              </a:spcBef>
              <a:spcAft>
                <a:spcPts val="2100"/>
              </a:spcAft>
              <a:buClr>
                <a:schemeClr val="dk2"/>
              </a:buClr>
              <a:buSzPts val="1500"/>
              <a:buFont typeface="Roboto"/>
              <a:buChar char="■"/>
              <a:defRPr sz="1500" b="0" i="0" u="none" strike="noStrike" cap="none">
                <a:solidFill>
                  <a:schemeClr val="dk2"/>
                </a:solidFill>
                <a:latin typeface="Roboto"/>
                <a:ea typeface="Roboto"/>
                <a:cs typeface="Roboto"/>
                <a:sym typeface="Roboto"/>
              </a:defRPr>
            </a:lvl9pPr>
          </a:lstStyle>
          <a:p>
            <a:endParaRPr/>
          </a:p>
        </p:txBody>
      </p:sp>
      <p:sp>
        <p:nvSpPr>
          <p:cNvPr id="8" name="Google Shape;8;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u-HU"/>
              <a:t>‹#›</a:t>
            </a:fld>
            <a:endParaRPr/>
          </a:p>
        </p:txBody>
      </p:sp>
      <p:sp>
        <p:nvSpPr>
          <p:cNvPr id="9" name="Google Shape;9;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slide" Target="slide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2.jp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 Target="slide10.xm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g"/><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image" Target="../media/image5.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title"/>
          </p:nvPr>
        </p:nvSpPr>
        <p:spPr>
          <a:xfrm>
            <a:off x="3068654" y="240900"/>
            <a:ext cx="6108192" cy="1108200"/>
          </a:xfrm>
          <a:prstGeom prst="rect">
            <a:avLst/>
          </a:prstGeom>
          <a:noFill/>
          <a:ln>
            <a:noFill/>
          </a:ln>
          <a:effectLst>
            <a:outerShdw blurRad="57150" dist="19050" dir="5400000" algn="bl" rotWithShape="0">
              <a:srgbClr val="000000">
                <a:alpha val="89803"/>
              </a:srgbClr>
            </a:outerShdw>
          </a:effectLst>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000"/>
              <a:buNone/>
            </a:pPr>
            <a:r>
              <a:rPr lang="hu-HU">
                <a:solidFill>
                  <a:schemeClr val="lt1"/>
                </a:solidFill>
              </a:rPr>
              <a:t>Online kiállítás Básti Lajosról</a:t>
            </a:r>
            <a:endParaRPr>
              <a:solidFill>
                <a:schemeClr val="lt1"/>
              </a:solidFill>
            </a:endParaRPr>
          </a:p>
        </p:txBody>
      </p:sp>
      <p:sp>
        <p:nvSpPr>
          <p:cNvPr id="206" name="Google Shape;206;p1"/>
          <p:cNvSpPr txBox="1">
            <a:spLocks noGrp="1"/>
          </p:cNvSpPr>
          <p:nvPr>
            <p:ph type="subTitle" idx="1"/>
          </p:nvPr>
        </p:nvSpPr>
        <p:spPr>
          <a:xfrm>
            <a:off x="432800" y="6236208"/>
            <a:ext cx="11379900" cy="617592"/>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1500"/>
              <a:buNone/>
            </a:pPr>
            <a:r>
              <a:rPr lang="hu-HU"/>
              <a:t>Készítette: az Ungvarikum csapat</a:t>
            </a:r>
            <a:endParaRPr/>
          </a:p>
          <a:p>
            <a:pPr marL="0" lvl="0" indent="0" algn="ctr" rtl="0">
              <a:lnSpc>
                <a:spcPct val="115000"/>
              </a:lnSpc>
              <a:spcBef>
                <a:spcPts val="0"/>
              </a:spcBef>
              <a:spcAft>
                <a:spcPts val="0"/>
              </a:spcAft>
              <a:buSzPts val="1500"/>
              <a:buNone/>
            </a:pPr>
            <a:r>
              <a:rPr lang="hu-HU"/>
              <a:t>2021</a:t>
            </a:r>
            <a:endParaRPr/>
          </a:p>
        </p:txBody>
      </p:sp>
      <p:sp>
        <p:nvSpPr>
          <p:cNvPr id="207" name="Google Shape;207;p1">
            <a:hlinkClick r:id="rId3" action="ppaction://hlinksldjump"/>
          </p:cNvPr>
          <p:cNvSpPr/>
          <p:nvPr/>
        </p:nvSpPr>
        <p:spPr>
          <a:xfrm>
            <a:off x="4691825" y="2638300"/>
            <a:ext cx="2676600" cy="3686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1"/>
          <p:cNvPicPr preferRelativeResize="0"/>
          <p:nvPr/>
        </p:nvPicPr>
        <p:blipFill rotWithShape="1">
          <a:blip r:embed="rId4">
            <a:alphaModFix/>
          </a:blip>
          <a:srcRect/>
          <a:stretch/>
        </p:blipFill>
        <p:spPr>
          <a:xfrm>
            <a:off x="98973" y="149460"/>
            <a:ext cx="2131020" cy="2932284"/>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209" name="Google Shape;209;p1"/>
          <p:cNvPicPr preferRelativeResize="0"/>
          <p:nvPr/>
        </p:nvPicPr>
        <p:blipFill rotWithShape="1">
          <a:blip r:embed="rId5">
            <a:alphaModFix/>
          </a:blip>
          <a:srcRect/>
          <a:stretch/>
        </p:blipFill>
        <p:spPr>
          <a:xfrm>
            <a:off x="10134379" y="148602"/>
            <a:ext cx="1956000" cy="29340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210" name="Google Shape;210;p1"/>
          <p:cNvSpPr/>
          <p:nvPr/>
        </p:nvSpPr>
        <p:spPr>
          <a:xfrm>
            <a:off x="3942630" y="1709390"/>
            <a:ext cx="44791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0" i="0" u="none" strike="noStrike" cap="none">
                <a:solidFill>
                  <a:srgbClr val="323232"/>
                </a:solidFill>
                <a:latin typeface="Times New Roman"/>
                <a:ea typeface="Times New Roman"/>
                <a:cs typeface="Times New Roman"/>
                <a:sym typeface="Times New Roman"/>
              </a:rPr>
              <a:t>Születésének 110. évfordulója alkalmából</a:t>
            </a:r>
            <a:endParaRPr sz="2000" b="0" i="0" u="none" strike="noStrike" cap="none">
              <a:solidFill>
                <a:srgbClr val="32323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0"/>
          <p:cNvSpPr txBox="1">
            <a:spLocks noGrp="1"/>
          </p:cNvSpPr>
          <p:nvPr>
            <p:ph type="title"/>
          </p:nvPr>
        </p:nvSpPr>
        <p:spPr>
          <a:xfrm>
            <a:off x="11368338" y="2456074"/>
            <a:ext cx="832800" cy="2993100"/>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SzPts val="4000"/>
              <a:buNone/>
            </a:pPr>
            <a:r>
              <a:rPr lang="hu-HU" sz="2900">
                <a:solidFill>
                  <a:schemeClr val="dk2"/>
                </a:solidFill>
              </a:rPr>
              <a:t>U</a:t>
            </a:r>
            <a:br>
              <a:rPr lang="hu-HU" sz="2900">
                <a:solidFill>
                  <a:schemeClr val="dk2"/>
                </a:solidFill>
              </a:rPr>
            </a:br>
            <a:r>
              <a:rPr lang="hu-HU" sz="2900">
                <a:solidFill>
                  <a:schemeClr val="dk2"/>
                </a:solidFill>
              </a:rPr>
              <a:t>t</a:t>
            </a:r>
            <a:br>
              <a:rPr lang="hu-HU" sz="2900">
                <a:solidFill>
                  <a:schemeClr val="dk2"/>
                </a:solidFill>
              </a:rPr>
            </a:br>
            <a:r>
              <a:rPr lang="hu-HU" sz="2900">
                <a:solidFill>
                  <a:schemeClr val="dk2"/>
                </a:solidFill>
              </a:rPr>
              <a:t>o</a:t>
            </a:r>
            <a:br>
              <a:rPr lang="hu-HU" sz="2900">
                <a:solidFill>
                  <a:schemeClr val="dk2"/>
                </a:solidFill>
              </a:rPr>
            </a:br>
            <a:r>
              <a:rPr lang="hu-HU" sz="2900">
                <a:solidFill>
                  <a:schemeClr val="dk2"/>
                </a:solidFill>
              </a:rPr>
              <a:t>l</a:t>
            </a:r>
            <a:br>
              <a:rPr lang="hu-HU" sz="2900">
                <a:solidFill>
                  <a:schemeClr val="dk2"/>
                </a:solidFill>
              </a:rPr>
            </a:br>
            <a:r>
              <a:rPr lang="hu-HU" sz="2900">
                <a:solidFill>
                  <a:schemeClr val="dk2"/>
                </a:solidFill>
              </a:rPr>
              <a:t>s</a:t>
            </a:r>
            <a:br>
              <a:rPr lang="hu-HU" sz="2900">
                <a:solidFill>
                  <a:schemeClr val="dk2"/>
                </a:solidFill>
              </a:rPr>
            </a:br>
            <a:r>
              <a:rPr lang="hu-HU" sz="2900">
                <a:solidFill>
                  <a:schemeClr val="dk2"/>
                </a:solidFill>
              </a:rPr>
              <a:t>ó</a:t>
            </a:r>
            <a:br>
              <a:rPr lang="hu-HU" sz="2900">
                <a:solidFill>
                  <a:schemeClr val="dk2"/>
                </a:solidFill>
              </a:rPr>
            </a:br>
            <a:br>
              <a:rPr lang="hu-HU" sz="2900">
                <a:solidFill>
                  <a:schemeClr val="dk2"/>
                </a:solidFill>
              </a:rPr>
            </a:br>
            <a:r>
              <a:rPr lang="hu-HU" sz="2900">
                <a:solidFill>
                  <a:schemeClr val="dk2"/>
                </a:solidFill>
              </a:rPr>
              <a:t>é</a:t>
            </a:r>
            <a:br>
              <a:rPr lang="hu-HU" sz="2900">
                <a:solidFill>
                  <a:schemeClr val="dk2"/>
                </a:solidFill>
              </a:rPr>
            </a:br>
            <a:r>
              <a:rPr lang="hu-HU" sz="2900">
                <a:solidFill>
                  <a:schemeClr val="dk2"/>
                </a:solidFill>
              </a:rPr>
              <a:t>v</a:t>
            </a:r>
            <a:br>
              <a:rPr lang="hu-HU" sz="2900">
                <a:solidFill>
                  <a:schemeClr val="dk2"/>
                </a:solidFill>
              </a:rPr>
            </a:br>
            <a:r>
              <a:rPr lang="hu-HU" sz="2900">
                <a:solidFill>
                  <a:schemeClr val="dk2"/>
                </a:solidFill>
              </a:rPr>
              <a:t>e</a:t>
            </a:r>
            <a:br>
              <a:rPr lang="hu-HU" sz="2900">
                <a:solidFill>
                  <a:schemeClr val="dk2"/>
                </a:solidFill>
              </a:rPr>
            </a:br>
            <a:r>
              <a:rPr lang="hu-HU" sz="2900">
                <a:solidFill>
                  <a:schemeClr val="dk2"/>
                </a:solidFill>
              </a:rPr>
              <a:t>i</a:t>
            </a:r>
            <a:endParaRPr sz="2900">
              <a:solidFill>
                <a:schemeClr val="dk2"/>
              </a:solidFill>
            </a:endParaRPr>
          </a:p>
        </p:txBody>
      </p:sp>
      <p:grpSp>
        <p:nvGrpSpPr>
          <p:cNvPr id="1052" name="Google Shape;1052;p10"/>
          <p:cNvGrpSpPr/>
          <p:nvPr/>
        </p:nvGrpSpPr>
        <p:grpSpPr>
          <a:xfrm>
            <a:off x="2249138" y="637676"/>
            <a:ext cx="729188" cy="1435564"/>
            <a:chOff x="2980826" y="3069265"/>
            <a:chExt cx="729188" cy="1435564"/>
          </a:xfrm>
        </p:grpSpPr>
        <p:sp>
          <p:nvSpPr>
            <p:cNvPr id="1053" name="Google Shape;1053;p10"/>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10"/>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5" name="Google Shape;1055;p10"/>
            <p:cNvGrpSpPr/>
            <p:nvPr/>
          </p:nvGrpSpPr>
          <p:grpSpPr>
            <a:xfrm>
              <a:off x="2980826" y="3610959"/>
              <a:ext cx="729188" cy="893870"/>
              <a:chOff x="2881589" y="2625675"/>
              <a:chExt cx="729188" cy="893870"/>
            </a:xfrm>
          </p:grpSpPr>
          <p:grpSp>
            <p:nvGrpSpPr>
              <p:cNvPr id="1056" name="Google Shape;1056;p10"/>
              <p:cNvGrpSpPr/>
              <p:nvPr/>
            </p:nvGrpSpPr>
            <p:grpSpPr>
              <a:xfrm>
                <a:off x="2925090" y="2625675"/>
                <a:ext cx="399700" cy="304281"/>
                <a:chOff x="2925090" y="2625675"/>
                <a:chExt cx="399700" cy="304281"/>
              </a:xfrm>
            </p:grpSpPr>
            <p:sp>
              <p:nvSpPr>
                <p:cNvPr id="1057" name="Google Shape;1057;p10"/>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10"/>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59" name="Google Shape;1059;p10"/>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10"/>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10"/>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10"/>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10"/>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10"/>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10"/>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10"/>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10"/>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10"/>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10"/>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10"/>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1" name="Google Shape;1071;p10"/>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10"/>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10"/>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4" name="Google Shape;1074;p10"/>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10"/>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76" name="Google Shape;1076;p10"/>
              <p:cNvGrpSpPr/>
              <p:nvPr/>
            </p:nvGrpSpPr>
            <p:grpSpPr>
              <a:xfrm>
                <a:off x="3283060" y="2825840"/>
                <a:ext cx="94852" cy="75991"/>
                <a:chOff x="3283060" y="2825840"/>
                <a:chExt cx="94852" cy="75991"/>
              </a:xfrm>
            </p:grpSpPr>
            <p:sp>
              <p:nvSpPr>
                <p:cNvPr id="1077" name="Google Shape;1077;p10"/>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10"/>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10"/>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10"/>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081" name="Google Shape;1081;p10"/>
          <p:cNvGrpSpPr/>
          <p:nvPr/>
        </p:nvGrpSpPr>
        <p:grpSpPr>
          <a:xfrm flipH="1">
            <a:off x="6208404" y="670890"/>
            <a:ext cx="729188" cy="1435564"/>
            <a:chOff x="2980826" y="3069265"/>
            <a:chExt cx="729188" cy="1435564"/>
          </a:xfrm>
        </p:grpSpPr>
        <p:sp>
          <p:nvSpPr>
            <p:cNvPr id="1082" name="Google Shape;1082;p10"/>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10"/>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84" name="Google Shape;1084;p10"/>
            <p:cNvGrpSpPr/>
            <p:nvPr/>
          </p:nvGrpSpPr>
          <p:grpSpPr>
            <a:xfrm>
              <a:off x="2980826" y="3610959"/>
              <a:ext cx="729188" cy="893870"/>
              <a:chOff x="2881589" y="2625675"/>
              <a:chExt cx="729188" cy="893870"/>
            </a:xfrm>
          </p:grpSpPr>
          <p:grpSp>
            <p:nvGrpSpPr>
              <p:cNvPr id="1085" name="Google Shape;1085;p10"/>
              <p:cNvGrpSpPr/>
              <p:nvPr/>
            </p:nvGrpSpPr>
            <p:grpSpPr>
              <a:xfrm>
                <a:off x="2925090" y="2625675"/>
                <a:ext cx="399700" cy="304281"/>
                <a:chOff x="2925090" y="2625675"/>
                <a:chExt cx="399700" cy="304281"/>
              </a:xfrm>
            </p:grpSpPr>
            <p:sp>
              <p:nvSpPr>
                <p:cNvPr id="1086" name="Google Shape;1086;p10"/>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10"/>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88" name="Google Shape;1088;p10"/>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10"/>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10"/>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10"/>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10"/>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10"/>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10"/>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10"/>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10"/>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7" name="Google Shape;1097;p10"/>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10"/>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10"/>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10"/>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10"/>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10"/>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10"/>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10"/>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05" name="Google Shape;1105;p10"/>
              <p:cNvGrpSpPr/>
              <p:nvPr/>
            </p:nvGrpSpPr>
            <p:grpSpPr>
              <a:xfrm>
                <a:off x="3283060" y="2825840"/>
                <a:ext cx="94852" cy="75991"/>
                <a:chOff x="3283060" y="2825840"/>
                <a:chExt cx="94852" cy="75991"/>
              </a:xfrm>
            </p:grpSpPr>
            <p:sp>
              <p:nvSpPr>
                <p:cNvPr id="1106" name="Google Shape;1106;p10"/>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10"/>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10"/>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10"/>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1110" name="Google Shape;1110;p10"/>
          <p:cNvSpPr/>
          <p:nvPr/>
        </p:nvSpPr>
        <p:spPr>
          <a:xfrm>
            <a:off x="10079475" y="188522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pic>
        <p:nvPicPr>
          <p:cNvPr id="1111" name="Google Shape;1111;p10" descr="http://kep.index.hu/1/0/1732/17328/173284/17328469_3e6ac9572858ab7b415f150da03e4e2c_wm.jpg"/>
          <p:cNvPicPr preferRelativeResize="0"/>
          <p:nvPr/>
        </p:nvPicPr>
        <p:blipFill rotWithShape="1">
          <a:blip r:embed="rId3">
            <a:alphaModFix/>
          </a:blip>
          <a:srcRect/>
          <a:stretch/>
        </p:blipFill>
        <p:spPr>
          <a:xfrm>
            <a:off x="3321933" y="1459336"/>
            <a:ext cx="2615879" cy="36824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12" name="Google Shape;1112;p10"/>
          <p:cNvSpPr/>
          <p:nvPr/>
        </p:nvSpPr>
        <p:spPr>
          <a:xfrm>
            <a:off x="6800417" y="1757835"/>
            <a:ext cx="3119549" cy="3416320"/>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1800" b="0" i="0" u="none" strike="noStrike" cap="none" dirty="0">
                <a:solidFill>
                  <a:srgbClr val="323232"/>
                </a:solidFill>
                <a:latin typeface="Times New Roman"/>
                <a:ea typeface="Times New Roman"/>
                <a:cs typeface="Times New Roman"/>
                <a:sym typeface="Times New Roman"/>
              </a:rPr>
              <a:t>1976 őszén tüdőrákot diagnosztizáltak nála. Ő azonban betegsége ellenére sem hagyta abba a munkát a színházban, és habár kevesebb mint egy éve volt már csak hátra, elvállalta Torma Gedeon igazgató szerepét az Abigél filmváltozatában. A film bemutatóját, azonban már nem élte meg, 1977. június 1-jén elhunyt</a:t>
            </a:r>
            <a:endParaRPr sz="1800" b="0" i="0" u="none" strike="noStrike" cap="none" dirty="0">
              <a:solidFill>
                <a:srgbClr val="323232"/>
              </a:solidFill>
              <a:latin typeface="Times New Roman"/>
              <a:ea typeface="Times New Roman"/>
              <a:cs typeface="Times New Roman"/>
              <a:sym typeface="Times New Roman"/>
            </a:endParaRPr>
          </a:p>
        </p:txBody>
      </p:sp>
      <p:sp>
        <p:nvSpPr>
          <p:cNvPr id="1113" name="Google Shape;1113;p10"/>
          <p:cNvSpPr/>
          <p:nvPr/>
        </p:nvSpPr>
        <p:spPr>
          <a:xfrm>
            <a:off x="0" y="0"/>
            <a:ext cx="310896" cy="1271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14" name="Google Shape;1114;p10"/>
          <p:cNvPicPr preferRelativeResize="0"/>
          <p:nvPr/>
        </p:nvPicPr>
        <p:blipFill rotWithShape="1">
          <a:blip r:embed="rId4">
            <a:alphaModFix/>
          </a:blip>
          <a:srcRect/>
          <a:stretch/>
        </p:blipFill>
        <p:spPr>
          <a:xfrm>
            <a:off x="9919362" y="547437"/>
            <a:ext cx="1865376" cy="1865376"/>
          </a:xfrm>
          <a:prstGeom prst="rect">
            <a:avLst/>
          </a:prstGeom>
          <a:noFill/>
          <a:ln>
            <a:noFill/>
          </a:ln>
        </p:spPr>
      </p:pic>
      <p:pic>
        <p:nvPicPr>
          <p:cNvPr id="1115" name="Google Shape;1115;p10"/>
          <p:cNvPicPr preferRelativeResize="0"/>
          <p:nvPr/>
        </p:nvPicPr>
        <p:blipFill rotWithShape="1">
          <a:blip r:embed="rId5">
            <a:alphaModFix/>
          </a:blip>
          <a:srcRect/>
          <a:stretch/>
        </p:blipFill>
        <p:spPr>
          <a:xfrm>
            <a:off x="2179566" y="5042424"/>
            <a:ext cx="4314825" cy="581025"/>
          </a:xfrm>
          <a:prstGeom prst="rect">
            <a:avLst/>
          </a:prstGeom>
          <a:noFill/>
          <a:ln>
            <a:noFill/>
          </a:ln>
        </p:spPr>
      </p:pic>
      <p:pic>
        <p:nvPicPr>
          <p:cNvPr id="1116" name="Google Shape;1116;p10"/>
          <p:cNvPicPr preferRelativeResize="0"/>
          <p:nvPr/>
        </p:nvPicPr>
        <p:blipFill rotWithShape="1">
          <a:blip r:embed="rId6">
            <a:alphaModFix/>
          </a:blip>
          <a:srcRect/>
          <a:stretch/>
        </p:blipFill>
        <p:spPr>
          <a:xfrm>
            <a:off x="5696719" y="5060452"/>
            <a:ext cx="4314825" cy="581025"/>
          </a:xfrm>
          <a:prstGeom prst="rect">
            <a:avLst/>
          </a:prstGeom>
          <a:noFill/>
          <a:ln>
            <a:noFill/>
          </a:ln>
        </p:spPr>
      </p:pic>
      <p:cxnSp>
        <p:nvCxnSpPr>
          <p:cNvPr id="1117" name="Google Shape;1117;p10"/>
          <p:cNvCxnSpPr/>
          <p:nvPr/>
        </p:nvCxnSpPr>
        <p:spPr>
          <a:xfrm>
            <a:off x="2661160" y="5311706"/>
            <a:ext cx="6829349" cy="0"/>
          </a:xfrm>
          <a:prstGeom prst="straightConnector1">
            <a:avLst/>
          </a:prstGeom>
          <a:noFill/>
          <a:ln w="9525" cap="flat" cmpd="sng">
            <a:solidFill>
              <a:schemeClr val="dk1"/>
            </a:solidFill>
            <a:prstDash val="solid"/>
            <a:round/>
            <a:headEnd type="none" w="sm" len="sm"/>
            <a:tailEnd type="none" w="sm" len="sm"/>
          </a:ln>
        </p:spPr>
      </p:cxnSp>
      <p:sp>
        <p:nvSpPr>
          <p:cNvPr id="1118" name="Google Shape;1118;p10"/>
          <p:cNvSpPr txBox="1"/>
          <p:nvPr/>
        </p:nvSpPr>
        <p:spPr>
          <a:xfrm>
            <a:off x="3320111" y="5449174"/>
            <a:ext cx="55114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4400" b="0" i="0" u="none" strike="noStrike" cap="none">
                <a:solidFill>
                  <a:srgbClr val="000000"/>
                </a:solidFill>
                <a:latin typeface="Times New Roman"/>
                <a:ea typeface="Times New Roman"/>
                <a:cs typeface="Times New Roman"/>
                <a:sym typeface="Times New Roman"/>
              </a:rPr>
              <a:t>Köszönjük a figyelmet!</a:t>
            </a:r>
            <a:endParaRPr sz="4400" b="0" i="0" u="none" strike="noStrike" cap="none">
              <a:solidFill>
                <a:srgbClr val="000000"/>
              </a:solidFill>
              <a:latin typeface="Times New Roman"/>
              <a:ea typeface="Times New Roman"/>
              <a:cs typeface="Times New Roman"/>
              <a:sym typeface="Times New Roman"/>
            </a:endParaRPr>
          </a:p>
        </p:txBody>
      </p:sp>
      <p:pic>
        <p:nvPicPr>
          <p:cNvPr id="1119" name="Google Shape;1119;p10"/>
          <p:cNvPicPr preferRelativeResize="0"/>
          <p:nvPr/>
        </p:nvPicPr>
        <p:blipFill rotWithShape="1">
          <a:blip r:embed="rId7">
            <a:alphaModFix/>
          </a:blip>
          <a:srcRect/>
          <a:stretch/>
        </p:blipFill>
        <p:spPr>
          <a:xfrm>
            <a:off x="198097" y="2355850"/>
            <a:ext cx="2853244" cy="212675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 descr="bastilajosifj.jpg"/>
          <p:cNvPicPr preferRelativeResize="0"/>
          <p:nvPr/>
        </p:nvPicPr>
        <p:blipFill rotWithShape="1">
          <a:blip r:embed="rId3">
            <a:alphaModFix/>
          </a:blip>
          <a:srcRect t="2576" b="2575"/>
          <a:stretch/>
        </p:blipFill>
        <p:spPr>
          <a:xfrm>
            <a:off x="2744566" y="1523956"/>
            <a:ext cx="2388210" cy="3539837"/>
          </a:xfrm>
          <a:prstGeom prst="rect">
            <a:avLst/>
          </a:prstGeom>
          <a:noFill/>
          <a:ln w="9525"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pic>
      <p:sp>
        <p:nvSpPr>
          <p:cNvPr id="216" name="Google Shape;216;p2"/>
          <p:cNvSpPr txBox="1">
            <a:spLocks noGrp="1"/>
          </p:cNvSpPr>
          <p:nvPr>
            <p:ph type="title"/>
          </p:nvPr>
        </p:nvSpPr>
        <p:spPr>
          <a:xfrm>
            <a:off x="11393874" y="1761557"/>
            <a:ext cx="832800" cy="3594710"/>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000"/>
              <a:buNone/>
            </a:pPr>
            <a:r>
              <a:rPr lang="hu-HU" sz="3200">
                <a:latin typeface="Times New Roman"/>
                <a:ea typeface="Times New Roman"/>
                <a:cs typeface="Times New Roman"/>
                <a:sym typeface="Times New Roman"/>
              </a:rPr>
              <a:t>B</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á</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s</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t</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i</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 </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L</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a</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j</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o</a:t>
            </a:r>
            <a:br>
              <a:rPr lang="hu-HU" sz="3200">
                <a:latin typeface="Times New Roman"/>
                <a:ea typeface="Times New Roman"/>
                <a:cs typeface="Times New Roman"/>
                <a:sym typeface="Times New Roman"/>
              </a:rPr>
            </a:br>
            <a:r>
              <a:rPr lang="hu-HU" sz="3200">
                <a:latin typeface="Times New Roman"/>
                <a:ea typeface="Times New Roman"/>
                <a:cs typeface="Times New Roman"/>
                <a:sym typeface="Times New Roman"/>
              </a:rPr>
              <a:t>s</a:t>
            </a:r>
            <a:endParaRPr sz="2900">
              <a:solidFill>
                <a:schemeClr val="lt1"/>
              </a:solidFill>
            </a:endParaRPr>
          </a:p>
        </p:txBody>
      </p:sp>
      <p:grpSp>
        <p:nvGrpSpPr>
          <p:cNvPr id="217" name="Google Shape;217;p2"/>
          <p:cNvGrpSpPr/>
          <p:nvPr/>
        </p:nvGrpSpPr>
        <p:grpSpPr>
          <a:xfrm>
            <a:off x="2212469" y="641321"/>
            <a:ext cx="729188" cy="1435564"/>
            <a:chOff x="2980826" y="3069265"/>
            <a:chExt cx="729188" cy="1435564"/>
          </a:xfrm>
        </p:grpSpPr>
        <p:sp>
          <p:nvSpPr>
            <p:cNvPr id="218" name="Google Shape;218;p2"/>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2"/>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0" name="Google Shape;220;p2"/>
            <p:cNvGrpSpPr/>
            <p:nvPr/>
          </p:nvGrpSpPr>
          <p:grpSpPr>
            <a:xfrm>
              <a:off x="2980826" y="3610959"/>
              <a:ext cx="729188" cy="893870"/>
              <a:chOff x="2881589" y="2625675"/>
              <a:chExt cx="729188" cy="893870"/>
            </a:xfrm>
          </p:grpSpPr>
          <p:grpSp>
            <p:nvGrpSpPr>
              <p:cNvPr id="221" name="Google Shape;221;p2"/>
              <p:cNvGrpSpPr/>
              <p:nvPr/>
            </p:nvGrpSpPr>
            <p:grpSpPr>
              <a:xfrm>
                <a:off x="2925090" y="2625675"/>
                <a:ext cx="399700" cy="304281"/>
                <a:chOff x="2925090" y="2625675"/>
                <a:chExt cx="399700" cy="304281"/>
              </a:xfrm>
            </p:grpSpPr>
            <p:sp>
              <p:nvSpPr>
                <p:cNvPr id="222" name="Google Shape;222;p2"/>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2"/>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4" name="Google Shape;224;p2"/>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2"/>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2"/>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2"/>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2"/>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2"/>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2"/>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2"/>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2"/>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2"/>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2"/>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2"/>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2"/>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2"/>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2"/>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2"/>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2"/>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1" name="Google Shape;241;p2"/>
              <p:cNvGrpSpPr/>
              <p:nvPr/>
            </p:nvGrpSpPr>
            <p:grpSpPr>
              <a:xfrm>
                <a:off x="3283060" y="2825840"/>
                <a:ext cx="94852" cy="75991"/>
                <a:chOff x="3283060" y="2825840"/>
                <a:chExt cx="94852" cy="75991"/>
              </a:xfrm>
            </p:grpSpPr>
            <p:sp>
              <p:nvSpPr>
                <p:cNvPr id="242" name="Google Shape;242;p2"/>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2"/>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2"/>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2"/>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246" name="Google Shape;246;p2"/>
          <p:cNvGrpSpPr/>
          <p:nvPr/>
        </p:nvGrpSpPr>
        <p:grpSpPr>
          <a:xfrm flipH="1">
            <a:off x="5040289" y="608107"/>
            <a:ext cx="729188" cy="1435564"/>
            <a:chOff x="2980826" y="3069265"/>
            <a:chExt cx="729188" cy="1435564"/>
          </a:xfrm>
        </p:grpSpPr>
        <p:sp>
          <p:nvSpPr>
            <p:cNvPr id="247" name="Google Shape;247;p2"/>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2"/>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9" name="Google Shape;249;p2"/>
            <p:cNvGrpSpPr/>
            <p:nvPr/>
          </p:nvGrpSpPr>
          <p:grpSpPr>
            <a:xfrm>
              <a:off x="2980826" y="3610959"/>
              <a:ext cx="729188" cy="893870"/>
              <a:chOff x="2881589" y="2625675"/>
              <a:chExt cx="729188" cy="893870"/>
            </a:xfrm>
          </p:grpSpPr>
          <p:grpSp>
            <p:nvGrpSpPr>
              <p:cNvPr id="250" name="Google Shape;250;p2"/>
              <p:cNvGrpSpPr/>
              <p:nvPr/>
            </p:nvGrpSpPr>
            <p:grpSpPr>
              <a:xfrm>
                <a:off x="2925090" y="2625675"/>
                <a:ext cx="399700" cy="304281"/>
                <a:chOff x="2925090" y="2625675"/>
                <a:chExt cx="399700" cy="304281"/>
              </a:xfrm>
            </p:grpSpPr>
            <p:sp>
              <p:nvSpPr>
                <p:cNvPr id="251" name="Google Shape;251;p2"/>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2"/>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53" name="Google Shape;253;p2"/>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2"/>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2"/>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2"/>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2"/>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2"/>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2"/>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2"/>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2"/>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2"/>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2"/>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2"/>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2"/>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2"/>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2"/>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2"/>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2"/>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70" name="Google Shape;270;p2"/>
              <p:cNvGrpSpPr/>
              <p:nvPr/>
            </p:nvGrpSpPr>
            <p:grpSpPr>
              <a:xfrm>
                <a:off x="3283060" y="2825840"/>
                <a:ext cx="94852" cy="75991"/>
                <a:chOff x="3283060" y="2825840"/>
                <a:chExt cx="94852" cy="75991"/>
              </a:xfrm>
            </p:grpSpPr>
            <p:sp>
              <p:nvSpPr>
                <p:cNvPr id="271" name="Google Shape;271;p2"/>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2"/>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2"/>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2"/>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275" name="Google Shape;275;p2">
            <a:hlinkClick r:id="rId4" action="ppaction://hlinksldjump"/>
          </p:cNvPr>
          <p:cNvSpPr/>
          <p:nvPr/>
        </p:nvSpPr>
        <p:spPr>
          <a:xfrm>
            <a:off x="10698479" y="1885225"/>
            <a:ext cx="695395"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a:effectLst>
            <a:outerShdw blurRad="57150" dist="19050" dir="5400000" algn="bl" rotWithShape="0">
              <a:srgbClr val="000000">
                <a:alpha val="70980"/>
              </a:srgbClr>
            </a:outerShdw>
          </a:effectLst>
        </p:spPr>
      </p:sp>
      <p:sp>
        <p:nvSpPr>
          <p:cNvPr id="276" name="Google Shape;276;p2"/>
          <p:cNvSpPr/>
          <p:nvPr/>
        </p:nvSpPr>
        <p:spPr>
          <a:xfrm>
            <a:off x="0" y="0"/>
            <a:ext cx="310896" cy="111663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2"/>
          <p:cNvPicPr preferRelativeResize="0"/>
          <p:nvPr/>
        </p:nvPicPr>
        <p:blipFill rotWithShape="1">
          <a:blip r:embed="rId5">
            <a:alphaModFix/>
          </a:blip>
          <a:srcRect l="23654" t="30369" r="72247" b="55480"/>
          <a:stretch/>
        </p:blipFill>
        <p:spPr>
          <a:xfrm>
            <a:off x="0" y="0"/>
            <a:ext cx="178130" cy="1151905"/>
          </a:xfrm>
          <a:prstGeom prst="rect">
            <a:avLst/>
          </a:prstGeom>
          <a:noFill/>
          <a:ln>
            <a:noFill/>
          </a:ln>
        </p:spPr>
      </p:pic>
      <p:sp>
        <p:nvSpPr>
          <p:cNvPr id="278" name="Google Shape;278;p2"/>
          <p:cNvSpPr txBox="1"/>
          <p:nvPr/>
        </p:nvSpPr>
        <p:spPr>
          <a:xfrm>
            <a:off x="5898274" y="1193264"/>
            <a:ext cx="4188278" cy="4188965"/>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hu-HU" sz="2000" b="0" i="0" u="none" strike="noStrike" cap="none">
                <a:solidFill>
                  <a:srgbClr val="323232"/>
                </a:solidFill>
                <a:latin typeface="Times New Roman"/>
                <a:ea typeface="Times New Roman"/>
                <a:cs typeface="Times New Roman"/>
                <a:sym typeface="Times New Roman"/>
              </a:rPr>
              <a:t>Básti Lajos (1911-1977) Kossuth-díjas magyar színész, a Nemzeti Színház egyik legkiemelkedőbb művésze. Őt tartják </a:t>
            </a:r>
            <a:r>
              <a:rPr lang="hu-HU" sz="2000">
                <a:solidFill>
                  <a:srgbClr val="323232"/>
                </a:solidFill>
                <a:latin typeface="Times New Roman"/>
                <a:ea typeface="Times New Roman"/>
                <a:cs typeface="Times New Roman"/>
                <a:sym typeface="Times New Roman"/>
              </a:rPr>
              <a:t>Magyarország</a:t>
            </a:r>
            <a:r>
              <a:rPr lang="hu-HU" sz="2000" b="0" i="0" u="none" strike="noStrike" cap="none">
                <a:solidFill>
                  <a:srgbClr val="323232"/>
                </a:solidFill>
                <a:latin typeface="Times New Roman"/>
                <a:ea typeface="Times New Roman"/>
                <a:cs typeface="Times New Roman"/>
                <a:sym typeface="Times New Roman"/>
              </a:rPr>
              <a:t> egyik valaha volt legszebben beszélő előadójának. Színpadi szerepei mellett film- és szinkronszínészi, illetve rádiós tevékenysége is jelentős. Élete során két könyvet is kiadott.</a:t>
            </a:r>
            <a:endParaRPr/>
          </a:p>
          <a:p>
            <a:pPr marL="0" marR="0" lvl="0" indent="0" algn="just" rtl="0">
              <a:lnSpc>
                <a:spcPct val="100000"/>
              </a:lnSpc>
              <a:spcBef>
                <a:spcPts val="0"/>
              </a:spcBef>
              <a:spcAft>
                <a:spcPts val="0"/>
              </a:spcAft>
              <a:buNone/>
            </a:pPr>
            <a:r>
              <a:rPr lang="hu-HU" sz="2000" b="0" i="0" u="none" strike="noStrike" cap="none">
                <a:solidFill>
                  <a:srgbClr val="323232"/>
                </a:solidFill>
                <a:latin typeface="Times New Roman"/>
                <a:ea typeface="Times New Roman"/>
                <a:cs typeface="Times New Roman"/>
                <a:sym typeface="Times New Roman"/>
              </a:rPr>
              <a:t>Olyan híres szerepei voltak, mint </a:t>
            </a:r>
            <a:r>
              <a:rPr lang="hu-HU" sz="2000" b="0" i="0" u="none" strike="noStrike" cap="none">
                <a:solidFill>
                  <a:schemeClr val="dk2"/>
                </a:solidFill>
                <a:latin typeface="Times New Roman"/>
                <a:ea typeface="Times New Roman"/>
                <a:cs typeface="Times New Roman"/>
                <a:sym typeface="Times New Roman"/>
              </a:rPr>
              <a:t>Az ember tragédiájának Ádámja, Csongor Vörösmarty drámai költeményében, vagy a Lear király címszerepe.</a:t>
            </a:r>
            <a:endParaRPr sz="2000" b="0" i="0" u="none" strike="noStrike" cap="none">
              <a:solidFill>
                <a:srgbClr val="32323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279" name="Google Shape;279;p2"/>
          <p:cNvSpPr/>
          <p:nvPr/>
        </p:nvSpPr>
        <p:spPr>
          <a:xfrm>
            <a:off x="0" y="0"/>
            <a:ext cx="310896" cy="1271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0" name="Google Shape;280;p2" descr="Выбор ковра для дома"/>
          <p:cNvPicPr preferRelativeResize="0"/>
          <p:nvPr/>
        </p:nvPicPr>
        <p:blipFill rotWithShape="1">
          <a:blip r:embed="rId6">
            <a:alphaModFix/>
          </a:blip>
          <a:srcRect/>
          <a:stretch/>
        </p:blipFill>
        <p:spPr>
          <a:xfrm rot="10800000" flipH="1">
            <a:off x="1932972" y="5382229"/>
            <a:ext cx="7720314" cy="1475771"/>
          </a:xfrm>
          <a:prstGeom prst="rect">
            <a:avLst/>
          </a:prstGeom>
          <a:noFill/>
          <a:ln>
            <a:noFill/>
          </a:ln>
        </p:spPr>
      </p:pic>
      <p:pic>
        <p:nvPicPr>
          <p:cNvPr id="281" name="Google Shape;281;p2"/>
          <p:cNvPicPr preferRelativeResize="0"/>
          <p:nvPr/>
        </p:nvPicPr>
        <p:blipFill rotWithShape="1">
          <a:blip r:embed="rId7">
            <a:alphaModFix/>
          </a:blip>
          <a:srcRect/>
          <a:stretch/>
        </p:blipFill>
        <p:spPr>
          <a:xfrm>
            <a:off x="9919362" y="547437"/>
            <a:ext cx="1865376" cy="1865376"/>
          </a:xfrm>
          <a:prstGeom prst="rect">
            <a:avLst/>
          </a:prstGeom>
          <a:noFill/>
          <a:ln>
            <a:noFill/>
          </a:ln>
        </p:spPr>
      </p:pic>
      <p:pic>
        <p:nvPicPr>
          <p:cNvPr id="282" name="Google Shape;282;p2" descr="Пин на доске ~ Plants &amp; Trees ~"/>
          <p:cNvPicPr preferRelativeResize="0"/>
          <p:nvPr/>
        </p:nvPicPr>
        <p:blipFill rotWithShape="1">
          <a:blip r:embed="rId8">
            <a:alphaModFix/>
          </a:blip>
          <a:srcRect/>
          <a:stretch/>
        </p:blipFill>
        <p:spPr>
          <a:xfrm>
            <a:off x="1176772" y="3615200"/>
            <a:ext cx="1764885" cy="2280213"/>
          </a:xfrm>
          <a:prstGeom prst="rect">
            <a:avLst/>
          </a:prstGeom>
          <a:noFill/>
          <a:ln>
            <a:noFill/>
          </a:ln>
          <a:effectLst>
            <a:outerShdw blurRad="50800" dist="38100" dir="8100000" algn="tr"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 descr="Выбор ковра для дома"/>
          <p:cNvPicPr preferRelativeResize="0"/>
          <p:nvPr/>
        </p:nvPicPr>
        <p:blipFill rotWithShape="1">
          <a:blip r:embed="rId3">
            <a:alphaModFix/>
          </a:blip>
          <a:srcRect/>
          <a:stretch/>
        </p:blipFill>
        <p:spPr>
          <a:xfrm rot="10800000" flipH="1">
            <a:off x="2639028" y="5382229"/>
            <a:ext cx="7720314" cy="1475771"/>
          </a:xfrm>
          <a:prstGeom prst="rect">
            <a:avLst/>
          </a:prstGeom>
          <a:noFill/>
          <a:ln>
            <a:noFill/>
          </a:ln>
        </p:spPr>
      </p:pic>
      <p:sp>
        <p:nvSpPr>
          <p:cNvPr id="288" name="Google Shape;288;p3"/>
          <p:cNvSpPr txBox="1">
            <a:spLocks noGrp="1"/>
          </p:cNvSpPr>
          <p:nvPr>
            <p:ph type="title" idx="4294967295"/>
          </p:nvPr>
        </p:nvSpPr>
        <p:spPr>
          <a:xfrm>
            <a:off x="-65300" y="2385600"/>
            <a:ext cx="832800" cy="2993100"/>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SzPts val="4000"/>
              <a:buNone/>
            </a:pPr>
            <a:r>
              <a:rPr lang="hu-HU" sz="2900">
                <a:solidFill>
                  <a:schemeClr val="dk1"/>
                </a:solidFill>
              </a:rPr>
              <a:t>I</a:t>
            </a:r>
            <a:br>
              <a:rPr lang="hu-HU" sz="2900">
                <a:solidFill>
                  <a:schemeClr val="dk1"/>
                </a:solidFill>
              </a:rPr>
            </a:br>
            <a:r>
              <a:rPr lang="hu-HU" sz="2900">
                <a:solidFill>
                  <a:schemeClr val="dk1"/>
                </a:solidFill>
              </a:rPr>
              <a:t>f</a:t>
            </a:r>
            <a:br>
              <a:rPr lang="hu-HU" sz="2900">
                <a:solidFill>
                  <a:schemeClr val="dk1"/>
                </a:solidFill>
              </a:rPr>
            </a:br>
            <a:r>
              <a:rPr lang="hu-HU" sz="2900">
                <a:solidFill>
                  <a:schemeClr val="dk1"/>
                </a:solidFill>
              </a:rPr>
              <a:t>j</a:t>
            </a:r>
            <a:br>
              <a:rPr lang="hu-HU" sz="2900">
                <a:solidFill>
                  <a:schemeClr val="dk1"/>
                </a:solidFill>
              </a:rPr>
            </a:br>
            <a:r>
              <a:rPr lang="hu-HU" sz="2900"/>
              <a:t>ú</a:t>
            </a:r>
            <a:br>
              <a:rPr lang="hu-HU" sz="2900">
                <a:solidFill>
                  <a:schemeClr val="dk1"/>
                </a:solidFill>
              </a:rPr>
            </a:br>
            <a:r>
              <a:rPr lang="hu-HU" sz="2900">
                <a:solidFill>
                  <a:schemeClr val="dk1"/>
                </a:solidFill>
              </a:rPr>
              <a:t>s</a:t>
            </a:r>
            <a:br>
              <a:rPr lang="hu-HU" sz="2900">
                <a:solidFill>
                  <a:schemeClr val="dk1"/>
                </a:solidFill>
              </a:rPr>
            </a:br>
            <a:r>
              <a:rPr lang="hu-HU" sz="2900">
                <a:solidFill>
                  <a:schemeClr val="dk1"/>
                </a:solidFill>
              </a:rPr>
              <a:t>á</a:t>
            </a:r>
            <a:br>
              <a:rPr lang="hu-HU" sz="2900">
                <a:solidFill>
                  <a:schemeClr val="dk1"/>
                </a:solidFill>
              </a:rPr>
            </a:br>
            <a:r>
              <a:rPr lang="hu-HU" sz="2900">
                <a:solidFill>
                  <a:schemeClr val="dk1"/>
                </a:solidFill>
              </a:rPr>
              <a:t>g</a:t>
            </a:r>
            <a:br>
              <a:rPr lang="hu-HU" sz="2900">
                <a:solidFill>
                  <a:schemeClr val="dk1"/>
                </a:solidFill>
              </a:rPr>
            </a:br>
            <a:r>
              <a:rPr lang="hu-HU" sz="2900">
                <a:solidFill>
                  <a:schemeClr val="dk1"/>
                </a:solidFill>
              </a:rPr>
              <a:t>a</a:t>
            </a:r>
            <a:endParaRPr sz="2900">
              <a:solidFill>
                <a:schemeClr val="dk1"/>
              </a:solidFill>
            </a:endParaRPr>
          </a:p>
        </p:txBody>
      </p:sp>
      <p:grpSp>
        <p:nvGrpSpPr>
          <p:cNvPr id="289" name="Google Shape;289;p3"/>
          <p:cNvGrpSpPr/>
          <p:nvPr/>
        </p:nvGrpSpPr>
        <p:grpSpPr>
          <a:xfrm flipH="1">
            <a:off x="4039984" y="978428"/>
            <a:ext cx="729188" cy="1435564"/>
            <a:chOff x="2980826" y="3069265"/>
            <a:chExt cx="729188" cy="1435564"/>
          </a:xfrm>
        </p:grpSpPr>
        <p:sp>
          <p:nvSpPr>
            <p:cNvPr id="290" name="Google Shape;290;p3"/>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3"/>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2" name="Google Shape;292;p3"/>
            <p:cNvGrpSpPr/>
            <p:nvPr/>
          </p:nvGrpSpPr>
          <p:grpSpPr>
            <a:xfrm>
              <a:off x="2980826" y="3610959"/>
              <a:ext cx="729188" cy="893870"/>
              <a:chOff x="2881589" y="2625675"/>
              <a:chExt cx="729188" cy="893870"/>
            </a:xfrm>
          </p:grpSpPr>
          <p:grpSp>
            <p:nvGrpSpPr>
              <p:cNvPr id="293" name="Google Shape;293;p3"/>
              <p:cNvGrpSpPr/>
              <p:nvPr/>
            </p:nvGrpSpPr>
            <p:grpSpPr>
              <a:xfrm>
                <a:off x="2925090" y="2625675"/>
                <a:ext cx="399700" cy="304281"/>
                <a:chOff x="2925090" y="2625675"/>
                <a:chExt cx="399700" cy="304281"/>
              </a:xfrm>
            </p:grpSpPr>
            <p:sp>
              <p:nvSpPr>
                <p:cNvPr id="294" name="Google Shape;294;p3"/>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6" name="Google Shape;296;p3"/>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3"/>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3"/>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3"/>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3"/>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3"/>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3"/>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3"/>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3"/>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3"/>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3"/>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3"/>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3"/>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3"/>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3"/>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3"/>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3"/>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13" name="Google Shape;313;p3"/>
              <p:cNvGrpSpPr/>
              <p:nvPr/>
            </p:nvGrpSpPr>
            <p:grpSpPr>
              <a:xfrm>
                <a:off x="3283060" y="2825840"/>
                <a:ext cx="94852" cy="75991"/>
                <a:chOff x="3283060" y="2825840"/>
                <a:chExt cx="94852" cy="75991"/>
              </a:xfrm>
            </p:grpSpPr>
            <p:sp>
              <p:nvSpPr>
                <p:cNvPr id="314" name="Google Shape;314;p3"/>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3"/>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3"/>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318" name="Google Shape;318;p3">
            <a:hlinkClick r:id="rId4" action="ppaction://hlinksldjump"/>
          </p:cNvPr>
          <p:cNvSpPr/>
          <p:nvPr/>
        </p:nvSpPr>
        <p:spPr>
          <a:xfrm flipH="1">
            <a:off x="767500" y="186617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grpSp>
        <p:nvGrpSpPr>
          <p:cNvPr id="319" name="Google Shape;319;p3"/>
          <p:cNvGrpSpPr/>
          <p:nvPr/>
        </p:nvGrpSpPr>
        <p:grpSpPr>
          <a:xfrm>
            <a:off x="2492231" y="4281561"/>
            <a:ext cx="1267158" cy="1508905"/>
            <a:chOff x="5873562" y="4158889"/>
            <a:chExt cx="1700655" cy="2025103"/>
          </a:xfrm>
        </p:grpSpPr>
        <p:sp>
          <p:nvSpPr>
            <p:cNvPr id="320" name="Google Shape;320;p3"/>
            <p:cNvSpPr/>
            <p:nvPr/>
          </p:nvSpPr>
          <p:spPr>
            <a:xfrm>
              <a:off x="6123725" y="4574825"/>
              <a:ext cx="1200236" cy="1260207"/>
            </a:xfrm>
            <a:custGeom>
              <a:avLst/>
              <a:gdLst/>
              <a:ahLst/>
              <a:cxnLst/>
              <a:rect l="l" t="t" r="r" b="b"/>
              <a:pathLst>
                <a:path w="445770" h="2483167" extrusionOk="0">
                  <a:moveTo>
                    <a:pt x="0" y="0"/>
                  </a:moveTo>
                  <a:lnTo>
                    <a:pt x="445770" y="0"/>
                  </a:lnTo>
                  <a:lnTo>
                    <a:pt x="445770" y="2483167"/>
                  </a:lnTo>
                  <a:lnTo>
                    <a:pt x="0" y="2483167"/>
                  </a:lnTo>
                  <a:close/>
                </a:path>
              </a:pathLst>
            </a:custGeom>
            <a:solidFill>
              <a:schemeClr val="accent2"/>
            </a:solidFill>
            <a:ln>
              <a:noFill/>
            </a:ln>
            <a:effectLst>
              <a:outerShdw blurRad="314325"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3"/>
            <p:cNvSpPr/>
            <p:nvPr/>
          </p:nvSpPr>
          <p:spPr>
            <a:xfrm>
              <a:off x="5873884" y="5776221"/>
              <a:ext cx="1700333" cy="407771"/>
            </a:xfrm>
            <a:custGeom>
              <a:avLst/>
              <a:gdLst/>
              <a:ahLst/>
              <a:cxnLst/>
              <a:rect l="l" t="t" r="r" b="b"/>
              <a:pathLst>
                <a:path w="631507" h="151447" extrusionOk="0">
                  <a:moveTo>
                    <a:pt x="0" y="0"/>
                  </a:moveTo>
                  <a:lnTo>
                    <a:pt x="631507" y="0"/>
                  </a:lnTo>
                  <a:lnTo>
                    <a:pt x="631507" y="151448"/>
                  </a:lnTo>
                  <a:lnTo>
                    <a:pt x="0" y="151448"/>
                  </a:lnTo>
                  <a:close/>
                </a:path>
              </a:pathLst>
            </a:custGeom>
            <a:solidFill>
              <a:schemeClr val="accent2"/>
            </a:solidFill>
            <a:ln>
              <a:noFill/>
            </a:ln>
            <a:effectLst>
              <a:outerShdw blurRad="142875" dist="19050" dir="1686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5873562" y="4158904"/>
              <a:ext cx="1700333" cy="407771"/>
            </a:xfrm>
            <a:custGeom>
              <a:avLst/>
              <a:gdLst/>
              <a:ahLst/>
              <a:cxnLst/>
              <a:rect l="l" t="t" r="r" b="b"/>
              <a:pathLst>
                <a:path w="631507" h="151447" extrusionOk="0">
                  <a:moveTo>
                    <a:pt x="0" y="0"/>
                  </a:moveTo>
                  <a:lnTo>
                    <a:pt x="631507" y="0"/>
                  </a:lnTo>
                  <a:lnTo>
                    <a:pt x="631507" y="151447"/>
                  </a:lnTo>
                  <a:lnTo>
                    <a:pt x="0" y="151447"/>
                  </a:lnTo>
                  <a:close/>
                </a:path>
              </a:pathLst>
            </a:custGeom>
            <a:solidFill>
              <a:schemeClr val="accent2"/>
            </a:solidFill>
            <a:ln>
              <a:noFill/>
            </a:ln>
            <a:effectLst>
              <a:outerShdw blurRad="242888"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3"/>
            <p:cNvSpPr/>
            <p:nvPr/>
          </p:nvSpPr>
          <p:spPr>
            <a:xfrm>
              <a:off x="6123508" y="4574834"/>
              <a:ext cx="1200236" cy="159003"/>
            </a:xfrm>
            <a:custGeom>
              <a:avLst/>
              <a:gdLst/>
              <a:ahLst/>
              <a:cxnLst/>
              <a:rect l="l" t="t" r="r" b="b"/>
              <a:pathLst>
                <a:path w="445770" h="59054" extrusionOk="0">
                  <a:moveTo>
                    <a:pt x="0" y="0"/>
                  </a:moveTo>
                  <a:lnTo>
                    <a:pt x="445770" y="0"/>
                  </a:lnTo>
                  <a:lnTo>
                    <a:pt x="445770" y="59055"/>
                  </a:lnTo>
                  <a:lnTo>
                    <a:pt x="0" y="59055"/>
                  </a:lnTo>
                  <a:close/>
                </a:path>
              </a:pathLst>
            </a:custGeom>
            <a:solidFill>
              <a:srgbClr val="000000">
                <a:alpha val="9411"/>
              </a:srgbClr>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3"/>
            <p:cNvSpPr/>
            <p:nvPr/>
          </p:nvSpPr>
          <p:spPr>
            <a:xfrm>
              <a:off x="5873562" y="5776146"/>
              <a:ext cx="1700333" cy="407771"/>
            </a:xfrm>
            <a:custGeom>
              <a:avLst/>
              <a:gdLst/>
              <a:ahLst/>
              <a:cxnLst/>
              <a:rect l="l" t="t" r="r" b="b"/>
              <a:pathLst>
                <a:path w="631507" h="151447" extrusionOk="0">
                  <a:moveTo>
                    <a:pt x="0" y="0"/>
                  </a:moveTo>
                  <a:lnTo>
                    <a:pt x="631507" y="0"/>
                  </a:lnTo>
                  <a:lnTo>
                    <a:pt x="631507" y="151448"/>
                  </a:lnTo>
                  <a:lnTo>
                    <a:pt x="0" y="151448"/>
                  </a:lnTo>
                  <a:close/>
                </a:path>
              </a:pathLst>
            </a:custGeom>
            <a:solidFill>
              <a:srgbClr val="000000">
                <a:alpha val="4705"/>
              </a:srgbClr>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3"/>
            <p:cNvSpPr/>
            <p:nvPr/>
          </p:nvSpPr>
          <p:spPr>
            <a:xfrm>
              <a:off x="5873562" y="4158889"/>
              <a:ext cx="1700333" cy="407771"/>
            </a:xfrm>
            <a:custGeom>
              <a:avLst/>
              <a:gdLst/>
              <a:ahLst/>
              <a:cxnLst/>
              <a:rect l="l" t="t" r="r" b="b"/>
              <a:pathLst>
                <a:path w="631507" h="151447" extrusionOk="0">
                  <a:moveTo>
                    <a:pt x="0" y="0"/>
                  </a:moveTo>
                  <a:lnTo>
                    <a:pt x="631507" y="0"/>
                  </a:lnTo>
                  <a:lnTo>
                    <a:pt x="631507" y="151447"/>
                  </a:lnTo>
                  <a:lnTo>
                    <a:pt x="0" y="151447"/>
                  </a:lnTo>
                  <a:close/>
                </a:path>
              </a:pathLst>
            </a:custGeom>
            <a:solidFill>
              <a:srgbClr val="000000">
                <a:alpha val="4705"/>
              </a:srgbClr>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326" name="Google Shape;326;p3"/>
          <p:cNvPicPr preferRelativeResize="0"/>
          <p:nvPr/>
        </p:nvPicPr>
        <p:blipFill rotWithShape="1">
          <a:blip r:embed="rId5">
            <a:alphaModFix/>
          </a:blip>
          <a:srcRect l="30529" r="14980" b="41421"/>
          <a:stretch/>
        </p:blipFill>
        <p:spPr>
          <a:xfrm>
            <a:off x="2056340" y="2341785"/>
            <a:ext cx="2384887" cy="1926045"/>
          </a:xfrm>
          <a:prstGeom prst="rect">
            <a:avLst/>
          </a:prstGeom>
          <a:noFill/>
          <a:ln>
            <a:noFill/>
          </a:ln>
          <a:effectLst>
            <a:outerShdw blurRad="50800" dist="38100" dir="8100000" algn="tr" rotWithShape="0">
              <a:srgbClr val="000000">
                <a:alpha val="40000"/>
              </a:srgbClr>
            </a:outerShdw>
          </a:effectLst>
        </p:spPr>
      </p:pic>
      <p:sp>
        <p:nvSpPr>
          <p:cNvPr id="327" name="Google Shape;327;p3"/>
          <p:cNvSpPr txBox="1"/>
          <p:nvPr/>
        </p:nvSpPr>
        <p:spPr>
          <a:xfrm>
            <a:off x="4935300" y="1409455"/>
            <a:ext cx="5269539" cy="4077125"/>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fontScale="92500" lnSpcReduction="10000"/>
          </a:bodyPr>
          <a:lstStyle/>
          <a:p>
            <a:pPr marL="0" marR="0" lvl="0" indent="0" algn="just" rtl="0">
              <a:lnSpc>
                <a:spcPct val="100000"/>
              </a:lnSpc>
              <a:spcBef>
                <a:spcPts val="0"/>
              </a:spcBef>
              <a:spcAft>
                <a:spcPts val="0"/>
              </a:spcAft>
              <a:buClr>
                <a:srgbClr val="000000"/>
              </a:buClr>
              <a:buSzPct val="100000"/>
              <a:buFont typeface="Arial"/>
              <a:buNone/>
            </a:pPr>
            <a:r>
              <a:rPr lang="hu-HU" sz="2200" b="0" i="0" u="none" strike="noStrike" cap="none">
                <a:solidFill>
                  <a:srgbClr val="323232"/>
                </a:solidFill>
                <a:latin typeface="Times New Roman"/>
                <a:ea typeface="Times New Roman"/>
                <a:cs typeface="Times New Roman"/>
                <a:sym typeface="Times New Roman"/>
              </a:rPr>
              <a:t>Családja ellenkezése miatt csak több évnyi késéssel tudott jelentkezni a Színiakadémiára. Itt más fiatal akadémistákkal és hallgatókkal közösen megalapították a Magyar játékszín nevű társulatot, melynek célja az volt, hogy elfelejtett magyar klasszikus drámákat avantgardista szellemben újíts</a:t>
            </a:r>
            <a:r>
              <a:rPr lang="hu-HU" sz="2200">
                <a:solidFill>
                  <a:srgbClr val="323232"/>
                </a:solidFill>
                <a:latin typeface="Times New Roman"/>
                <a:ea typeface="Times New Roman"/>
                <a:cs typeface="Times New Roman"/>
                <a:sym typeface="Times New Roman"/>
              </a:rPr>
              <a:t>on</a:t>
            </a:r>
            <a:r>
              <a:rPr lang="hu-HU" sz="2200" b="0" i="0" u="none" strike="noStrike" cap="none">
                <a:solidFill>
                  <a:srgbClr val="323232"/>
                </a:solidFill>
                <a:latin typeface="Times New Roman"/>
                <a:ea typeface="Times New Roman"/>
                <a:cs typeface="Times New Roman"/>
                <a:sym typeface="Times New Roman"/>
              </a:rPr>
              <a:t> fel és tegyen népszerűvé.</a:t>
            </a:r>
            <a:r>
              <a:rPr lang="hu-HU"/>
              <a:t> </a:t>
            </a:r>
            <a:r>
              <a:rPr lang="hu-HU" sz="2200" b="0" i="0" u="none" strike="noStrike" cap="none">
                <a:solidFill>
                  <a:srgbClr val="323232"/>
                </a:solidFill>
                <a:latin typeface="Times New Roman"/>
                <a:ea typeface="Times New Roman"/>
                <a:cs typeface="Times New Roman"/>
                <a:sym typeface="Times New Roman"/>
              </a:rPr>
              <a:t>A</a:t>
            </a:r>
            <a:r>
              <a:rPr lang="hu-HU" sz="2200">
                <a:solidFill>
                  <a:srgbClr val="323232"/>
                </a:solidFill>
                <a:latin typeface="Times New Roman"/>
                <a:ea typeface="Times New Roman"/>
                <a:cs typeface="Times New Roman"/>
                <a:sym typeface="Times New Roman"/>
              </a:rPr>
              <a:t> csapat</a:t>
            </a:r>
            <a:r>
              <a:rPr lang="hu-HU" sz="2200" b="0" i="0" u="none" strike="noStrike" cap="none">
                <a:solidFill>
                  <a:srgbClr val="323232"/>
                </a:solidFill>
                <a:latin typeface="Times New Roman"/>
                <a:ea typeface="Times New Roman"/>
                <a:cs typeface="Times New Roman"/>
                <a:sym typeface="Times New Roman"/>
              </a:rPr>
              <a:t> a Zeneakadémia Kistermében mutatkozott be. Tevékenységükkel felkeltették a Nemzeti Színház akkori igazgatójának, Németh Antalnak a figyelmét, aki nagy jövőt jósolt a </a:t>
            </a:r>
            <a:r>
              <a:rPr lang="hu-HU" sz="2200">
                <a:solidFill>
                  <a:srgbClr val="323232"/>
                </a:solidFill>
                <a:latin typeface="Times New Roman"/>
                <a:ea typeface="Times New Roman"/>
                <a:cs typeface="Times New Roman"/>
                <a:sym typeface="Times New Roman"/>
              </a:rPr>
              <a:t>fiataloknak.</a:t>
            </a:r>
            <a:endParaRPr/>
          </a:p>
          <a:p>
            <a:pPr marL="0" marR="0" lvl="0" indent="0" algn="just" rtl="0">
              <a:lnSpc>
                <a:spcPct val="100000"/>
              </a:lnSpc>
              <a:spcBef>
                <a:spcPts val="0"/>
              </a:spcBef>
              <a:spcAft>
                <a:spcPts val="0"/>
              </a:spcAft>
              <a:buNone/>
            </a:pPr>
            <a:r>
              <a:rPr lang="hu-HU" sz="2200" b="0" i="0" u="none" strike="noStrike" cap="none">
                <a:solidFill>
                  <a:srgbClr val="323232"/>
                </a:solidFill>
                <a:latin typeface="Times New Roman"/>
                <a:ea typeface="Times New Roman"/>
                <a:cs typeface="Times New Roman"/>
                <a:sym typeface="Times New Roman"/>
              </a:rPr>
              <a:t>Básti már ekkor is kitűnt páratlanul gyönyörű, a tenortól a baritonig mélyülő hangjával.</a:t>
            </a:r>
            <a:endParaRPr sz="2200" b="0" i="0" u="none" strike="noStrike" cap="none">
              <a:solidFill>
                <a:srgbClr val="323232"/>
              </a:solidFill>
              <a:latin typeface="Times New Roman"/>
              <a:ea typeface="Times New Roman"/>
              <a:cs typeface="Times New Roman"/>
              <a:sym typeface="Times New Roman"/>
            </a:endParaRPr>
          </a:p>
        </p:txBody>
      </p:sp>
      <p:pic>
        <p:nvPicPr>
          <p:cNvPr id="328" name="Google Shape;328;p3"/>
          <p:cNvPicPr preferRelativeResize="0"/>
          <p:nvPr/>
        </p:nvPicPr>
        <p:blipFill rotWithShape="1">
          <a:blip r:embed="rId6">
            <a:alphaModFix/>
          </a:blip>
          <a:srcRect l="23654" t="30369" r="72247" b="55480"/>
          <a:stretch/>
        </p:blipFill>
        <p:spPr>
          <a:xfrm>
            <a:off x="17879" y="0"/>
            <a:ext cx="749621" cy="1455575"/>
          </a:xfrm>
          <a:prstGeom prst="rect">
            <a:avLst/>
          </a:prstGeom>
          <a:noFill/>
          <a:ln>
            <a:noFill/>
          </a:ln>
        </p:spPr>
      </p:pic>
      <p:pic>
        <p:nvPicPr>
          <p:cNvPr id="329" name="Google Shape;329;p3"/>
          <p:cNvPicPr preferRelativeResize="0"/>
          <p:nvPr/>
        </p:nvPicPr>
        <p:blipFill rotWithShape="1">
          <a:blip r:embed="rId7">
            <a:alphaModFix/>
          </a:blip>
          <a:srcRect/>
          <a:stretch/>
        </p:blipFill>
        <p:spPr>
          <a:xfrm>
            <a:off x="308611" y="631413"/>
            <a:ext cx="1865376" cy="1865376"/>
          </a:xfrm>
          <a:prstGeom prst="rect">
            <a:avLst/>
          </a:prstGeom>
          <a:noFill/>
          <a:ln>
            <a:noFill/>
          </a:ln>
        </p:spPr>
      </p:pic>
      <p:pic>
        <p:nvPicPr>
          <p:cNvPr id="330" name="Google Shape;330;p3" descr="Пин на доске ~ Plants &amp; Trees ~"/>
          <p:cNvPicPr preferRelativeResize="0"/>
          <p:nvPr/>
        </p:nvPicPr>
        <p:blipFill rotWithShape="1">
          <a:blip r:embed="rId8">
            <a:alphaModFix/>
          </a:blip>
          <a:srcRect/>
          <a:stretch/>
        </p:blipFill>
        <p:spPr>
          <a:xfrm>
            <a:off x="10359342" y="4068815"/>
            <a:ext cx="1764885" cy="2280213"/>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 descr="Пин на доске ~ Plants &amp; Trees ~"/>
          <p:cNvPicPr preferRelativeResize="0"/>
          <p:nvPr/>
        </p:nvPicPr>
        <p:blipFill rotWithShape="1">
          <a:blip r:embed="rId3">
            <a:alphaModFix/>
          </a:blip>
          <a:srcRect/>
          <a:stretch/>
        </p:blipFill>
        <p:spPr>
          <a:xfrm>
            <a:off x="925981" y="2312464"/>
            <a:ext cx="2701080" cy="3489767"/>
          </a:xfrm>
          <a:prstGeom prst="rect">
            <a:avLst/>
          </a:prstGeom>
          <a:noFill/>
          <a:ln>
            <a:noFill/>
          </a:ln>
          <a:effectLst>
            <a:outerShdw blurRad="50800" dist="38100" dir="8100000" algn="tr" rotWithShape="0">
              <a:srgbClr val="000000">
                <a:alpha val="40000"/>
              </a:srgbClr>
            </a:outerShdw>
          </a:effectLst>
        </p:spPr>
      </p:pic>
      <p:pic>
        <p:nvPicPr>
          <p:cNvPr id="336" name="Google Shape;336;p4" descr="Ők törték össze nagyanyáink szívét: Básti Lajos, a nemes - Dívány"/>
          <p:cNvPicPr preferRelativeResize="0"/>
          <p:nvPr/>
        </p:nvPicPr>
        <p:blipFill rotWithShape="1">
          <a:blip r:embed="rId4">
            <a:alphaModFix/>
          </a:blip>
          <a:srcRect/>
          <a:stretch/>
        </p:blipFill>
        <p:spPr>
          <a:xfrm>
            <a:off x="2823408" y="1823783"/>
            <a:ext cx="4445227" cy="2976925"/>
          </a:xfrm>
          <a:prstGeom prst="rect">
            <a:avLst/>
          </a:prstGeom>
          <a:noFill/>
          <a:ln w="9525"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pic>
      <p:sp>
        <p:nvSpPr>
          <p:cNvPr id="337" name="Google Shape;337;p4"/>
          <p:cNvSpPr txBox="1">
            <a:spLocks noGrp="1"/>
          </p:cNvSpPr>
          <p:nvPr>
            <p:ph type="title"/>
          </p:nvPr>
        </p:nvSpPr>
        <p:spPr>
          <a:xfrm>
            <a:off x="11677829" y="424812"/>
            <a:ext cx="446727" cy="5586585"/>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lvl="0" indent="0" algn="ctr" rtl="0">
              <a:lnSpc>
                <a:spcPct val="60000"/>
              </a:lnSpc>
              <a:spcBef>
                <a:spcPts val="0"/>
              </a:spcBef>
              <a:spcAft>
                <a:spcPts val="0"/>
              </a:spcAft>
              <a:buSzPts val="4000"/>
              <a:buNone/>
            </a:pPr>
            <a:r>
              <a:rPr lang="hu-HU" sz="3000">
                <a:latin typeface="Times New Roman"/>
                <a:ea typeface="Times New Roman"/>
                <a:cs typeface="Times New Roman"/>
                <a:sym typeface="Times New Roman"/>
              </a:rPr>
              <a:t>E</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l</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s</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ő</a:t>
            </a:r>
            <a:br>
              <a:rPr lang="hu-HU" sz="3000">
                <a:latin typeface="Times New Roman"/>
                <a:ea typeface="Times New Roman"/>
                <a:cs typeface="Times New Roman"/>
                <a:sym typeface="Times New Roman"/>
              </a:rPr>
            </a:b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Sz</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á</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r</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ny</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p</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r</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ó</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b</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á</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l</a:t>
            </a:r>
            <a:br>
              <a:rPr lang="hu-HU" sz="3000">
                <a:latin typeface="Times New Roman"/>
                <a:ea typeface="Times New Roman"/>
                <a:cs typeface="Times New Roman"/>
                <a:sym typeface="Times New Roman"/>
              </a:rPr>
            </a:br>
            <a:r>
              <a:rPr lang="hu-HU" sz="3000">
                <a:latin typeface="Times New Roman"/>
                <a:ea typeface="Times New Roman"/>
                <a:cs typeface="Times New Roman"/>
                <a:sym typeface="Times New Roman"/>
              </a:rPr>
              <a:t>gatások</a:t>
            </a:r>
            <a:endParaRPr sz="3000">
              <a:solidFill>
                <a:schemeClr val="dk1"/>
              </a:solidFill>
            </a:endParaRPr>
          </a:p>
        </p:txBody>
      </p:sp>
      <p:grpSp>
        <p:nvGrpSpPr>
          <p:cNvPr id="338" name="Google Shape;338;p4"/>
          <p:cNvGrpSpPr/>
          <p:nvPr/>
        </p:nvGrpSpPr>
        <p:grpSpPr>
          <a:xfrm>
            <a:off x="2396826" y="803009"/>
            <a:ext cx="729188" cy="1435564"/>
            <a:chOff x="2980826" y="3069265"/>
            <a:chExt cx="729188" cy="1435564"/>
          </a:xfrm>
        </p:grpSpPr>
        <p:sp>
          <p:nvSpPr>
            <p:cNvPr id="339" name="Google Shape;339;p4"/>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4"/>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1" name="Google Shape;341;p4"/>
            <p:cNvGrpSpPr/>
            <p:nvPr/>
          </p:nvGrpSpPr>
          <p:grpSpPr>
            <a:xfrm>
              <a:off x="2980826" y="3610959"/>
              <a:ext cx="729188" cy="893870"/>
              <a:chOff x="2881589" y="2625675"/>
              <a:chExt cx="729188" cy="893870"/>
            </a:xfrm>
          </p:grpSpPr>
          <p:grpSp>
            <p:nvGrpSpPr>
              <p:cNvPr id="342" name="Google Shape;342;p4"/>
              <p:cNvGrpSpPr/>
              <p:nvPr/>
            </p:nvGrpSpPr>
            <p:grpSpPr>
              <a:xfrm>
                <a:off x="2925090" y="2625675"/>
                <a:ext cx="399700" cy="304281"/>
                <a:chOff x="2925090" y="2625675"/>
                <a:chExt cx="399700" cy="304281"/>
              </a:xfrm>
            </p:grpSpPr>
            <p:sp>
              <p:nvSpPr>
                <p:cNvPr id="343" name="Google Shape;343;p4"/>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4"/>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45" name="Google Shape;345;p4"/>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4"/>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4"/>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4"/>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4"/>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4"/>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4"/>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4"/>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4"/>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4"/>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4"/>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4"/>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4"/>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4"/>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4"/>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4"/>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4"/>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62" name="Google Shape;362;p4"/>
              <p:cNvGrpSpPr/>
              <p:nvPr/>
            </p:nvGrpSpPr>
            <p:grpSpPr>
              <a:xfrm>
                <a:off x="3283060" y="2825840"/>
                <a:ext cx="94852" cy="75991"/>
                <a:chOff x="3283060" y="2825840"/>
                <a:chExt cx="94852" cy="75991"/>
              </a:xfrm>
            </p:grpSpPr>
            <p:sp>
              <p:nvSpPr>
                <p:cNvPr id="363" name="Google Shape;363;p4"/>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4"/>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4"/>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4"/>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367" name="Google Shape;367;p4"/>
          <p:cNvGrpSpPr/>
          <p:nvPr/>
        </p:nvGrpSpPr>
        <p:grpSpPr>
          <a:xfrm flipH="1">
            <a:off x="6812269" y="890758"/>
            <a:ext cx="729188" cy="1435564"/>
            <a:chOff x="2980826" y="3069265"/>
            <a:chExt cx="729188" cy="1435564"/>
          </a:xfrm>
        </p:grpSpPr>
        <p:sp>
          <p:nvSpPr>
            <p:cNvPr id="368" name="Google Shape;368;p4"/>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4"/>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70" name="Google Shape;370;p4"/>
            <p:cNvGrpSpPr/>
            <p:nvPr/>
          </p:nvGrpSpPr>
          <p:grpSpPr>
            <a:xfrm>
              <a:off x="2980826" y="3610959"/>
              <a:ext cx="729188" cy="893870"/>
              <a:chOff x="2881589" y="2625675"/>
              <a:chExt cx="729188" cy="893870"/>
            </a:xfrm>
          </p:grpSpPr>
          <p:grpSp>
            <p:nvGrpSpPr>
              <p:cNvPr id="371" name="Google Shape;371;p4"/>
              <p:cNvGrpSpPr/>
              <p:nvPr/>
            </p:nvGrpSpPr>
            <p:grpSpPr>
              <a:xfrm>
                <a:off x="2925090" y="2625675"/>
                <a:ext cx="399700" cy="304281"/>
                <a:chOff x="2925090" y="2625675"/>
                <a:chExt cx="399700" cy="304281"/>
              </a:xfrm>
            </p:grpSpPr>
            <p:sp>
              <p:nvSpPr>
                <p:cNvPr id="372" name="Google Shape;372;p4"/>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4"/>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74" name="Google Shape;374;p4"/>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4"/>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4"/>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4"/>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4"/>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4"/>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4"/>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4"/>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4"/>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4"/>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4"/>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4"/>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4"/>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4"/>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4"/>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4"/>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4"/>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91" name="Google Shape;391;p4"/>
              <p:cNvGrpSpPr/>
              <p:nvPr/>
            </p:nvGrpSpPr>
            <p:grpSpPr>
              <a:xfrm>
                <a:off x="3283060" y="2825840"/>
                <a:ext cx="94852" cy="75991"/>
                <a:chOff x="3283060" y="2825840"/>
                <a:chExt cx="94852" cy="75991"/>
              </a:xfrm>
            </p:grpSpPr>
            <p:sp>
              <p:nvSpPr>
                <p:cNvPr id="392" name="Google Shape;392;p4"/>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4"/>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4"/>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4"/>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396" name="Google Shape;396;p4">
            <a:hlinkClick r:id="rId5" action="ppaction://hlinksldjump"/>
          </p:cNvPr>
          <p:cNvSpPr/>
          <p:nvPr/>
        </p:nvSpPr>
        <p:spPr>
          <a:xfrm>
            <a:off x="10079475" y="188522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sp>
        <p:nvSpPr>
          <p:cNvPr id="397" name="Google Shape;397;p4"/>
          <p:cNvSpPr/>
          <p:nvPr/>
        </p:nvSpPr>
        <p:spPr>
          <a:xfrm>
            <a:off x="0" y="0"/>
            <a:ext cx="310896" cy="1271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8" name="Google Shape;398;p4"/>
          <p:cNvSpPr/>
          <p:nvPr/>
        </p:nvSpPr>
        <p:spPr>
          <a:xfrm>
            <a:off x="7540735" y="1168757"/>
            <a:ext cx="2725287" cy="4081117"/>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hu-HU" sz="1800" b="0" i="0" u="none" strike="noStrike" cap="none">
                <a:solidFill>
                  <a:srgbClr val="323232"/>
                </a:solidFill>
                <a:latin typeface="Times New Roman"/>
                <a:ea typeface="Times New Roman"/>
                <a:cs typeface="Times New Roman"/>
                <a:sym typeface="Times New Roman"/>
              </a:rPr>
              <a:t>Társulatuk legelső darabja Bessenyei A filozófus című vígjátéka volt, amit Vörösmarty tragédiája, Az áldozat követett volna, Básti Lajos Szabolcs vezérével a főszerepben.</a:t>
            </a:r>
            <a:endParaRPr/>
          </a:p>
          <a:p>
            <a:pPr marL="0" marR="0" lvl="0" indent="0" algn="just" rtl="0">
              <a:lnSpc>
                <a:spcPct val="90000"/>
              </a:lnSpc>
              <a:spcBef>
                <a:spcPts val="0"/>
              </a:spcBef>
              <a:spcAft>
                <a:spcPts val="0"/>
              </a:spcAft>
              <a:buNone/>
            </a:pPr>
            <a:r>
              <a:rPr lang="hu-HU" sz="1800" b="0" i="0" u="none" strike="noStrike" cap="none">
                <a:solidFill>
                  <a:srgbClr val="323232"/>
                </a:solidFill>
                <a:latin typeface="Times New Roman"/>
                <a:ea typeface="Times New Roman"/>
                <a:cs typeface="Times New Roman"/>
                <a:sym typeface="Times New Roman"/>
              </a:rPr>
              <a:t>Ez utóbbi előadásra azonban sosem került sor, mivel az első bemutatónak akkora v</a:t>
            </a:r>
            <a:r>
              <a:rPr lang="hu-HU" sz="1800">
                <a:solidFill>
                  <a:srgbClr val="323232"/>
                </a:solidFill>
                <a:latin typeface="Times New Roman"/>
                <a:ea typeface="Times New Roman"/>
                <a:cs typeface="Times New Roman"/>
                <a:sym typeface="Times New Roman"/>
              </a:rPr>
              <a:t>issz</a:t>
            </a:r>
            <a:r>
              <a:rPr lang="hu-HU" sz="1800" b="0" i="0" u="none" strike="noStrike" cap="none">
                <a:solidFill>
                  <a:srgbClr val="323232"/>
                </a:solidFill>
                <a:latin typeface="Times New Roman"/>
                <a:ea typeface="Times New Roman"/>
                <a:cs typeface="Times New Roman"/>
                <a:sym typeface="Times New Roman"/>
              </a:rPr>
              <a:t>hangja támadt, hogy a Horthy-korszak rendőrsége</a:t>
            </a:r>
            <a:r>
              <a:rPr lang="hu-HU" sz="1800">
                <a:solidFill>
                  <a:srgbClr val="323232"/>
                </a:solidFill>
                <a:latin typeface="Times New Roman"/>
                <a:ea typeface="Times New Roman"/>
                <a:cs typeface="Times New Roman"/>
                <a:sym typeface="Times New Roman"/>
              </a:rPr>
              <a:t> (</a:t>
            </a:r>
            <a:r>
              <a:rPr lang="hu-HU" sz="1800" b="0" i="0" u="none" strike="noStrike" cap="none">
                <a:solidFill>
                  <a:srgbClr val="323232"/>
                </a:solidFill>
                <a:latin typeface="Times New Roman"/>
                <a:ea typeface="Times New Roman"/>
                <a:cs typeface="Times New Roman"/>
                <a:sym typeface="Times New Roman"/>
              </a:rPr>
              <a:t>ami minden újító törekvésnek</a:t>
            </a:r>
            <a:r>
              <a:rPr lang="hu-HU" sz="1800">
                <a:solidFill>
                  <a:srgbClr val="323232"/>
                </a:solidFill>
                <a:latin typeface="Times New Roman"/>
                <a:ea typeface="Times New Roman"/>
                <a:cs typeface="Times New Roman"/>
                <a:sym typeface="Times New Roman"/>
              </a:rPr>
              <a:t> </a:t>
            </a:r>
            <a:r>
              <a:rPr lang="hu-HU" sz="1800" b="0" i="0" u="none" strike="noStrike" cap="none">
                <a:solidFill>
                  <a:srgbClr val="323232"/>
                </a:solidFill>
                <a:latin typeface="Times New Roman"/>
                <a:ea typeface="Times New Roman"/>
                <a:cs typeface="Times New Roman"/>
                <a:sym typeface="Times New Roman"/>
              </a:rPr>
              <a:t>ellene volt</a:t>
            </a:r>
            <a:r>
              <a:rPr lang="hu-HU" sz="1800">
                <a:solidFill>
                  <a:srgbClr val="323232"/>
                </a:solidFill>
                <a:latin typeface="Times New Roman"/>
                <a:ea typeface="Times New Roman"/>
                <a:cs typeface="Times New Roman"/>
                <a:sym typeface="Times New Roman"/>
              </a:rPr>
              <a:t>)</a:t>
            </a:r>
            <a:r>
              <a:rPr lang="hu-HU" sz="1800" b="0" i="0" u="none" strike="noStrike" cap="none">
                <a:solidFill>
                  <a:srgbClr val="323232"/>
                </a:solidFill>
                <a:latin typeface="Times New Roman"/>
                <a:ea typeface="Times New Roman"/>
                <a:cs typeface="Times New Roman"/>
                <a:sym typeface="Times New Roman"/>
              </a:rPr>
              <a:t> egyszerűen betiltotta.</a:t>
            </a:r>
            <a:endParaRPr/>
          </a:p>
        </p:txBody>
      </p:sp>
      <p:pic>
        <p:nvPicPr>
          <p:cNvPr id="399" name="Google Shape;399;p4" descr="Выбор ковра для дома"/>
          <p:cNvPicPr preferRelativeResize="0"/>
          <p:nvPr/>
        </p:nvPicPr>
        <p:blipFill rotWithShape="1">
          <a:blip r:embed="rId6">
            <a:alphaModFix/>
          </a:blip>
          <a:srcRect/>
          <a:stretch/>
        </p:blipFill>
        <p:spPr>
          <a:xfrm rot="10800000" flipH="1">
            <a:off x="1713054" y="5382229"/>
            <a:ext cx="7720314" cy="1475771"/>
          </a:xfrm>
          <a:prstGeom prst="rect">
            <a:avLst/>
          </a:prstGeom>
          <a:noFill/>
          <a:ln>
            <a:noFill/>
          </a:ln>
        </p:spPr>
      </p:pic>
      <p:pic>
        <p:nvPicPr>
          <p:cNvPr id="400" name="Google Shape;400;p4"/>
          <p:cNvPicPr preferRelativeResize="0"/>
          <p:nvPr/>
        </p:nvPicPr>
        <p:blipFill rotWithShape="1">
          <a:blip r:embed="rId7">
            <a:alphaModFix/>
          </a:blip>
          <a:srcRect/>
          <a:stretch/>
        </p:blipFill>
        <p:spPr>
          <a:xfrm>
            <a:off x="9919362" y="547437"/>
            <a:ext cx="1865376" cy="1865376"/>
          </a:xfrm>
          <a:prstGeom prst="rect">
            <a:avLst/>
          </a:prstGeom>
          <a:noFill/>
          <a:ln>
            <a:noFill/>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 descr="Выбор ковра для дома"/>
          <p:cNvPicPr preferRelativeResize="0"/>
          <p:nvPr/>
        </p:nvPicPr>
        <p:blipFill rotWithShape="1">
          <a:blip r:embed="rId3">
            <a:alphaModFix/>
          </a:blip>
          <a:srcRect/>
          <a:stretch/>
        </p:blipFill>
        <p:spPr>
          <a:xfrm rot="10800000" flipH="1">
            <a:off x="2453833" y="4606723"/>
            <a:ext cx="3576576" cy="3130951"/>
          </a:xfrm>
          <a:prstGeom prst="rect">
            <a:avLst/>
          </a:prstGeom>
          <a:noFill/>
          <a:ln>
            <a:noFill/>
          </a:ln>
        </p:spPr>
      </p:pic>
      <p:grpSp>
        <p:nvGrpSpPr>
          <p:cNvPr id="406" name="Google Shape;406;p5"/>
          <p:cNvGrpSpPr/>
          <p:nvPr/>
        </p:nvGrpSpPr>
        <p:grpSpPr>
          <a:xfrm>
            <a:off x="6003001" y="4460941"/>
            <a:ext cx="4377132" cy="1906437"/>
            <a:chOff x="2051414" y="1875592"/>
            <a:chExt cx="5729892" cy="1906437"/>
          </a:xfrm>
        </p:grpSpPr>
        <p:grpSp>
          <p:nvGrpSpPr>
            <p:cNvPr id="407" name="Google Shape;407;p5"/>
            <p:cNvGrpSpPr/>
            <p:nvPr/>
          </p:nvGrpSpPr>
          <p:grpSpPr>
            <a:xfrm>
              <a:off x="2108793" y="1875592"/>
              <a:ext cx="571316" cy="1101523"/>
              <a:chOff x="7240773" y="3523638"/>
              <a:chExt cx="571316" cy="1101523"/>
            </a:xfrm>
          </p:grpSpPr>
          <p:sp>
            <p:nvSpPr>
              <p:cNvPr id="408" name="Google Shape;408;p5"/>
              <p:cNvSpPr/>
              <p:nvPr/>
            </p:nvSpPr>
            <p:spPr>
              <a:xfrm>
                <a:off x="7240773" y="3724937"/>
                <a:ext cx="453892" cy="900224"/>
              </a:xfrm>
              <a:custGeom>
                <a:avLst/>
                <a:gdLst/>
                <a:ahLst/>
                <a:cxnLst/>
                <a:rect l="l" t="t" r="r" b="b"/>
                <a:pathLst>
                  <a:path w="411693" h="900224" extrusionOk="0">
                    <a:moveTo>
                      <a:pt x="0" y="900224"/>
                    </a:moveTo>
                    <a:cubicBezTo>
                      <a:pt x="190573" y="533991"/>
                      <a:pt x="257950" y="465468"/>
                      <a:pt x="411693" y="0"/>
                    </a:cubicBezTo>
                    <a:cubicBezTo>
                      <a:pt x="319223" y="444205"/>
                      <a:pt x="385134" y="533992"/>
                      <a:pt x="0" y="900224"/>
                    </a:cubicBez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09" name="Google Shape;409;p5"/>
              <p:cNvGrpSpPr/>
              <p:nvPr/>
            </p:nvGrpSpPr>
            <p:grpSpPr>
              <a:xfrm>
                <a:off x="7596098" y="3523638"/>
                <a:ext cx="215991" cy="1043222"/>
                <a:chOff x="8237219" y="2814637"/>
                <a:chExt cx="280035" cy="1352550"/>
              </a:xfrm>
            </p:grpSpPr>
            <p:sp>
              <p:nvSpPr>
                <p:cNvPr id="410" name="Google Shape;410;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418" name="Google Shape;418;p5"/>
            <p:cNvGrpSpPr/>
            <p:nvPr/>
          </p:nvGrpSpPr>
          <p:grpSpPr>
            <a:xfrm flipH="1">
              <a:off x="7145355" y="1875592"/>
              <a:ext cx="571316" cy="1101523"/>
              <a:chOff x="7240773" y="3523638"/>
              <a:chExt cx="571316" cy="1101523"/>
            </a:xfrm>
          </p:grpSpPr>
          <p:sp>
            <p:nvSpPr>
              <p:cNvPr id="419" name="Google Shape;419;p5"/>
              <p:cNvSpPr/>
              <p:nvPr/>
            </p:nvSpPr>
            <p:spPr>
              <a:xfrm>
                <a:off x="7240773" y="3724937"/>
                <a:ext cx="453892" cy="900224"/>
              </a:xfrm>
              <a:custGeom>
                <a:avLst/>
                <a:gdLst/>
                <a:ahLst/>
                <a:cxnLst/>
                <a:rect l="l" t="t" r="r" b="b"/>
                <a:pathLst>
                  <a:path w="411693" h="900224" extrusionOk="0">
                    <a:moveTo>
                      <a:pt x="0" y="900224"/>
                    </a:moveTo>
                    <a:cubicBezTo>
                      <a:pt x="190573" y="533991"/>
                      <a:pt x="257950" y="465468"/>
                      <a:pt x="411693" y="0"/>
                    </a:cubicBezTo>
                    <a:cubicBezTo>
                      <a:pt x="319223" y="444205"/>
                      <a:pt x="385134" y="533992"/>
                      <a:pt x="0" y="900224"/>
                    </a:cubicBez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20" name="Google Shape;420;p5"/>
              <p:cNvGrpSpPr/>
              <p:nvPr/>
            </p:nvGrpSpPr>
            <p:grpSpPr>
              <a:xfrm>
                <a:off x="7596098" y="3523638"/>
                <a:ext cx="215991" cy="1043222"/>
                <a:chOff x="8237219" y="2814637"/>
                <a:chExt cx="280035" cy="1352550"/>
              </a:xfrm>
            </p:grpSpPr>
            <p:sp>
              <p:nvSpPr>
                <p:cNvPr id="421" name="Google Shape;421;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29" name="Google Shape;429;p5"/>
            <p:cNvSpPr/>
            <p:nvPr/>
          </p:nvSpPr>
          <p:spPr>
            <a:xfrm flipH="1">
              <a:off x="6258385" y="2916286"/>
              <a:ext cx="1448147" cy="385545"/>
            </a:xfrm>
            <a:custGeom>
              <a:avLst/>
              <a:gdLst/>
              <a:ahLst/>
              <a:cxnLst/>
              <a:rect l="l" t="t" r="r" b="b"/>
              <a:pathLst>
                <a:path w="1613534" h="429577" extrusionOk="0">
                  <a:moveTo>
                    <a:pt x="1613535" y="56197"/>
                  </a:moveTo>
                  <a:cubicBezTo>
                    <a:pt x="1543050" y="169545"/>
                    <a:pt x="1426845" y="264795"/>
                    <a:pt x="1283017" y="330518"/>
                  </a:cubicBezTo>
                  <a:cubicBezTo>
                    <a:pt x="1145857" y="393382"/>
                    <a:pt x="982028" y="429578"/>
                    <a:pt x="806767" y="429578"/>
                  </a:cubicBezTo>
                  <a:cubicBezTo>
                    <a:pt x="631507" y="429578"/>
                    <a:pt x="468630" y="393382"/>
                    <a:pt x="330517" y="330518"/>
                  </a:cubicBezTo>
                  <a:cubicBezTo>
                    <a:pt x="186690" y="264795"/>
                    <a:pt x="71438" y="169545"/>
                    <a:pt x="0" y="56197"/>
                  </a:cubicBezTo>
                  <a:lnTo>
                    <a:pt x="90488" y="0"/>
                  </a:lnTo>
                  <a:cubicBezTo>
                    <a:pt x="150495" y="95250"/>
                    <a:pt x="249555" y="176213"/>
                    <a:pt x="374332" y="233363"/>
                  </a:cubicBezTo>
                  <a:cubicBezTo>
                    <a:pt x="498157" y="289560"/>
                    <a:pt x="645795" y="322897"/>
                    <a:pt x="805815" y="322897"/>
                  </a:cubicBezTo>
                  <a:cubicBezTo>
                    <a:pt x="965835" y="322897"/>
                    <a:pt x="1113473" y="290513"/>
                    <a:pt x="1237298" y="233363"/>
                  </a:cubicBezTo>
                  <a:cubicBezTo>
                    <a:pt x="1362075" y="176213"/>
                    <a:pt x="1462088" y="95250"/>
                    <a:pt x="1521142" y="0"/>
                  </a:cubicBezTo>
                  <a:lnTo>
                    <a:pt x="1613535" y="56197"/>
                  </a:ln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0" name="Google Shape;430;p5"/>
            <p:cNvSpPr/>
            <p:nvPr/>
          </p:nvSpPr>
          <p:spPr>
            <a:xfrm flipH="1">
              <a:off x="7482558" y="2916286"/>
              <a:ext cx="223120" cy="223120"/>
            </a:xfrm>
            <a:custGeom>
              <a:avLst/>
              <a:gdLst/>
              <a:ahLst/>
              <a:cxnLst/>
              <a:rect l="l" t="t" r="r" b="b"/>
              <a:pathLst>
                <a:path w="248602" h="248602" extrusionOk="0">
                  <a:moveTo>
                    <a:pt x="187642" y="248603"/>
                  </a:moveTo>
                  <a:cubicBezTo>
                    <a:pt x="109538" y="193357"/>
                    <a:pt x="45720" y="128588"/>
                    <a:pt x="0" y="56197"/>
                  </a:cubicBezTo>
                  <a:lnTo>
                    <a:pt x="90488" y="0"/>
                  </a:lnTo>
                  <a:cubicBezTo>
                    <a:pt x="128588" y="60007"/>
                    <a:pt x="181928" y="115253"/>
                    <a:pt x="248603" y="161925"/>
                  </a:cubicBezTo>
                  <a:cubicBezTo>
                    <a:pt x="184785" y="130493"/>
                    <a:pt x="152400" y="214313"/>
                    <a:pt x="187642"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31" name="Google Shape;431;p5"/>
            <p:cNvGrpSpPr/>
            <p:nvPr/>
          </p:nvGrpSpPr>
          <p:grpSpPr>
            <a:xfrm flipH="1">
              <a:off x="7530199" y="2569197"/>
              <a:ext cx="251107" cy="1212832"/>
              <a:chOff x="8237219" y="2814637"/>
              <a:chExt cx="280035" cy="1352550"/>
            </a:xfrm>
          </p:grpSpPr>
          <p:sp>
            <p:nvSpPr>
              <p:cNvPr id="432" name="Google Shape;432;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6" name="Google Shape;436;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7" name="Google Shape;437;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8" name="Google Shape;438;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9" name="Google Shape;439;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0" name="Google Shape;440;p5"/>
            <p:cNvSpPr/>
            <p:nvPr/>
          </p:nvSpPr>
          <p:spPr>
            <a:xfrm flipH="1">
              <a:off x="3367870" y="2877300"/>
              <a:ext cx="223120" cy="223120"/>
            </a:xfrm>
            <a:custGeom>
              <a:avLst/>
              <a:gdLst/>
              <a:ahLst/>
              <a:cxnLst/>
              <a:rect l="l" t="t" r="r" b="b"/>
              <a:pathLst>
                <a:path w="248602" h="248602" extrusionOk="0">
                  <a:moveTo>
                    <a:pt x="187643" y="248603"/>
                  </a:moveTo>
                  <a:cubicBezTo>
                    <a:pt x="109538" y="193357"/>
                    <a:pt x="45720" y="128588"/>
                    <a:pt x="0" y="56197"/>
                  </a:cubicBezTo>
                  <a:lnTo>
                    <a:pt x="90488" y="0"/>
                  </a:lnTo>
                  <a:cubicBezTo>
                    <a:pt x="128588" y="60007"/>
                    <a:pt x="181927" y="115253"/>
                    <a:pt x="248602" y="161925"/>
                  </a:cubicBezTo>
                  <a:cubicBezTo>
                    <a:pt x="184785" y="130493"/>
                    <a:pt x="153352" y="214313"/>
                    <a:pt x="187643"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5"/>
            <p:cNvSpPr/>
            <p:nvPr/>
          </p:nvSpPr>
          <p:spPr>
            <a:xfrm flipH="1">
              <a:off x="4872608" y="2877300"/>
              <a:ext cx="1448147" cy="385545"/>
            </a:xfrm>
            <a:custGeom>
              <a:avLst/>
              <a:gdLst/>
              <a:ahLst/>
              <a:cxnLst/>
              <a:rect l="l" t="t" r="r" b="b"/>
              <a:pathLst>
                <a:path w="1613534" h="429577" extrusionOk="0">
                  <a:moveTo>
                    <a:pt x="1613535" y="56197"/>
                  </a:moveTo>
                  <a:cubicBezTo>
                    <a:pt x="1543050" y="169545"/>
                    <a:pt x="1426845" y="264795"/>
                    <a:pt x="1283017" y="330518"/>
                  </a:cubicBezTo>
                  <a:cubicBezTo>
                    <a:pt x="1145857" y="393382"/>
                    <a:pt x="982028" y="429578"/>
                    <a:pt x="806767" y="429578"/>
                  </a:cubicBezTo>
                  <a:cubicBezTo>
                    <a:pt x="631507" y="429578"/>
                    <a:pt x="468630" y="393382"/>
                    <a:pt x="330517" y="330518"/>
                  </a:cubicBezTo>
                  <a:cubicBezTo>
                    <a:pt x="186690" y="264795"/>
                    <a:pt x="71438" y="169545"/>
                    <a:pt x="0" y="56197"/>
                  </a:cubicBezTo>
                  <a:lnTo>
                    <a:pt x="90488" y="0"/>
                  </a:lnTo>
                  <a:cubicBezTo>
                    <a:pt x="150495" y="95250"/>
                    <a:pt x="249555" y="176213"/>
                    <a:pt x="374332" y="233363"/>
                  </a:cubicBezTo>
                  <a:cubicBezTo>
                    <a:pt x="498157" y="289560"/>
                    <a:pt x="645795" y="322897"/>
                    <a:pt x="805815" y="322897"/>
                  </a:cubicBezTo>
                  <a:cubicBezTo>
                    <a:pt x="965835" y="322897"/>
                    <a:pt x="1113473" y="290513"/>
                    <a:pt x="1237298" y="233363"/>
                  </a:cubicBezTo>
                  <a:cubicBezTo>
                    <a:pt x="1362075" y="176213"/>
                    <a:pt x="1462088" y="95250"/>
                    <a:pt x="1521142" y="0"/>
                  </a:cubicBezTo>
                  <a:lnTo>
                    <a:pt x="1613535" y="56197"/>
                  </a:ln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5"/>
            <p:cNvSpPr/>
            <p:nvPr/>
          </p:nvSpPr>
          <p:spPr>
            <a:xfrm flipH="1">
              <a:off x="6096781" y="2877300"/>
              <a:ext cx="223120" cy="223120"/>
            </a:xfrm>
            <a:custGeom>
              <a:avLst/>
              <a:gdLst/>
              <a:ahLst/>
              <a:cxnLst/>
              <a:rect l="l" t="t" r="r" b="b"/>
              <a:pathLst>
                <a:path w="248602" h="248602" extrusionOk="0">
                  <a:moveTo>
                    <a:pt x="187642" y="248603"/>
                  </a:moveTo>
                  <a:cubicBezTo>
                    <a:pt x="109538" y="193357"/>
                    <a:pt x="45720" y="128588"/>
                    <a:pt x="0" y="56197"/>
                  </a:cubicBezTo>
                  <a:lnTo>
                    <a:pt x="90488" y="0"/>
                  </a:lnTo>
                  <a:cubicBezTo>
                    <a:pt x="128588" y="60007"/>
                    <a:pt x="181928" y="115253"/>
                    <a:pt x="248603" y="161925"/>
                  </a:cubicBezTo>
                  <a:cubicBezTo>
                    <a:pt x="184785" y="130493"/>
                    <a:pt x="152400" y="214313"/>
                    <a:pt x="187642"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5"/>
            <p:cNvSpPr/>
            <p:nvPr/>
          </p:nvSpPr>
          <p:spPr>
            <a:xfrm flipH="1">
              <a:off x="4873682" y="2877300"/>
              <a:ext cx="223120" cy="223120"/>
            </a:xfrm>
            <a:custGeom>
              <a:avLst/>
              <a:gdLst/>
              <a:ahLst/>
              <a:cxnLst/>
              <a:rect l="l" t="t" r="r" b="b"/>
              <a:pathLst>
                <a:path w="248602" h="248602" extrusionOk="0">
                  <a:moveTo>
                    <a:pt x="60960" y="248603"/>
                  </a:moveTo>
                  <a:cubicBezTo>
                    <a:pt x="139065" y="193357"/>
                    <a:pt x="202883" y="128588"/>
                    <a:pt x="248603" y="56197"/>
                  </a:cubicBezTo>
                  <a:lnTo>
                    <a:pt x="158115" y="0"/>
                  </a:lnTo>
                  <a:cubicBezTo>
                    <a:pt x="120015" y="60007"/>
                    <a:pt x="66675" y="115253"/>
                    <a:pt x="0" y="161925"/>
                  </a:cubicBezTo>
                  <a:cubicBezTo>
                    <a:pt x="63818" y="130493"/>
                    <a:pt x="95250" y="214313"/>
                    <a:pt x="60960"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 name="Google Shape;444;p5"/>
            <p:cNvSpPr/>
            <p:nvPr/>
          </p:nvSpPr>
          <p:spPr>
            <a:xfrm flipH="1">
              <a:off x="3508579" y="2877300"/>
              <a:ext cx="1448148" cy="385545"/>
            </a:xfrm>
            <a:custGeom>
              <a:avLst/>
              <a:gdLst/>
              <a:ahLst/>
              <a:cxnLst/>
              <a:rect l="l" t="t" r="r" b="b"/>
              <a:pathLst>
                <a:path w="1613535" h="429577" extrusionOk="0">
                  <a:moveTo>
                    <a:pt x="1613535" y="56197"/>
                  </a:moveTo>
                  <a:cubicBezTo>
                    <a:pt x="1543050" y="169545"/>
                    <a:pt x="1426845" y="264795"/>
                    <a:pt x="1283018" y="330518"/>
                  </a:cubicBezTo>
                  <a:cubicBezTo>
                    <a:pt x="1145858" y="393382"/>
                    <a:pt x="982028" y="429578"/>
                    <a:pt x="806768" y="429578"/>
                  </a:cubicBezTo>
                  <a:cubicBezTo>
                    <a:pt x="631508" y="429578"/>
                    <a:pt x="468630" y="393382"/>
                    <a:pt x="330518" y="330518"/>
                  </a:cubicBezTo>
                  <a:cubicBezTo>
                    <a:pt x="186690" y="264795"/>
                    <a:pt x="71438" y="169545"/>
                    <a:pt x="0" y="56197"/>
                  </a:cubicBezTo>
                  <a:lnTo>
                    <a:pt x="90488" y="0"/>
                  </a:lnTo>
                  <a:cubicBezTo>
                    <a:pt x="150495" y="95250"/>
                    <a:pt x="249555" y="176213"/>
                    <a:pt x="374333" y="233363"/>
                  </a:cubicBezTo>
                  <a:cubicBezTo>
                    <a:pt x="498158" y="289560"/>
                    <a:pt x="645795" y="322897"/>
                    <a:pt x="805815" y="322897"/>
                  </a:cubicBezTo>
                  <a:cubicBezTo>
                    <a:pt x="965835" y="322897"/>
                    <a:pt x="1113473" y="290513"/>
                    <a:pt x="1237298" y="233363"/>
                  </a:cubicBezTo>
                  <a:cubicBezTo>
                    <a:pt x="1362075" y="176213"/>
                    <a:pt x="1462088" y="95250"/>
                    <a:pt x="1521143" y="0"/>
                  </a:cubicBezTo>
                  <a:lnTo>
                    <a:pt x="1613535" y="56197"/>
                  </a:ln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 name="Google Shape;445;p5"/>
            <p:cNvSpPr/>
            <p:nvPr/>
          </p:nvSpPr>
          <p:spPr>
            <a:xfrm flipH="1">
              <a:off x="4732753" y="2877300"/>
              <a:ext cx="223120" cy="223120"/>
            </a:xfrm>
            <a:custGeom>
              <a:avLst/>
              <a:gdLst/>
              <a:ahLst/>
              <a:cxnLst/>
              <a:rect l="l" t="t" r="r" b="b"/>
              <a:pathLst>
                <a:path w="248602" h="248602" extrusionOk="0">
                  <a:moveTo>
                    <a:pt x="187643" y="248603"/>
                  </a:moveTo>
                  <a:cubicBezTo>
                    <a:pt x="109538" y="193357"/>
                    <a:pt x="45720" y="128588"/>
                    <a:pt x="0" y="56197"/>
                  </a:cubicBezTo>
                  <a:lnTo>
                    <a:pt x="90488" y="0"/>
                  </a:lnTo>
                  <a:cubicBezTo>
                    <a:pt x="128588" y="60007"/>
                    <a:pt x="181928" y="115253"/>
                    <a:pt x="248603" y="161925"/>
                  </a:cubicBezTo>
                  <a:cubicBezTo>
                    <a:pt x="185738" y="130493"/>
                    <a:pt x="153353" y="214313"/>
                    <a:pt x="187643"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p5"/>
            <p:cNvSpPr/>
            <p:nvPr/>
          </p:nvSpPr>
          <p:spPr>
            <a:xfrm flipH="1">
              <a:off x="3509654" y="2877300"/>
              <a:ext cx="223120" cy="223120"/>
            </a:xfrm>
            <a:custGeom>
              <a:avLst/>
              <a:gdLst/>
              <a:ahLst/>
              <a:cxnLst/>
              <a:rect l="l" t="t" r="r" b="b"/>
              <a:pathLst>
                <a:path w="248602" h="248602" extrusionOk="0">
                  <a:moveTo>
                    <a:pt x="60960" y="248603"/>
                  </a:moveTo>
                  <a:cubicBezTo>
                    <a:pt x="139065" y="193357"/>
                    <a:pt x="202883" y="128588"/>
                    <a:pt x="248603" y="56197"/>
                  </a:cubicBezTo>
                  <a:lnTo>
                    <a:pt x="158115" y="0"/>
                  </a:lnTo>
                  <a:cubicBezTo>
                    <a:pt x="120015" y="60007"/>
                    <a:pt x="66675" y="115253"/>
                    <a:pt x="0" y="161925"/>
                  </a:cubicBezTo>
                  <a:cubicBezTo>
                    <a:pt x="63818" y="130493"/>
                    <a:pt x="96203" y="214313"/>
                    <a:pt x="60960"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7" name="Google Shape;447;p5"/>
            <p:cNvGrpSpPr/>
            <p:nvPr/>
          </p:nvGrpSpPr>
          <p:grpSpPr>
            <a:xfrm flipH="1">
              <a:off x="4790736" y="2566205"/>
              <a:ext cx="251107" cy="1212832"/>
              <a:chOff x="8237219" y="2814637"/>
              <a:chExt cx="280035" cy="1352550"/>
            </a:xfrm>
          </p:grpSpPr>
          <p:sp>
            <p:nvSpPr>
              <p:cNvPr id="448" name="Google Shape;448;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 name="Google Shape;449;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 name="Google Shape;450;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 name="Google Shape;451;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 name="Google Shape;452;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3" name="Google Shape;453;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4" name="Google Shape;454;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5" name="Google Shape;455;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6" name="Google Shape;456;p5"/>
            <p:cNvGrpSpPr/>
            <p:nvPr/>
          </p:nvGrpSpPr>
          <p:grpSpPr>
            <a:xfrm flipH="1">
              <a:off x="6144421" y="2558565"/>
              <a:ext cx="251107" cy="1212832"/>
              <a:chOff x="8237219" y="2814637"/>
              <a:chExt cx="280035" cy="1352550"/>
            </a:xfrm>
          </p:grpSpPr>
          <p:sp>
            <p:nvSpPr>
              <p:cNvPr id="457" name="Google Shape;457;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8" name="Google Shape;458;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9" name="Google Shape;459;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460;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461;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2" name="Google Shape;462;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3" name="Google Shape;463;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4" name="Google Shape;464;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65" name="Google Shape;465;p5"/>
            <p:cNvSpPr/>
            <p:nvPr/>
          </p:nvSpPr>
          <p:spPr>
            <a:xfrm flipH="1">
              <a:off x="3510145" y="2877997"/>
              <a:ext cx="555665" cy="372723"/>
            </a:xfrm>
            <a:custGeom>
              <a:avLst/>
              <a:gdLst/>
              <a:ahLst/>
              <a:cxnLst/>
              <a:rect l="l" t="t" r="r" b="b"/>
              <a:pathLst>
                <a:path w="619125" h="415290" extrusionOk="0">
                  <a:moveTo>
                    <a:pt x="619125" y="56197"/>
                  </a:moveTo>
                  <a:cubicBezTo>
                    <a:pt x="548640" y="169545"/>
                    <a:pt x="432435" y="264795"/>
                    <a:pt x="288608" y="330518"/>
                  </a:cubicBezTo>
                  <a:cubicBezTo>
                    <a:pt x="201930" y="370522"/>
                    <a:pt x="104775" y="399097"/>
                    <a:pt x="0" y="415290"/>
                  </a:cubicBezTo>
                  <a:lnTo>
                    <a:pt x="0" y="306705"/>
                  </a:lnTo>
                  <a:cubicBezTo>
                    <a:pt x="88583" y="291465"/>
                    <a:pt x="170498" y="266700"/>
                    <a:pt x="243840" y="233363"/>
                  </a:cubicBezTo>
                  <a:cubicBezTo>
                    <a:pt x="368618" y="176213"/>
                    <a:pt x="468630" y="95250"/>
                    <a:pt x="527685" y="0"/>
                  </a:cubicBezTo>
                  <a:lnTo>
                    <a:pt x="619125" y="5619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466;p5"/>
            <p:cNvSpPr/>
            <p:nvPr/>
          </p:nvSpPr>
          <p:spPr>
            <a:xfrm flipH="1">
              <a:off x="3510439" y="2877997"/>
              <a:ext cx="223120" cy="223120"/>
            </a:xfrm>
            <a:custGeom>
              <a:avLst/>
              <a:gdLst/>
              <a:ahLst/>
              <a:cxnLst/>
              <a:rect l="l" t="t" r="r" b="b"/>
              <a:pathLst>
                <a:path w="248602" h="248602" extrusionOk="0">
                  <a:moveTo>
                    <a:pt x="60960" y="248603"/>
                  </a:moveTo>
                  <a:cubicBezTo>
                    <a:pt x="139065" y="193357"/>
                    <a:pt x="202883" y="128588"/>
                    <a:pt x="248603" y="56197"/>
                  </a:cubicBezTo>
                  <a:lnTo>
                    <a:pt x="158115" y="0"/>
                  </a:lnTo>
                  <a:cubicBezTo>
                    <a:pt x="120015" y="60007"/>
                    <a:pt x="66675" y="115253"/>
                    <a:pt x="0" y="161925"/>
                  </a:cubicBezTo>
                  <a:cubicBezTo>
                    <a:pt x="63818" y="130493"/>
                    <a:pt x="96203" y="214313"/>
                    <a:pt x="60960"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467;p5"/>
            <p:cNvSpPr/>
            <p:nvPr/>
          </p:nvSpPr>
          <p:spPr>
            <a:xfrm flipH="1">
              <a:off x="2144481" y="2877997"/>
              <a:ext cx="1448147" cy="385545"/>
            </a:xfrm>
            <a:custGeom>
              <a:avLst/>
              <a:gdLst/>
              <a:ahLst/>
              <a:cxnLst/>
              <a:rect l="l" t="t" r="r" b="b"/>
              <a:pathLst>
                <a:path w="1613534" h="429577" extrusionOk="0">
                  <a:moveTo>
                    <a:pt x="1613535" y="56197"/>
                  </a:moveTo>
                  <a:cubicBezTo>
                    <a:pt x="1543050" y="169545"/>
                    <a:pt x="1426845" y="264795"/>
                    <a:pt x="1283018" y="330518"/>
                  </a:cubicBezTo>
                  <a:cubicBezTo>
                    <a:pt x="1145858" y="393382"/>
                    <a:pt x="982027" y="429578"/>
                    <a:pt x="806768" y="429578"/>
                  </a:cubicBezTo>
                  <a:cubicBezTo>
                    <a:pt x="631508" y="429578"/>
                    <a:pt x="468630" y="393382"/>
                    <a:pt x="330518" y="330518"/>
                  </a:cubicBezTo>
                  <a:cubicBezTo>
                    <a:pt x="186690" y="264795"/>
                    <a:pt x="71438" y="169545"/>
                    <a:pt x="0" y="56197"/>
                  </a:cubicBezTo>
                  <a:lnTo>
                    <a:pt x="90488" y="0"/>
                  </a:lnTo>
                  <a:cubicBezTo>
                    <a:pt x="150495" y="95250"/>
                    <a:pt x="249555" y="176213"/>
                    <a:pt x="374333" y="233363"/>
                  </a:cubicBezTo>
                  <a:cubicBezTo>
                    <a:pt x="498158" y="289560"/>
                    <a:pt x="645795" y="322897"/>
                    <a:pt x="805815" y="322897"/>
                  </a:cubicBezTo>
                  <a:cubicBezTo>
                    <a:pt x="965835" y="322897"/>
                    <a:pt x="1113473" y="290513"/>
                    <a:pt x="1237298" y="233363"/>
                  </a:cubicBezTo>
                  <a:cubicBezTo>
                    <a:pt x="1362075" y="176213"/>
                    <a:pt x="1462088" y="95250"/>
                    <a:pt x="1521143" y="0"/>
                  </a:cubicBezTo>
                  <a:lnTo>
                    <a:pt x="1613535" y="56197"/>
                  </a:lnTo>
                  <a:close/>
                </a:path>
              </a:pathLst>
            </a:custGeom>
            <a:solidFill>
              <a:schemeClr val="accent4"/>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8" name="Google Shape;468;p5"/>
            <p:cNvSpPr/>
            <p:nvPr/>
          </p:nvSpPr>
          <p:spPr>
            <a:xfrm flipH="1">
              <a:off x="3368654" y="2877997"/>
              <a:ext cx="223120" cy="223120"/>
            </a:xfrm>
            <a:custGeom>
              <a:avLst/>
              <a:gdLst/>
              <a:ahLst/>
              <a:cxnLst/>
              <a:rect l="l" t="t" r="r" b="b"/>
              <a:pathLst>
                <a:path w="248602" h="248602" extrusionOk="0">
                  <a:moveTo>
                    <a:pt x="187642" y="248603"/>
                  </a:moveTo>
                  <a:cubicBezTo>
                    <a:pt x="109538" y="193357"/>
                    <a:pt x="45720" y="128588"/>
                    <a:pt x="0" y="56197"/>
                  </a:cubicBezTo>
                  <a:lnTo>
                    <a:pt x="90488" y="0"/>
                  </a:lnTo>
                  <a:cubicBezTo>
                    <a:pt x="128588" y="60007"/>
                    <a:pt x="181927" y="115253"/>
                    <a:pt x="248602" y="161925"/>
                  </a:cubicBezTo>
                  <a:cubicBezTo>
                    <a:pt x="184785" y="130493"/>
                    <a:pt x="153352" y="214313"/>
                    <a:pt x="187642"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9" name="Google Shape;469;p5"/>
            <p:cNvSpPr/>
            <p:nvPr/>
          </p:nvSpPr>
          <p:spPr>
            <a:xfrm flipH="1">
              <a:off x="2145555" y="2877997"/>
              <a:ext cx="223120" cy="223120"/>
            </a:xfrm>
            <a:custGeom>
              <a:avLst/>
              <a:gdLst/>
              <a:ahLst/>
              <a:cxnLst/>
              <a:rect l="l" t="t" r="r" b="b"/>
              <a:pathLst>
                <a:path w="248602" h="248602" extrusionOk="0">
                  <a:moveTo>
                    <a:pt x="60960" y="248603"/>
                  </a:moveTo>
                  <a:cubicBezTo>
                    <a:pt x="139065" y="193357"/>
                    <a:pt x="202882" y="128588"/>
                    <a:pt x="248602" y="56197"/>
                  </a:cubicBezTo>
                  <a:lnTo>
                    <a:pt x="158115" y="0"/>
                  </a:lnTo>
                  <a:cubicBezTo>
                    <a:pt x="120015" y="60007"/>
                    <a:pt x="66675" y="115253"/>
                    <a:pt x="0" y="161925"/>
                  </a:cubicBezTo>
                  <a:cubicBezTo>
                    <a:pt x="63817" y="130493"/>
                    <a:pt x="95250" y="214313"/>
                    <a:pt x="60960" y="2486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70" name="Google Shape;470;p5"/>
            <p:cNvGrpSpPr/>
            <p:nvPr/>
          </p:nvGrpSpPr>
          <p:grpSpPr>
            <a:xfrm flipH="1">
              <a:off x="2051414" y="2559262"/>
              <a:ext cx="251107" cy="1212832"/>
              <a:chOff x="8237219" y="2814637"/>
              <a:chExt cx="280035" cy="1352550"/>
            </a:xfrm>
          </p:grpSpPr>
          <p:sp>
            <p:nvSpPr>
              <p:cNvPr id="471" name="Google Shape;471;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5" name="Google Shape;475;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6" name="Google Shape;476;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7" name="Google Shape;477;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8" name="Google Shape;478;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9" name="Google Shape;479;p5"/>
            <p:cNvGrpSpPr/>
            <p:nvPr/>
          </p:nvGrpSpPr>
          <p:grpSpPr>
            <a:xfrm flipH="1">
              <a:off x="3439185" y="2556644"/>
              <a:ext cx="251107" cy="1212832"/>
              <a:chOff x="8237219" y="2814637"/>
              <a:chExt cx="280035" cy="1352550"/>
            </a:xfrm>
          </p:grpSpPr>
          <p:sp>
            <p:nvSpPr>
              <p:cNvPr id="480" name="Google Shape;480;p5"/>
              <p:cNvSpPr/>
              <p:nvPr/>
            </p:nvSpPr>
            <p:spPr>
              <a:xfrm>
                <a:off x="8291512" y="3068955"/>
                <a:ext cx="171450" cy="94297"/>
              </a:xfrm>
              <a:custGeom>
                <a:avLst/>
                <a:gdLst/>
                <a:ahLst/>
                <a:cxnLst/>
                <a:rect l="l" t="t" r="r" b="b"/>
                <a:pathLst>
                  <a:path w="171450" h="94297" extrusionOk="0">
                    <a:moveTo>
                      <a:pt x="0" y="94297"/>
                    </a:moveTo>
                    <a:lnTo>
                      <a:pt x="18098" y="87630"/>
                    </a:lnTo>
                    <a:cubicBezTo>
                      <a:pt x="36195" y="80963"/>
                      <a:pt x="48577" y="63817"/>
                      <a:pt x="48577" y="43815"/>
                    </a:cubicBezTo>
                    <a:cubicBezTo>
                      <a:pt x="48577" y="24765"/>
                      <a:pt x="36195" y="7620"/>
                      <a:pt x="18098" y="0"/>
                    </a:cubicBezTo>
                    <a:lnTo>
                      <a:pt x="85725" y="24765"/>
                    </a:lnTo>
                    <a:lnTo>
                      <a:pt x="153352" y="0"/>
                    </a:lnTo>
                    <a:cubicBezTo>
                      <a:pt x="135255" y="6667"/>
                      <a:pt x="122873" y="23813"/>
                      <a:pt x="122873" y="43815"/>
                    </a:cubicBezTo>
                    <a:cubicBezTo>
                      <a:pt x="122873" y="62865"/>
                      <a:pt x="135255" y="80010"/>
                      <a:pt x="153352" y="87630"/>
                    </a:cubicBezTo>
                    <a:lnTo>
                      <a:pt x="171450" y="94297"/>
                    </a:lnTo>
                    <a:lnTo>
                      <a:pt x="85725" y="94297"/>
                    </a:lnTo>
                    <a:lnTo>
                      <a:pt x="0" y="94297"/>
                    </a:lnTo>
                    <a:close/>
                  </a:path>
                </a:pathLst>
              </a:custGeom>
              <a:solidFill>
                <a:srgbClr val="9077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1" name="Google Shape;481;p5"/>
              <p:cNvSpPr/>
              <p:nvPr/>
            </p:nvSpPr>
            <p:spPr>
              <a:xfrm>
                <a:off x="8237219" y="2814637"/>
                <a:ext cx="280035" cy="280034"/>
              </a:xfrm>
              <a:custGeom>
                <a:avLst/>
                <a:gdLst/>
                <a:ahLst/>
                <a:cxnLst/>
                <a:rect l="l" t="t" r="r" b="b"/>
                <a:pathLst>
                  <a:path w="280035" h="280034" extrusionOk="0">
                    <a:moveTo>
                      <a:pt x="140018" y="0"/>
                    </a:moveTo>
                    <a:cubicBezTo>
                      <a:pt x="217170" y="0"/>
                      <a:pt x="280035" y="62865"/>
                      <a:pt x="280035" y="140017"/>
                    </a:cubicBezTo>
                    <a:cubicBezTo>
                      <a:pt x="280035" y="217170"/>
                      <a:pt x="217170" y="280035"/>
                      <a:pt x="140018" y="280035"/>
                    </a:cubicBezTo>
                    <a:cubicBezTo>
                      <a:pt x="62865" y="280035"/>
                      <a:pt x="0" y="217170"/>
                      <a:pt x="0" y="140017"/>
                    </a:cubicBezTo>
                    <a:cubicBezTo>
                      <a:pt x="0" y="61913"/>
                      <a:pt x="62865" y="0"/>
                      <a:pt x="140018" y="0"/>
                    </a:cubicBezTo>
                    <a:close/>
                  </a:path>
                </a:pathLst>
              </a:custGeom>
              <a:solidFill>
                <a:srgbClr val="D9C06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2" name="Google Shape;482;p5"/>
              <p:cNvSpPr/>
              <p:nvPr/>
            </p:nvSpPr>
            <p:spPr>
              <a:xfrm>
                <a:off x="8291512" y="2827020"/>
                <a:ext cx="171450" cy="125729"/>
              </a:xfrm>
              <a:custGeom>
                <a:avLst/>
                <a:gdLst/>
                <a:ahLst/>
                <a:cxnLst/>
                <a:rect l="l" t="t" r="r" b="b"/>
                <a:pathLst>
                  <a:path w="171450" h="125729" extrusionOk="0">
                    <a:moveTo>
                      <a:pt x="85725" y="0"/>
                    </a:moveTo>
                    <a:cubicBezTo>
                      <a:pt x="133350" y="0"/>
                      <a:pt x="171450" y="28575"/>
                      <a:pt x="171450" y="62865"/>
                    </a:cubicBezTo>
                    <a:cubicBezTo>
                      <a:pt x="171450" y="98108"/>
                      <a:pt x="133350" y="125730"/>
                      <a:pt x="85725" y="125730"/>
                    </a:cubicBezTo>
                    <a:cubicBezTo>
                      <a:pt x="38100" y="125730"/>
                      <a:pt x="0" y="97155"/>
                      <a:pt x="0" y="62865"/>
                    </a:cubicBezTo>
                    <a:cubicBezTo>
                      <a:pt x="0" y="28575"/>
                      <a:pt x="38100" y="0"/>
                      <a:pt x="85725"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3" name="Google Shape;483;p5"/>
              <p:cNvSpPr/>
              <p:nvPr/>
            </p:nvSpPr>
            <p:spPr>
              <a:xfrm>
                <a:off x="8246744" y="3153727"/>
                <a:ext cx="260985" cy="89534"/>
              </a:xfrm>
              <a:custGeom>
                <a:avLst/>
                <a:gdLst/>
                <a:ahLst/>
                <a:cxnLst/>
                <a:rect l="l" t="t" r="r" b="b"/>
                <a:pathLst>
                  <a:path w="260985" h="89534" extrusionOk="0">
                    <a:moveTo>
                      <a:pt x="44768" y="0"/>
                    </a:moveTo>
                    <a:lnTo>
                      <a:pt x="216218" y="0"/>
                    </a:lnTo>
                    <a:cubicBezTo>
                      <a:pt x="240982" y="0"/>
                      <a:pt x="260985" y="20003"/>
                      <a:pt x="260985" y="44767"/>
                    </a:cubicBezTo>
                    <a:lnTo>
                      <a:pt x="260985" y="44767"/>
                    </a:lnTo>
                    <a:cubicBezTo>
                      <a:pt x="260985" y="69532"/>
                      <a:pt x="240982" y="89535"/>
                      <a:pt x="216218" y="89535"/>
                    </a:cubicBezTo>
                    <a:lnTo>
                      <a:pt x="44768" y="89535"/>
                    </a:lnTo>
                    <a:cubicBezTo>
                      <a:pt x="20003" y="89535"/>
                      <a:pt x="0" y="69532"/>
                      <a:pt x="0" y="44767"/>
                    </a:cubicBezTo>
                    <a:lnTo>
                      <a:pt x="0" y="44767"/>
                    </a:lnTo>
                    <a:cubicBezTo>
                      <a:pt x="0" y="20003"/>
                      <a:pt x="20003" y="0"/>
                      <a:pt x="44768" y="0"/>
                    </a:cubicBezTo>
                    <a:close/>
                  </a:path>
                </a:pathLst>
              </a:custGeom>
              <a:solidFill>
                <a:srgbClr val="D9C0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4" name="Google Shape;484;p5"/>
              <p:cNvSpPr/>
              <p:nvPr/>
            </p:nvSpPr>
            <p:spPr>
              <a:xfrm>
                <a:off x="8291512" y="3243262"/>
                <a:ext cx="171450" cy="923925"/>
              </a:xfrm>
              <a:custGeom>
                <a:avLst/>
                <a:gdLst/>
                <a:ahLst/>
                <a:cxnLst/>
                <a:rect l="l" t="t" r="r" b="b"/>
                <a:pathLst>
                  <a:path w="171450" h="923925" extrusionOk="0">
                    <a:moveTo>
                      <a:pt x="0" y="0"/>
                    </a:moveTo>
                    <a:lnTo>
                      <a:pt x="171450" y="0"/>
                    </a:lnTo>
                    <a:lnTo>
                      <a:pt x="171450" y="923925"/>
                    </a:lnTo>
                    <a:lnTo>
                      <a:pt x="0" y="923925"/>
                    </a:lnTo>
                    <a:close/>
                  </a:path>
                </a:pathLst>
              </a:custGeom>
              <a:gradFill>
                <a:gsLst>
                  <a:gs pos="0">
                    <a:srgbClr val="8C7435"/>
                  </a:gs>
                  <a:gs pos="11000">
                    <a:srgbClr val="8C7435"/>
                  </a:gs>
                  <a:gs pos="39000">
                    <a:srgbClr val="D8BF6D"/>
                  </a:gs>
                  <a:gs pos="100000">
                    <a:srgbClr val="EFD47A"/>
                  </a:gs>
                </a:gsLst>
                <a:lin ang="0" scaled="0"/>
              </a:gra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5" name="Google Shape;485;p5"/>
              <p:cNvSpPr/>
              <p:nvPr/>
            </p:nvSpPr>
            <p:spPr>
              <a:xfrm>
                <a:off x="8291512" y="3243262"/>
                <a:ext cx="171450" cy="133350"/>
              </a:xfrm>
              <a:custGeom>
                <a:avLst/>
                <a:gdLst/>
                <a:ahLst/>
                <a:cxnLst/>
                <a:rect l="l" t="t" r="r" b="b"/>
                <a:pathLst>
                  <a:path w="171450" h="133350" extrusionOk="0">
                    <a:moveTo>
                      <a:pt x="0" y="80963"/>
                    </a:moveTo>
                    <a:cubicBezTo>
                      <a:pt x="0" y="35243"/>
                      <a:pt x="161925" y="48578"/>
                      <a:pt x="171450" y="133350"/>
                    </a:cubicBezTo>
                    <a:lnTo>
                      <a:pt x="171450" y="0"/>
                    </a:lnTo>
                    <a:lnTo>
                      <a:pt x="0" y="0"/>
                    </a:lnTo>
                    <a:lnTo>
                      <a:pt x="0" y="80963"/>
                    </a:lnTo>
                    <a:close/>
                  </a:path>
                </a:pathLst>
              </a:custGeom>
              <a:solidFill>
                <a:srgbClr val="A48D1F">
                  <a:alpha val="5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6" name="Google Shape;486;p5"/>
              <p:cNvSpPr/>
              <p:nvPr/>
            </p:nvSpPr>
            <p:spPr>
              <a:xfrm>
                <a:off x="8282939" y="3168967"/>
                <a:ext cx="152400" cy="38100"/>
              </a:xfrm>
              <a:custGeom>
                <a:avLst/>
                <a:gdLst/>
                <a:ahLst/>
                <a:cxnLst/>
                <a:rect l="l" t="t" r="r" b="b"/>
                <a:pathLst>
                  <a:path w="152400" h="38100" extrusionOk="0">
                    <a:moveTo>
                      <a:pt x="19050" y="0"/>
                    </a:moveTo>
                    <a:lnTo>
                      <a:pt x="133350" y="0"/>
                    </a:lnTo>
                    <a:cubicBezTo>
                      <a:pt x="143828" y="0"/>
                      <a:pt x="152400" y="8572"/>
                      <a:pt x="152400" y="19050"/>
                    </a:cubicBezTo>
                    <a:lnTo>
                      <a:pt x="152400" y="19050"/>
                    </a:lnTo>
                    <a:cubicBezTo>
                      <a:pt x="152400" y="29527"/>
                      <a:pt x="143828" y="38100"/>
                      <a:pt x="133350" y="38100"/>
                    </a:cubicBezTo>
                    <a:lnTo>
                      <a:pt x="19050" y="38100"/>
                    </a:lnTo>
                    <a:cubicBezTo>
                      <a:pt x="8573" y="38100"/>
                      <a:pt x="0" y="29527"/>
                      <a:pt x="0" y="19050"/>
                    </a:cubicBezTo>
                    <a:lnTo>
                      <a:pt x="0" y="19050"/>
                    </a:lnTo>
                    <a:cubicBezTo>
                      <a:pt x="0" y="8572"/>
                      <a:pt x="8573" y="0"/>
                      <a:pt x="19050" y="0"/>
                    </a:cubicBezTo>
                    <a:close/>
                  </a:path>
                </a:pathLst>
              </a:custGeom>
              <a:solidFill>
                <a:srgbClr val="F7E6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7" name="Google Shape;487;p5"/>
              <p:cNvSpPr/>
              <p:nvPr/>
            </p:nvSpPr>
            <p:spPr>
              <a:xfrm>
                <a:off x="8312425" y="3376612"/>
                <a:ext cx="64812" cy="683894"/>
              </a:xfrm>
              <a:custGeom>
                <a:avLst/>
                <a:gdLst/>
                <a:ahLst/>
                <a:cxnLst/>
                <a:rect l="l" t="t" r="r" b="b"/>
                <a:pathLst>
                  <a:path w="64812" h="683894" extrusionOk="0">
                    <a:moveTo>
                      <a:pt x="32427" y="0"/>
                    </a:moveTo>
                    <a:lnTo>
                      <a:pt x="32427" y="0"/>
                    </a:lnTo>
                    <a:cubicBezTo>
                      <a:pt x="50525" y="0"/>
                      <a:pt x="64812" y="14288"/>
                      <a:pt x="64812" y="32385"/>
                    </a:cubicBezTo>
                    <a:lnTo>
                      <a:pt x="64812" y="651510"/>
                    </a:lnTo>
                    <a:cubicBezTo>
                      <a:pt x="64812" y="669607"/>
                      <a:pt x="50525" y="683895"/>
                      <a:pt x="32427" y="683895"/>
                    </a:cubicBezTo>
                    <a:lnTo>
                      <a:pt x="32427" y="683895"/>
                    </a:lnTo>
                    <a:cubicBezTo>
                      <a:pt x="14330" y="683895"/>
                      <a:pt x="42" y="669607"/>
                      <a:pt x="42" y="651510"/>
                    </a:cubicBezTo>
                    <a:lnTo>
                      <a:pt x="42" y="32385"/>
                    </a:lnTo>
                    <a:cubicBezTo>
                      <a:pt x="-910" y="15240"/>
                      <a:pt x="14330" y="0"/>
                      <a:pt x="32427" y="0"/>
                    </a:cubicBezTo>
                    <a:close/>
                  </a:path>
                </a:pathLst>
              </a:custGeom>
              <a:gradFill>
                <a:gsLst>
                  <a:gs pos="0">
                    <a:srgbClr val="8C7435"/>
                  </a:gs>
                  <a:gs pos="17000">
                    <a:srgbClr val="8C7435"/>
                  </a:gs>
                  <a:gs pos="33000">
                    <a:srgbClr val="D8BF6D"/>
                  </a:gs>
                  <a:gs pos="75000">
                    <a:srgbClr val="F7E9BA"/>
                  </a:gs>
                  <a:gs pos="100000">
                    <a:srgbClr val="EFD47A"/>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488" name="Google Shape;488;p5"/>
          <p:cNvGrpSpPr/>
          <p:nvPr/>
        </p:nvGrpSpPr>
        <p:grpSpPr>
          <a:xfrm>
            <a:off x="5752376" y="778554"/>
            <a:ext cx="729188" cy="1435564"/>
            <a:chOff x="2980826" y="3069265"/>
            <a:chExt cx="729188" cy="1435564"/>
          </a:xfrm>
        </p:grpSpPr>
        <p:sp>
          <p:nvSpPr>
            <p:cNvPr id="489" name="Google Shape;489;p5"/>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5"/>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91" name="Google Shape;491;p5"/>
            <p:cNvGrpSpPr/>
            <p:nvPr/>
          </p:nvGrpSpPr>
          <p:grpSpPr>
            <a:xfrm>
              <a:off x="2980826" y="3610959"/>
              <a:ext cx="729188" cy="893870"/>
              <a:chOff x="2881589" y="2625675"/>
              <a:chExt cx="729188" cy="893870"/>
            </a:xfrm>
          </p:grpSpPr>
          <p:grpSp>
            <p:nvGrpSpPr>
              <p:cNvPr id="492" name="Google Shape;492;p5"/>
              <p:cNvGrpSpPr/>
              <p:nvPr/>
            </p:nvGrpSpPr>
            <p:grpSpPr>
              <a:xfrm>
                <a:off x="2925090" y="2625675"/>
                <a:ext cx="399700" cy="304281"/>
                <a:chOff x="2925090" y="2625675"/>
                <a:chExt cx="399700" cy="304281"/>
              </a:xfrm>
            </p:grpSpPr>
            <p:sp>
              <p:nvSpPr>
                <p:cNvPr id="493" name="Google Shape;493;p5"/>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4" name="Google Shape;494;p5"/>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95" name="Google Shape;495;p5"/>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5"/>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5"/>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5"/>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p5"/>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0" name="Google Shape;500;p5"/>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1" name="Google Shape;501;p5"/>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2" name="Google Shape;502;p5"/>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3" name="Google Shape;503;p5"/>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4" name="Google Shape;504;p5"/>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5" name="Google Shape;505;p5"/>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6" name="Google Shape;506;p5"/>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7" name="Google Shape;507;p5"/>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8" name="Google Shape;508;p5"/>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9" name="Google Shape;509;p5"/>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0" name="Google Shape;510;p5"/>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1" name="Google Shape;511;p5"/>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12" name="Google Shape;512;p5"/>
              <p:cNvGrpSpPr/>
              <p:nvPr/>
            </p:nvGrpSpPr>
            <p:grpSpPr>
              <a:xfrm>
                <a:off x="3283060" y="2825840"/>
                <a:ext cx="94852" cy="75991"/>
                <a:chOff x="3283060" y="2825840"/>
                <a:chExt cx="94852" cy="75991"/>
              </a:xfrm>
            </p:grpSpPr>
            <p:sp>
              <p:nvSpPr>
                <p:cNvPr id="513" name="Google Shape;513;p5"/>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5"/>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5" name="Google Shape;515;p5"/>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6" name="Google Shape;516;p5"/>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517" name="Google Shape;517;p5"/>
          <p:cNvGrpSpPr/>
          <p:nvPr/>
        </p:nvGrpSpPr>
        <p:grpSpPr>
          <a:xfrm flipH="1">
            <a:off x="9519220" y="693988"/>
            <a:ext cx="729188" cy="1435564"/>
            <a:chOff x="2980826" y="3069265"/>
            <a:chExt cx="729188" cy="1435564"/>
          </a:xfrm>
        </p:grpSpPr>
        <p:sp>
          <p:nvSpPr>
            <p:cNvPr id="518" name="Google Shape;518;p5"/>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9" name="Google Shape;519;p5"/>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20" name="Google Shape;520;p5"/>
            <p:cNvGrpSpPr/>
            <p:nvPr/>
          </p:nvGrpSpPr>
          <p:grpSpPr>
            <a:xfrm>
              <a:off x="2980826" y="3610959"/>
              <a:ext cx="729188" cy="893870"/>
              <a:chOff x="2881589" y="2625675"/>
              <a:chExt cx="729188" cy="893870"/>
            </a:xfrm>
          </p:grpSpPr>
          <p:grpSp>
            <p:nvGrpSpPr>
              <p:cNvPr id="521" name="Google Shape;521;p5"/>
              <p:cNvGrpSpPr/>
              <p:nvPr/>
            </p:nvGrpSpPr>
            <p:grpSpPr>
              <a:xfrm>
                <a:off x="2925090" y="2625675"/>
                <a:ext cx="399700" cy="304281"/>
                <a:chOff x="2925090" y="2625675"/>
                <a:chExt cx="399700" cy="304281"/>
              </a:xfrm>
            </p:grpSpPr>
            <p:sp>
              <p:nvSpPr>
                <p:cNvPr id="522" name="Google Shape;522;p5"/>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3" name="Google Shape;523;p5"/>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24" name="Google Shape;524;p5"/>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5" name="Google Shape;525;p5"/>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6" name="Google Shape;526;p5"/>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7" name="Google Shape;527;p5"/>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8" name="Google Shape;528;p5"/>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9" name="Google Shape;529;p5"/>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0" name="Google Shape;530;p5"/>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1" name="Google Shape;531;p5"/>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5"/>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3" name="Google Shape;533;p5"/>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4" name="Google Shape;534;p5"/>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p5"/>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5"/>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7" name="Google Shape;537;p5"/>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8" name="Google Shape;538;p5"/>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9" name="Google Shape;539;p5"/>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0" name="Google Shape;540;p5"/>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41" name="Google Shape;541;p5"/>
              <p:cNvGrpSpPr/>
              <p:nvPr/>
            </p:nvGrpSpPr>
            <p:grpSpPr>
              <a:xfrm>
                <a:off x="3283060" y="2825840"/>
                <a:ext cx="94852" cy="75991"/>
                <a:chOff x="3283060" y="2825840"/>
                <a:chExt cx="94852" cy="75991"/>
              </a:xfrm>
            </p:grpSpPr>
            <p:sp>
              <p:nvSpPr>
                <p:cNvPr id="542" name="Google Shape;542;p5"/>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3" name="Google Shape;543;p5"/>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4" name="Google Shape;544;p5"/>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5" name="Google Shape;545;p5"/>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546" name="Google Shape;546;p5"/>
          <p:cNvSpPr/>
          <p:nvPr/>
        </p:nvSpPr>
        <p:spPr>
          <a:xfrm flipH="1">
            <a:off x="767500" y="186617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sp>
        <p:nvSpPr>
          <p:cNvPr id="547" name="Google Shape;547;p5"/>
          <p:cNvSpPr/>
          <p:nvPr/>
        </p:nvSpPr>
        <p:spPr>
          <a:xfrm>
            <a:off x="0" y="0"/>
            <a:ext cx="310896" cy="1271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8" name="Google Shape;548;p5"/>
          <p:cNvSpPr/>
          <p:nvPr/>
        </p:nvSpPr>
        <p:spPr>
          <a:xfrm>
            <a:off x="2148950" y="1117925"/>
            <a:ext cx="3639000" cy="4074000"/>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hu-HU" sz="1800" b="0" i="0" u="none" strike="noStrike" cap="none">
                <a:solidFill>
                  <a:srgbClr val="323232"/>
                </a:solidFill>
                <a:latin typeface="Times New Roman"/>
                <a:ea typeface="Times New Roman"/>
                <a:cs typeface="Times New Roman"/>
                <a:sym typeface="Times New Roman"/>
              </a:rPr>
              <a:t>Diplomája megszerzését követően a Belvárosi színházba került, Bárdos Artúr rendező kezei alá. Élete ezen szakaszának legnagyobb sikere Shaw Szent Johannája volt, ahol Dunois szerepét játszotta.</a:t>
            </a:r>
            <a:r>
              <a:rPr lang="hu-HU"/>
              <a:t> </a:t>
            </a:r>
            <a:r>
              <a:rPr lang="hu-HU" sz="1800" b="0" i="0" u="none" strike="noStrike" cap="none">
                <a:solidFill>
                  <a:srgbClr val="323232"/>
                </a:solidFill>
                <a:latin typeface="Times New Roman"/>
                <a:ea typeface="Times New Roman"/>
                <a:cs typeface="Times New Roman"/>
                <a:sym typeface="Times New Roman"/>
              </a:rPr>
              <a:t>Ekkor találta meg igazán saját hangját, kikristályosodott benne az azóta már legendássá vált Básti-lejtés.</a:t>
            </a:r>
            <a:endParaRPr/>
          </a:p>
          <a:p>
            <a:pPr marL="0" marR="0" lvl="0" indent="0" algn="just" rtl="0">
              <a:lnSpc>
                <a:spcPct val="90000"/>
              </a:lnSpc>
              <a:spcBef>
                <a:spcPts val="0"/>
              </a:spcBef>
              <a:spcAft>
                <a:spcPts val="0"/>
              </a:spcAft>
              <a:buNone/>
            </a:pPr>
            <a:r>
              <a:rPr lang="hu-HU" sz="1800" b="0" i="0" u="none" strike="noStrike" cap="none">
                <a:solidFill>
                  <a:srgbClr val="323232"/>
                </a:solidFill>
                <a:latin typeface="Times New Roman"/>
                <a:ea typeface="Times New Roman"/>
                <a:cs typeface="Times New Roman"/>
                <a:sym typeface="Times New Roman"/>
              </a:rPr>
              <a:t>A háború közeledtével azonban mind</a:t>
            </a:r>
            <a:r>
              <a:rPr lang="hu-HU" sz="1800">
                <a:solidFill>
                  <a:srgbClr val="323232"/>
                </a:solidFill>
                <a:latin typeface="Times New Roman"/>
                <a:ea typeface="Times New Roman"/>
                <a:cs typeface="Times New Roman"/>
                <a:sym typeface="Times New Roman"/>
              </a:rPr>
              <a:t>inkább</a:t>
            </a:r>
            <a:r>
              <a:rPr lang="hu-HU" sz="1800" b="0" i="0" u="none" strike="noStrike" cap="none">
                <a:solidFill>
                  <a:srgbClr val="323232"/>
                </a:solidFill>
                <a:latin typeface="Times New Roman"/>
                <a:ea typeface="Times New Roman"/>
                <a:cs typeface="Times New Roman"/>
                <a:sym typeface="Times New Roman"/>
              </a:rPr>
              <a:t> háttérbe szorult, míg vég</a:t>
            </a:r>
            <a:r>
              <a:rPr lang="hu-HU" sz="1800">
                <a:solidFill>
                  <a:srgbClr val="323232"/>
                </a:solidFill>
                <a:latin typeface="Times New Roman"/>
                <a:ea typeface="Times New Roman"/>
                <a:cs typeface="Times New Roman"/>
                <a:sym typeface="Times New Roman"/>
              </a:rPr>
              <a:t>ül</a:t>
            </a:r>
            <a:r>
              <a:rPr lang="hu-HU" sz="1800" b="0" i="0" u="none" strike="noStrike" cap="none">
                <a:solidFill>
                  <a:srgbClr val="323232"/>
                </a:solidFill>
                <a:latin typeface="Times New Roman"/>
                <a:ea typeface="Times New Roman"/>
                <a:cs typeface="Times New Roman"/>
                <a:sym typeface="Times New Roman"/>
              </a:rPr>
              <a:t> teljesen ellehetetlenítették tevékenységét. Kétszer még munkaszolgálatra is behívták.</a:t>
            </a:r>
            <a:endParaRPr/>
          </a:p>
        </p:txBody>
      </p:sp>
      <p:pic>
        <p:nvPicPr>
          <p:cNvPr id="549" name="Google Shape;549;p5" descr="15 ÉRDEKESSÉG BÁSTI LAJOSRÓL, AKI AZ ABIGÉLBEN MÁR NAGYBETEGEN JÁTSZOTT -  Újságmúzeum"/>
          <p:cNvPicPr preferRelativeResize="0"/>
          <p:nvPr/>
        </p:nvPicPr>
        <p:blipFill rotWithShape="1">
          <a:blip r:embed="rId4">
            <a:alphaModFix/>
          </a:blip>
          <a:srcRect/>
          <a:stretch/>
        </p:blipFill>
        <p:spPr>
          <a:xfrm>
            <a:off x="6406496" y="2197502"/>
            <a:ext cx="3334149" cy="2154579"/>
          </a:xfrm>
          <a:prstGeom prst="rect">
            <a:avLst/>
          </a:prstGeom>
          <a:noFill/>
          <a:ln w="9525"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pic>
      <p:pic>
        <p:nvPicPr>
          <p:cNvPr id="550" name="Google Shape;550;p5"/>
          <p:cNvPicPr preferRelativeResize="0"/>
          <p:nvPr/>
        </p:nvPicPr>
        <p:blipFill rotWithShape="1">
          <a:blip r:embed="rId5">
            <a:alphaModFix/>
          </a:blip>
          <a:srcRect l="23654" t="30369" r="72247" b="55480"/>
          <a:stretch/>
        </p:blipFill>
        <p:spPr>
          <a:xfrm>
            <a:off x="0" y="-46988"/>
            <a:ext cx="749621" cy="1455575"/>
          </a:xfrm>
          <a:prstGeom prst="rect">
            <a:avLst/>
          </a:prstGeom>
          <a:noFill/>
          <a:ln>
            <a:noFill/>
          </a:ln>
        </p:spPr>
      </p:pic>
      <p:sp>
        <p:nvSpPr>
          <p:cNvPr id="551" name="Google Shape;551;p5"/>
          <p:cNvSpPr txBox="1">
            <a:spLocks noGrp="1"/>
          </p:cNvSpPr>
          <p:nvPr>
            <p:ph type="title" idx="4294967295"/>
          </p:nvPr>
        </p:nvSpPr>
        <p:spPr>
          <a:xfrm>
            <a:off x="138896" y="2084656"/>
            <a:ext cx="832800" cy="2993100"/>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lvl="0" indent="0" algn="ctr" rtl="0">
              <a:lnSpc>
                <a:spcPct val="70000"/>
              </a:lnSpc>
              <a:spcBef>
                <a:spcPts val="0"/>
              </a:spcBef>
              <a:spcAft>
                <a:spcPts val="0"/>
              </a:spcAft>
              <a:buSzPts val="4000"/>
              <a:buNone/>
            </a:pPr>
            <a:r>
              <a:rPr lang="hu-HU" sz="2800">
                <a:latin typeface="Times New Roman"/>
                <a:ea typeface="Times New Roman"/>
                <a:cs typeface="Times New Roman"/>
                <a:sym typeface="Times New Roman"/>
              </a:rPr>
              <a:t>A</a:t>
            </a:r>
            <a:endParaRPr sz="2800">
              <a:latin typeface="Times New Roman"/>
              <a:ea typeface="Times New Roman"/>
              <a:cs typeface="Times New Roman"/>
              <a:sym typeface="Times New Roman"/>
            </a:endParaRPr>
          </a:p>
          <a:p>
            <a:pPr marL="0" lvl="0" indent="0" algn="ctr" rtl="0">
              <a:lnSpc>
                <a:spcPct val="70000"/>
              </a:lnSpc>
              <a:spcBef>
                <a:spcPts val="0"/>
              </a:spcBef>
              <a:spcAft>
                <a:spcPts val="0"/>
              </a:spcAft>
              <a:buSzPts val="4000"/>
              <a:buNone/>
            </a:pPr>
            <a:endParaRPr sz="2800">
              <a:latin typeface="Times New Roman"/>
              <a:ea typeface="Times New Roman"/>
              <a:cs typeface="Times New Roman"/>
              <a:sym typeface="Times New Roman"/>
            </a:endParaRPr>
          </a:p>
          <a:p>
            <a:pPr marL="0" lvl="0" indent="0" algn="ctr" rtl="0">
              <a:lnSpc>
                <a:spcPct val="70000"/>
              </a:lnSpc>
              <a:spcBef>
                <a:spcPts val="0"/>
              </a:spcBef>
              <a:spcAft>
                <a:spcPts val="0"/>
              </a:spcAft>
              <a:buSzPts val="4000"/>
              <a:buNone/>
            </a:pPr>
            <a:r>
              <a:rPr lang="hu-HU" sz="2800">
                <a:latin typeface="Times New Roman"/>
                <a:ea typeface="Times New Roman"/>
                <a:cs typeface="Times New Roman"/>
                <a:sym typeface="Times New Roman"/>
              </a:rPr>
              <a:t> II.</a:t>
            </a:r>
            <a:endParaRPr sz="2800">
              <a:latin typeface="Times New Roman"/>
              <a:ea typeface="Times New Roman"/>
              <a:cs typeface="Times New Roman"/>
              <a:sym typeface="Times New Roman"/>
            </a:endParaRPr>
          </a:p>
          <a:p>
            <a:pPr marL="0" lvl="0" indent="0" algn="ctr" rtl="0">
              <a:lnSpc>
                <a:spcPct val="70000"/>
              </a:lnSpc>
              <a:spcBef>
                <a:spcPts val="0"/>
              </a:spcBef>
              <a:spcAft>
                <a:spcPts val="0"/>
              </a:spcAft>
              <a:buSzPts val="4000"/>
              <a:buNone/>
            </a:pPr>
            <a:endParaRPr sz="2800">
              <a:latin typeface="Times New Roman"/>
              <a:ea typeface="Times New Roman"/>
              <a:cs typeface="Times New Roman"/>
              <a:sym typeface="Times New Roman"/>
            </a:endParaRPr>
          </a:p>
          <a:p>
            <a:pPr marL="0" lvl="0" indent="0" algn="ctr" rtl="0">
              <a:lnSpc>
                <a:spcPct val="70000"/>
              </a:lnSpc>
              <a:spcBef>
                <a:spcPts val="0"/>
              </a:spcBef>
              <a:spcAft>
                <a:spcPts val="0"/>
              </a:spcAft>
              <a:buSzPts val="4000"/>
              <a:buNone/>
            </a:pPr>
            <a:r>
              <a:rPr lang="hu-HU" sz="2800">
                <a:latin typeface="Times New Roman"/>
                <a:ea typeface="Times New Roman"/>
                <a:cs typeface="Times New Roman"/>
                <a:sym typeface="Times New Roman"/>
              </a:rPr>
              <a:t>v</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i</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l</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á</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g</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h</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á</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b</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o</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r</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ú</a:t>
            </a:r>
            <a:br>
              <a:rPr lang="hu-HU" sz="2800">
                <a:latin typeface="Times New Roman"/>
                <a:ea typeface="Times New Roman"/>
                <a:cs typeface="Times New Roman"/>
                <a:sym typeface="Times New Roman"/>
              </a:rPr>
            </a:b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e</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l</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ő</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t</a:t>
            </a:r>
            <a:br>
              <a:rPr lang="hu-HU" sz="2800">
                <a:latin typeface="Times New Roman"/>
                <a:ea typeface="Times New Roman"/>
                <a:cs typeface="Times New Roman"/>
                <a:sym typeface="Times New Roman"/>
              </a:rPr>
            </a:br>
            <a:r>
              <a:rPr lang="hu-HU" sz="2800">
                <a:latin typeface="Times New Roman"/>
                <a:ea typeface="Times New Roman"/>
                <a:cs typeface="Times New Roman"/>
                <a:sym typeface="Times New Roman"/>
              </a:rPr>
              <a:t>t</a:t>
            </a:r>
            <a:br>
              <a:rPr lang="hu-HU" sz="2800">
                <a:latin typeface="Times New Roman"/>
                <a:ea typeface="Times New Roman"/>
                <a:cs typeface="Times New Roman"/>
                <a:sym typeface="Times New Roman"/>
              </a:rPr>
            </a:br>
            <a:endParaRPr sz="2800">
              <a:solidFill>
                <a:schemeClr val="lt1"/>
              </a:solidFill>
            </a:endParaRPr>
          </a:p>
        </p:txBody>
      </p:sp>
      <p:pic>
        <p:nvPicPr>
          <p:cNvPr id="552" name="Google Shape;552;p5"/>
          <p:cNvPicPr preferRelativeResize="0"/>
          <p:nvPr/>
        </p:nvPicPr>
        <p:blipFill rotWithShape="1">
          <a:blip r:embed="rId6">
            <a:alphaModFix/>
          </a:blip>
          <a:srcRect/>
          <a:stretch/>
        </p:blipFill>
        <p:spPr>
          <a:xfrm>
            <a:off x="344243" y="550224"/>
            <a:ext cx="1865376" cy="1865376"/>
          </a:xfrm>
          <a:prstGeom prst="rect">
            <a:avLst/>
          </a:prstGeom>
          <a:noFill/>
          <a:ln>
            <a:noFill/>
          </a:ln>
        </p:spPr>
      </p:pic>
      <p:pic>
        <p:nvPicPr>
          <p:cNvPr id="553" name="Google Shape;553;p5" descr="Пин на доске ~ Plants &amp; Trees ~"/>
          <p:cNvPicPr preferRelativeResize="0"/>
          <p:nvPr/>
        </p:nvPicPr>
        <p:blipFill rotWithShape="1">
          <a:blip r:embed="rId7">
            <a:alphaModFix/>
          </a:blip>
          <a:srcRect/>
          <a:stretch/>
        </p:blipFill>
        <p:spPr>
          <a:xfrm>
            <a:off x="10578301" y="4061012"/>
            <a:ext cx="1764885" cy="2280213"/>
          </a:xfrm>
          <a:prstGeom prst="rect">
            <a:avLst/>
          </a:prstGeom>
          <a:noFill/>
          <a:ln>
            <a:noFill/>
          </a:ln>
          <a:effectLst>
            <a:outerShdw blurRad="50800" dist="38100" dir="8100000" algn="t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 descr="Выбор ковра для дома"/>
          <p:cNvPicPr preferRelativeResize="0"/>
          <p:nvPr/>
        </p:nvPicPr>
        <p:blipFill rotWithShape="1">
          <a:blip r:embed="rId3">
            <a:alphaModFix/>
          </a:blip>
          <a:srcRect/>
          <a:stretch/>
        </p:blipFill>
        <p:spPr>
          <a:xfrm rot="10800000" flipH="1">
            <a:off x="2641776" y="5349828"/>
            <a:ext cx="7720314" cy="1475771"/>
          </a:xfrm>
          <a:prstGeom prst="rect">
            <a:avLst/>
          </a:prstGeom>
          <a:noFill/>
          <a:ln>
            <a:noFill/>
          </a:ln>
        </p:spPr>
      </p:pic>
      <p:pic>
        <p:nvPicPr>
          <p:cNvPr id="559" name="Google Shape;559;p6"/>
          <p:cNvPicPr preferRelativeResize="0"/>
          <p:nvPr/>
        </p:nvPicPr>
        <p:blipFill rotWithShape="1">
          <a:blip r:embed="rId4">
            <a:alphaModFix/>
          </a:blip>
          <a:srcRect/>
          <a:stretch/>
        </p:blipFill>
        <p:spPr>
          <a:xfrm>
            <a:off x="3451942" y="1866175"/>
            <a:ext cx="3302404" cy="246029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560" name="Google Shape;560;p6"/>
          <p:cNvGrpSpPr/>
          <p:nvPr/>
        </p:nvGrpSpPr>
        <p:grpSpPr>
          <a:xfrm>
            <a:off x="2804508" y="716900"/>
            <a:ext cx="729188" cy="1435564"/>
            <a:chOff x="2980826" y="3069265"/>
            <a:chExt cx="729188" cy="1435564"/>
          </a:xfrm>
        </p:grpSpPr>
        <p:sp>
          <p:nvSpPr>
            <p:cNvPr id="561" name="Google Shape;561;p6"/>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2" name="Google Shape;562;p6"/>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63" name="Google Shape;563;p6"/>
            <p:cNvGrpSpPr/>
            <p:nvPr/>
          </p:nvGrpSpPr>
          <p:grpSpPr>
            <a:xfrm>
              <a:off x="2980826" y="3610959"/>
              <a:ext cx="729188" cy="893870"/>
              <a:chOff x="2881589" y="2625675"/>
              <a:chExt cx="729188" cy="893870"/>
            </a:xfrm>
          </p:grpSpPr>
          <p:grpSp>
            <p:nvGrpSpPr>
              <p:cNvPr id="564" name="Google Shape;564;p6"/>
              <p:cNvGrpSpPr/>
              <p:nvPr/>
            </p:nvGrpSpPr>
            <p:grpSpPr>
              <a:xfrm>
                <a:off x="2925090" y="2625675"/>
                <a:ext cx="399700" cy="304281"/>
                <a:chOff x="2925090" y="2625675"/>
                <a:chExt cx="399700" cy="304281"/>
              </a:xfrm>
            </p:grpSpPr>
            <p:sp>
              <p:nvSpPr>
                <p:cNvPr id="565" name="Google Shape;565;p6"/>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6" name="Google Shape;566;p6"/>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67" name="Google Shape;567;p6"/>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8" name="Google Shape;568;p6"/>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9" name="Google Shape;569;p6"/>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0" name="Google Shape;570;p6"/>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1" name="Google Shape;571;p6"/>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2" name="Google Shape;572;p6"/>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3" name="Google Shape;573;p6"/>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4" name="Google Shape;574;p6"/>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5" name="Google Shape;575;p6"/>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6" name="Google Shape;576;p6"/>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7" name="Google Shape;577;p6"/>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8" name="Google Shape;578;p6"/>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9" name="Google Shape;579;p6"/>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0" name="Google Shape;580;p6"/>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1" name="Google Shape;581;p6"/>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2" name="Google Shape;582;p6"/>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6"/>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84" name="Google Shape;584;p6"/>
              <p:cNvGrpSpPr/>
              <p:nvPr/>
            </p:nvGrpSpPr>
            <p:grpSpPr>
              <a:xfrm>
                <a:off x="3283060" y="2825840"/>
                <a:ext cx="94852" cy="75991"/>
                <a:chOff x="3283060" y="2825840"/>
                <a:chExt cx="94852" cy="75991"/>
              </a:xfrm>
            </p:grpSpPr>
            <p:sp>
              <p:nvSpPr>
                <p:cNvPr id="585" name="Google Shape;585;p6"/>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6"/>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6"/>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8" name="Google Shape;588;p6"/>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589" name="Google Shape;589;p6"/>
          <p:cNvGrpSpPr/>
          <p:nvPr/>
        </p:nvGrpSpPr>
        <p:grpSpPr>
          <a:xfrm flipH="1">
            <a:off x="6486943" y="716900"/>
            <a:ext cx="729188" cy="1435564"/>
            <a:chOff x="2980826" y="3069265"/>
            <a:chExt cx="729188" cy="1435564"/>
          </a:xfrm>
        </p:grpSpPr>
        <p:sp>
          <p:nvSpPr>
            <p:cNvPr id="590" name="Google Shape;590;p6"/>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1" name="Google Shape;591;p6"/>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92" name="Google Shape;592;p6"/>
            <p:cNvGrpSpPr/>
            <p:nvPr/>
          </p:nvGrpSpPr>
          <p:grpSpPr>
            <a:xfrm>
              <a:off x="2980826" y="3610959"/>
              <a:ext cx="729188" cy="893870"/>
              <a:chOff x="2881589" y="2625675"/>
              <a:chExt cx="729188" cy="893870"/>
            </a:xfrm>
          </p:grpSpPr>
          <p:grpSp>
            <p:nvGrpSpPr>
              <p:cNvPr id="593" name="Google Shape;593;p6"/>
              <p:cNvGrpSpPr/>
              <p:nvPr/>
            </p:nvGrpSpPr>
            <p:grpSpPr>
              <a:xfrm>
                <a:off x="2925090" y="2625675"/>
                <a:ext cx="399700" cy="304281"/>
                <a:chOff x="2925090" y="2625675"/>
                <a:chExt cx="399700" cy="304281"/>
              </a:xfrm>
            </p:grpSpPr>
            <p:sp>
              <p:nvSpPr>
                <p:cNvPr id="594" name="Google Shape;594;p6"/>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5" name="Google Shape;595;p6"/>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96" name="Google Shape;596;p6"/>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6"/>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8" name="Google Shape;598;p6"/>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9" name="Google Shape;599;p6"/>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0" name="Google Shape;600;p6"/>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1" name="Google Shape;601;p6"/>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2" name="Google Shape;602;p6"/>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3" name="Google Shape;603;p6"/>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4" name="Google Shape;604;p6"/>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5" name="Google Shape;605;p6"/>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6" name="Google Shape;606;p6"/>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7" name="Google Shape;607;p6"/>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6"/>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9" name="Google Shape;609;p6"/>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0" name="Google Shape;610;p6"/>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1" name="Google Shape;611;p6"/>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2" name="Google Shape;612;p6"/>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13" name="Google Shape;613;p6"/>
              <p:cNvGrpSpPr/>
              <p:nvPr/>
            </p:nvGrpSpPr>
            <p:grpSpPr>
              <a:xfrm>
                <a:off x="3283060" y="2825840"/>
                <a:ext cx="94852" cy="75991"/>
                <a:chOff x="3283060" y="2825840"/>
                <a:chExt cx="94852" cy="75991"/>
              </a:xfrm>
            </p:grpSpPr>
            <p:sp>
              <p:nvSpPr>
                <p:cNvPr id="614" name="Google Shape;614;p6"/>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5" name="Google Shape;615;p6"/>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6" name="Google Shape;616;p6"/>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7" name="Google Shape;617;p6"/>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618" name="Google Shape;618;p6"/>
          <p:cNvSpPr/>
          <p:nvPr/>
        </p:nvSpPr>
        <p:spPr>
          <a:xfrm flipH="1">
            <a:off x="767500" y="186617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sp>
        <p:nvSpPr>
          <p:cNvPr id="619" name="Google Shape;619;p6"/>
          <p:cNvSpPr/>
          <p:nvPr/>
        </p:nvSpPr>
        <p:spPr>
          <a:xfrm>
            <a:off x="7224233" y="1623133"/>
            <a:ext cx="3921095" cy="3831818"/>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7843"/>
              </a:srgbClr>
            </a:outerShdw>
          </a:effectLst>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hu-HU" sz="1800" b="0" i="0" u="none" strike="noStrike" cap="none">
                <a:solidFill>
                  <a:srgbClr val="323232"/>
                </a:solidFill>
                <a:latin typeface="Times New Roman"/>
                <a:ea typeface="Times New Roman"/>
                <a:cs typeface="Times New Roman"/>
                <a:sym typeface="Times New Roman"/>
              </a:rPr>
              <a:t>A háború befejezését követően a Nemzeti Színház egyik meghatározó művészévé vált. Legnépszerűbb szerepe Ádám megformálása volt, Gellért Endre klasszikus rendezésében, Madách Imre Az ember tragédiája című drámájában, amit mintegy másfél évtizedig játszott. Szerepéről kitűnő könyvet is írt Mire gondolsz, Ádám? címmel, amelyben az általa megformált karakter filozófiai, lélektani, társadalmi távlatait taglalja. Ezen műv</a:t>
            </a:r>
            <a:r>
              <a:rPr lang="hu-HU" sz="1800">
                <a:solidFill>
                  <a:srgbClr val="323232"/>
                </a:solidFill>
                <a:latin typeface="Times New Roman"/>
                <a:ea typeface="Times New Roman"/>
                <a:cs typeface="Times New Roman"/>
                <a:sym typeface="Times New Roman"/>
              </a:rPr>
              <a:t>e</a:t>
            </a:r>
            <a:r>
              <a:rPr lang="hu-HU" sz="1800" b="0" i="0" u="none" strike="noStrike" cap="none">
                <a:solidFill>
                  <a:srgbClr val="323232"/>
                </a:solidFill>
                <a:latin typeface="Times New Roman"/>
                <a:ea typeface="Times New Roman"/>
                <a:cs typeface="Times New Roman"/>
                <a:sym typeface="Times New Roman"/>
              </a:rPr>
              <a:t> kötelező olvasmány minden magyar színész, rendező és színikritikus </a:t>
            </a:r>
            <a:r>
              <a:rPr lang="hu-HU" sz="1800">
                <a:solidFill>
                  <a:srgbClr val="323232"/>
                </a:solidFill>
                <a:latin typeface="Times New Roman"/>
                <a:ea typeface="Times New Roman"/>
                <a:cs typeface="Times New Roman"/>
                <a:sym typeface="Times New Roman"/>
              </a:rPr>
              <a:t>számára. </a:t>
            </a:r>
            <a:endParaRPr sz="1800" b="0" i="0" u="none" strike="noStrike" cap="none">
              <a:solidFill>
                <a:srgbClr val="323232"/>
              </a:solidFill>
              <a:latin typeface="Times New Roman"/>
              <a:ea typeface="Times New Roman"/>
              <a:cs typeface="Times New Roman"/>
              <a:sym typeface="Times New Roman"/>
            </a:endParaRPr>
          </a:p>
        </p:txBody>
      </p:sp>
      <p:pic>
        <p:nvPicPr>
          <p:cNvPr id="620" name="Google Shape;620;p6"/>
          <p:cNvPicPr preferRelativeResize="0"/>
          <p:nvPr/>
        </p:nvPicPr>
        <p:blipFill rotWithShape="1">
          <a:blip r:embed="rId5">
            <a:alphaModFix/>
          </a:blip>
          <a:srcRect l="23654" t="30369" r="72247" b="55480"/>
          <a:stretch/>
        </p:blipFill>
        <p:spPr>
          <a:xfrm>
            <a:off x="2588" y="-129848"/>
            <a:ext cx="749621" cy="1455575"/>
          </a:xfrm>
          <a:prstGeom prst="rect">
            <a:avLst/>
          </a:prstGeom>
          <a:noFill/>
          <a:ln>
            <a:noFill/>
          </a:ln>
        </p:spPr>
      </p:pic>
      <p:pic>
        <p:nvPicPr>
          <p:cNvPr id="621" name="Google Shape;621;p6" descr="Комод PNG"/>
          <p:cNvPicPr preferRelativeResize="0"/>
          <p:nvPr/>
        </p:nvPicPr>
        <p:blipFill rotWithShape="1">
          <a:blip r:embed="rId6">
            <a:alphaModFix/>
          </a:blip>
          <a:srcRect/>
          <a:stretch/>
        </p:blipFill>
        <p:spPr>
          <a:xfrm>
            <a:off x="4839014" y="4310653"/>
            <a:ext cx="2175505" cy="1681665"/>
          </a:xfrm>
          <a:prstGeom prst="rect">
            <a:avLst/>
          </a:prstGeom>
          <a:noFill/>
          <a:ln>
            <a:noFill/>
          </a:ln>
          <a:effectLst>
            <a:outerShdw blurRad="50800" dist="38100" dir="8100000" algn="tr" rotWithShape="0">
              <a:srgbClr val="000000">
                <a:alpha val="40000"/>
              </a:srgbClr>
            </a:outerShdw>
          </a:effectLst>
        </p:spPr>
      </p:pic>
      <p:pic>
        <p:nvPicPr>
          <p:cNvPr id="622" name="Google Shape;622;p6" descr="Нехорошие&quot; комнатные цветы.. Обсуждение на LiveInternet - Российский Сервис  Онлайн-Дневников"/>
          <p:cNvPicPr preferRelativeResize="0"/>
          <p:nvPr/>
        </p:nvPicPr>
        <p:blipFill rotWithShape="1">
          <a:blip r:embed="rId7">
            <a:alphaModFix/>
          </a:blip>
          <a:srcRect/>
          <a:stretch/>
        </p:blipFill>
        <p:spPr>
          <a:xfrm>
            <a:off x="6031087" y="3778950"/>
            <a:ext cx="941693" cy="724380"/>
          </a:xfrm>
          <a:prstGeom prst="rect">
            <a:avLst/>
          </a:prstGeom>
          <a:noFill/>
          <a:ln>
            <a:noFill/>
          </a:ln>
          <a:effectLst>
            <a:outerShdw blurRad="50800" dist="38100" dir="8100000" algn="tr" rotWithShape="0">
              <a:srgbClr val="000000">
                <a:alpha val="40000"/>
              </a:srgbClr>
            </a:outerShdw>
          </a:effectLst>
        </p:spPr>
      </p:pic>
      <p:pic>
        <p:nvPicPr>
          <p:cNvPr id="623" name="Google Shape;623;p6" descr="Пин на доске ~ Plants &amp; Trees ~"/>
          <p:cNvPicPr preferRelativeResize="0"/>
          <p:nvPr/>
        </p:nvPicPr>
        <p:blipFill rotWithShape="1">
          <a:blip r:embed="rId8">
            <a:alphaModFix/>
          </a:blip>
          <a:srcRect/>
          <a:stretch/>
        </p:blipFill>
        <p:spPr>
          <a:xfrm>
            <a:off x="2569499" y="3451939"/>
            <a:ext cx="1764885" cy="2280213"/>
          </a:xfrm>
          <a:prstGeom prst="rect">
            <a:avLst/>
          </a:prstGeom>
          <a:noFill/>
          <a:ln>
            <a:noFill/>
          </a:ln>
          <a:effectLst>
            <a:outerShdw blurRad="50800" dist="38100" dir="8100000" algn="tr" rotWithShape="0">
              <a:srgbClr val="000000">
                <a:alpha val="40000"/>
              </a:srgbClr>
            </a:outerShdw>
          </a:effectLst>
        </p:spPr>
      </p:pic>
      <p:pic>
        <p:nvPicPr>
          <p:cNvPr id="624" name="Google Shape;624;p6"/>
          <p:cNvPicPr preferRelativeResize="0"/>
          <p:nvPr/>
        </p:nvPicPr>
        <p:blipFill rotWithShape="1">
          <a:blip r:embed="rId9">
            <a:alphaModFix/>
          </a:blip>
          <a:srcRect/>
          <a:stretch/>
        </p:blipFill>
        <p:spPr>
          <a:xfrm>
            <a:off x="308611" y="631413"/>
            <a:ext cx="1865376" cy="1865376"/>
          </a:xfrm>
          <a:prstGeom prst="rect">
            <a:avLst/>
          </a:prstGeom>
          <a:noFill/>
          <a:ln>
            <a:noFill/>
          </a:ln>
        </p:spPr>
      </p:pic>
      <p:sp>
        <p:nvSpPr>
          <p:cNvPr id="625" name="Google Shape;625;p6"/>
          <p:cNvSpPr txBox="1">
            <a:spLocks noGrp="1"/>
          </p:cNvSpPr>
          <p:nvPr>
            <p:ph type="title" idx="4294967295"/>
          </p:nvPr>
        </p:nvSpPr>
        <p:spPr>
          <a:xfrm>
            <a:off x="48061" y="525536"/>
            <a:ext cx="545393" cy="5360905"/>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lvl="0" indent="0" algn="ctr" rtl="0">
              <a:lnSpc>
                <a:spcPct val="60000"/>
              </a:lnSpc>
              <a:spcBef>
                <a:spcPts val="0"/>
              </a:spcBef>
              <a:spcAft>
                <a:spcPts val="0"/>
              </a:spcAft>
              <a:buSzPts val="4000"/>
              <a:buNone/>
            </a:pPr>
            <a:r>
              <a:rPr lang="hu-HU" sz="3500">
                <a:solidFill>
                  <a:schemeClr val="dk1"/>
                </a:solidFill>
              </a:rPr>
              <a:t>A</a:t>
            </a:r>
            <a:br>
              <a:rPr lang="hu-HU" sz="3500">
                <a:solidFill>
                  <a:schemeClr val="dk1"/>
                </a:solidFill>
              </a:rPr>
            </a:br>
            <a:br>
              <a:rPr lang="hu-HU" sz="3500">
                <a:solidFill>
                  <a:schemeClr val="dk1"/>
                </a:solidFill>
              </a:rPr>
            </a:br>
            <a:r>
              <a:rPr lang="hu-HU" sz="3500">
                <a:solidFill>
                  <a:schemeClr val="dk1"/>
                </a:solidFill>
              </a:rPr>
              <a:t>Nemzeti</a:t>
            </a:r>
            <a:br>
              <a:rPr lang="hu-HU" sz="3500">
                <a:solidFill>
                  <a:schemeClr val="dk1"/>
                </a:solidFill>
              </a:rPr>
            </a:br>
            <a:r>
              <a:rPr lang="hu-HU" sz="3500">
                <a:solidFill>
                  <a:schemeClr val="dk1"/>
                </a:solidFill>
              </a:rPr>
              <a:t> színpadán</a:t>
            </a:r>
            <a:endParaRPr sz="35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
            <a:hlinkClick r:id="rId3" action="ppaction://hlinksldjump"/>
          </p:cNvPr>
          <p:cNvSpPr/>
          <p:nvPr/>
        </p:nvSpPr>
        <p:spPr>
          <a:xfrm flipH="1">
            <a:off x="9627074" y="1613141"/>
            <a:ext cx="2564925" cy="4894570"/>
          </a:xfrm>
          <a:custGeom>
            <a:avLst/>
            <a:gdLst/>
            <a:ahLst/>
            <a:cxnLst/>
            <a:rect l="l" t="t" r="r" b="b"/>
            <a:pathLst>
              <a:path w="51189" h="171183" extrusionOk="0">
                <a:moveTo>
                  <a:pt x="0" y="0"/>
                </a:moveTo>
                <a:lnTo>
                  <a:pt x="51189" y="13210"/>
                </a:lnTo>
                <a:lnTo>
                  <a:pt x="48988" y="145864"/>
                </a:lnTo>
                <a:lnTo>
                  <a:pt x="550" y="171183"/>
                </a:lnTo>
                <a:close/>
              </a:path>
            </a:pathLst>
          </a:custGeom>
          <a:gradFill>
            <a:gsLst>
              <a:gs pos="0">
                <a:srgbClr val="D5D5D5"/>
              </a:gs>
              <a:gs pos="14000">
                <a:srgbClr val="D5D5D5"/>
              </a:gs>
              <a:gs pos="100000">
                <a:schemeClr val="lt1"/>
              </a:gs>
            </a:gsLst>
            <a:lin ang="0" scaled="0"/>
          </a:gradFill>
          <a:ln>
            <a:noFill/>
          </a:ln>
        </p:spPr>
      </p:sp>
      <p:sp>
        <p:nvSpPr>
          <p:cNvPr id="631" name="Google Shape;631;p7"/>
          <p:cNvSpPr/>
          <p:nvPr/>
        </p:nvSpPr>
        <p:spPr>
          <a:xfrm>
            <a:off x="0" y="0"/>
            <a:ext cx="310896" cy="127101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2" name="Google Shape;632;p7"/>
          <p:cNvSpPr txBox="1"/>
          <p:nvPr/>
        </p:nvSpPr>
        <p:spPr>
          <a:xfrm>
            <a:off x="1399358" y="2413594"/>
            <a:ext cx="413886" cy="1646832"/>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marR="0" lvl="0" indent="0" algn="ctr" rtl="0">
              <a:lnSpc>
                <a:spcPct val="60000"/>
              </a:lnSpc>
              <a:spcBef>
                <a:spcPts val="0"/>
              </a:spcBef>
              <a:spcAft>
                <a:spcPts val="0"/>
              </a:spcAft>
              <a:buClr>
                <a:schemeClr val="dk1"/>
              </a:buClr>
              <a:buSzPts val="4000"/>
              <a:buFont typeface="Jacques Francois Shadow"/>
              <a:buNone/>
            </a:pPr>
            <a:r>
              <a:rPr lang="hu-HU" sz="3000" b="0" i="0" u="none" strike="noStrike" cap="none">
                <a:solidFill>
                  <a:schemeClr val="dk1"/>
                </a:solidFill>
                <a:latin typeface="Jacques Francois Shadow"/>
                <a:ea typeface="Jacques Francois Shadow"/>
                <a:cs typeface="Jacques Francois Shadow"/>
                <a:sym typeface="Jacques Francois Shadow"/>
              </a:rPr>
              <a:t>A</a:t>
            </a:r>
            <a:endParaRPr/>
          </a:p>
          <a:p>
            <a:pPr marL="0" marR="0" lvl="0" indent="0" algn="ctr" rtl="0">
              <a:lnSpc>
                <a:spcPct val="60000"/>
              </a:lnSpc>
              <a:spcBef>
                <a:spcPts val="0"/>
              </a:spcBef>
              <a:spcAft>
                <a:spcPts val="0"/>
              </a:spcAft>
              <a:buClr>
                <a:schemeClr val="dk1"/>
              </a:buClr>
              <a:buSzPts val="4000"/>
              <a:buFont typeface="Jacques Francois Shadow"/>
              <a:buNone/>
            </a:pPr>
            <a:r>
              <a:rPr lang="hu-HU" sz="3000" b="0" i="0" u="none" strike="noStrike" cap="none">
                <a:solidFill>
                  <a:schemeClr val="dk1"/>
                </a:solidFill>
                <a:latin typeface="Jacques Francois Shadow"/>
                <a:ea typeface="Jacques Francois Shadow"/>
                <a:cs typeface="Jacques Francois Shadow"/>
                <a:sym typeface="Jacques Francois Shadow"/>
              </a:rPr>
              <a:t> Nemzeti</a:t>
            </a:r>
            <a:endParaRPr/>
          </a:p>
          <a:p>
            <a:pPr marL="0" marR="0" lvl="0" indent="0" algn="ctr" rtl="0">
              <a:lnSpc>
                <a:spcPct val="60000"/>
              </a:lnSpc>
              <a:spcBef>
                <a:spcPts val="0"/>
              </a:spcBef>
              <a:spcAft>
                <a:spcPts val="0"/>
              </a:spcAft>
              <a:buClr>
                <a:schemeClr val="dk1"/>
              </a:buClr>
              <a:buSzPts val="4000"/>
              <a:buFont typeface="Jacques Francois Shadow"/>
              <a:buNone/>
            </a:pPr>
            <a:r>
              <a:rPr lang="hu-HU" sz="3000" b="0" i="0" u="none" strike="noStrike" cap="none">
                <a:solidFill>
                  <a:schemeClr val="dk1"/>
                </a:solidFill>
                <a:latin typeface="Jacques Francois Shadow"/>
                <a:ea typeface="Jacques Francois Shadow"/>
                <a:cs typeface="Jacques Francois Shadow"/>
                <a:sym typeface="Jacques Francois Shadow"/>
              </a:rPr>
              <a:t> színpadán</a:t>
            </a:r>
            <a:endParaRPr sz="3000" b="0" i="0" u="none" strike="noStrike" cap="none">
              <a:solidFill>
                <a:schemeClr val="dk1"/>
              </a:solidFill>
              <a:latin typeface="Jacques Francois Shadow"/>
              <a:ea typeface="Jacques Francois Shadow"/>
              <a:cs typeface="Jacques Francois Shadow"/>
              <a:sym typeface="Jacques Francois Shadow"/>
            </a:endParaRPr>
          </a:p>
        </p:txBody>
      </p:sp>
      <p:pic>
        <p:nvPicPr>
          <p:cNvPr id="633" name="Google Shape;633;p7"/>
          <p:cNvPicPr preferRelativeResize="0"/>
          <p:nvPr/>
        </p:nvPicPr>
        <p:blipFill rotWithShape="1">
          <a:blip r:embed="rId4">
            <a:alphaModFix/>
          </a:blip>
          <a:srcRect l="10476" t="5030"/>
          <a:stretch/>
        </p:blipFill>
        <p:spPr>
          <a:xfrm>
            <a:off x="8480861" y="1372512"/>
            <a:ext cx="3381643" cy="3863632"/>
          </a:xfrm>
          <a:prstGeom prst="rect">
            <a:avLst/>
          </a:prstGeom>
          <a:noFill/>
          <a:ln>
            <a:noFill/>
          </a:ln>
          <a:effectLst>
            <a:outerShdw blurRad="50800" dist="38100" dir="2700000" algn="tl" rotWithShape="0">
              <a:srgbClr val="000000">
                <a:alpha val="40000"/>
              </a:srgbClr>
            </a:outerShdw>
          </a:effectLst>
        </p:spPr>
      </p:pic>
      <p:sp>
        <p:nvSpPr>
          <p:cNvPr id="634" name="Google Shape;634;p7"/>
          <p:cNvSpPr txBox="1">
            <a:spLocks noGrp="1"/>
          </p:cNvSpPr>
          <p:nvPr>
            <p:ph type="body" idx="1"/>
          </p:nvPr>
        </p:nvSpPr>
        <p:spPr>
          <a:xfrm>
            <a:off x="9319575" y="5356550"/>
            <a:ext cx="2872500" cy="647700"/>
          </a:xfrm>
          <a:prstGeom prst="rect">
            <a:avLst/>
          </a:prstGeom>
          <a:noFill/>
          <a:ln>
            <a:noFill/>
          </a:ln>
        </p:spPr>
        <p:txBody>
          <a:bodyPr spcFirstLastPara="1" wrap="square" lIns="121900" tIns="121900" rIns="121900" bIns="121900" anchor="t" anchorCtr="0">
            <a:noAutofit/>
          </a:bodyPr>
          <a:lstStyle/>
          <a:p>
            <a:pPr marL="133350" lvl="0" indent="0" algn="l" rtl="0">
              <a:lnSpc>
                <a:spcPct val="115000"/>
              </a:lnSpc>
              <a:spcBef>
                <a:spcPts val="0"/>
              </a:spcBef>
              <a:spcAft>
                <a:spcPts val="0"/>
              </a:spcAft>
              <a:buSzPts val="1500"/>
              <a:buNone/>
            </a:pPr>
            <a:r>
              <a:rPr lang="hu-HU" b="1"/>
              <a:t>Básti Lajos és Sinkovits Imre a Lear királyban (1974)</a:t>
            </a:r>
            <a:endParaRPr b="1"/>
          </a:p>
        </p:txBody>
      </p:sp>
      <p:pic>
        <p:nvPicPr>
          <p:cNvPr id="635" name="Google Shape;635;p7"/>
          <p:cNvPicPr preferRelativeResize="0"/>
          <p:nvPr/>
        </p:nvPicPr>
        <p:blipFill rotWithShape="1">
          <a:blip r:embed="rId5">
            <a:alphaModFix/>
          </a:blip>
          <a:srcRect r="43588"/>
          <a:stretch/>
        </p:blipFill>
        <p:spPr>
          <a:xfrm>
            <a:off x="2269406" y="1561253"/>
            <a:ext cx="2004211" cy="348615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36" name="Google Shape;636;p7"/>
          <p:cNvPicPr preferRelativeResize="0"/>
          <p:nvPr/>
        </p:nvPicPr>
        <p:blipFill rotWithShape="1">
          <a:blip r:embed="rId6">
            <a:alphaModFix/>
          </a:blip>
          <a:srcRect/>
          <a:stretch/>
        </p:blipFill>
        <p:spPr>
          <a:xfrm>
            <a:off x="4478080" y="1561253"/>
            <a:ext cx="4223158" cy="2747103"/>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37" name="Google Shape;637;p7" descr="Пин на доске ~ Plants &amp; Trees ~"/>
          <p:cNvPicPr preferRelativeResize="0"/>
          <p:nvPr/>
        </p:nvPicPr>
        <p:blipFill rotWithShape="1">
          <a:blip r:embed="rId7">
            <a:alphaModFix/>
          </a:blip>
          <a:srcRect/>
          <a:stretch/>
        </p:blipFill>
        <p:spPr>
          <a:xfrm>
            <a:off x="-170638" y="4060426"/>
            <a:ext cx="1764885" cy="2280213"/>
          </a:xfrm>
          <a:prstGeom prst="rect">
            <a:avLst/>
          </a:prstGeom>
          <a:noFill/>
          <a:ln>
            <a:noFill/>
          </a:ln>
          <a:effectLst>
            <a:outerShdw blurRad="50800" dist="38100" dir="8100000" algn="tr" rotWithShape="0">
              <a:srgbClr val="000000">
                <a:alpha val="40000"/>
              </a:srgbClr>
            </a:outerShdw>
          </a:effectLst>
        </p:spPr>
      </p:pic>
      <p:pic>
        <p:nvPicPr>
          <p:cNvPr id="638" name="Google Shape;638;p7" descr="Выбор ковра для дома"/>
          <p:cNvPicPr preferRelativeResize="0"/>
          <p:nvPr/>
        </p:nvPicPr>
        <p:blipFill rotWithShape="1">
          <a:blip r:embed="rId8">
            <a:alphaModFix/>
          </a:blip>
          <a:srcRect/>
          <a:stretch/>
        </p:blipFill>
        <p:spPr>
          <a:xfrm rot="10800000" flipH="1">
            <a:off x="1773625" y="5356550"/>
            <a:ext cx="7771675" cy="1562325"/>
          </a:xfrm>
          <a:prstGeom prst="rect">
            <a:avLst/>
          </a:prstGeom>
          <a:noFill/>
          <a:ln>
            <a:noFill/>
          </a:ln>
        </p:spPr>
      </p:pic>
      <p:grpSp>
        <p:nvGrpSpPr>
          <p:cNvPr id="639" name="Google Shape;639;p7"/>
          <p:cNvGrpSpPr/>
          <p:nvPr/>
        </p:nvGrpSpPr>
        <p:grpSpPr>
          <a:xfrm flipH="1">
            <a:off x="3673009" y="635508"/>
            <a:ext cx="729188" cy="1435564"/>
            <a:chOff x="2980826" y="3069265"/>
            <a:chExt cx="729188" cy="1435564"/>
          </a:xfrm>
        </p:grpSpPr>
        <p:sp>
          <p:nvSpPr>
            <p:cNvPr id="640" name="Google Shape;640;p7"/>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1" name="Google Shape;641;p7"/>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42" name="Google Shape;642;p7"/>
            <p:cNvGrpSpPr/>
            <p:nvPr/>
          </p:nvGrpSpPr>
          <p:grpSpPr>
            <a:xfrm>
              <a:off x="2980826" y="3610959"/>
              <a:ext cx="729188" cy="893870"/>
              <a:chOff x="2881589" y="2625675"/>
              <a:chExt cx="729188" cy="893870"/>
            </a:xfrm>
          </p:grpSpPr>
          <p:grpSp>
            <p:nvGrpSpPr>
              <p:cNvPr id="643" name="Google Shape;643;p7"/>
              <p:cNvGrpSpPr/>
              <p:nvPr/>
            </p:nvGrpSpPr>
            <p:grpSpPr>
              <a:xfrm>
                <a:off x="2925090" y="2625675"/>
                <a:ext cx="399700" cy="304281"/>
                <a:chOff x="2925090" y="2625675"/>
                <a:chExt cx="399700" cy="304281"/>
              </a:xfrm>
            </p:grpSpPr>
            <p:sp>
              <p:nvSpPr>
                <p:cNvPr id="644" name="Google Shape;644;p7"/>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5" name="Google Shape;645;p7"/>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46" name="Google Shape;646;p7"/>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7"/>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7"/>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7"/>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0" name="Google Shape;650;p7"/>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1" name="Google Shape;651;p7"/>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2" name="Google Shape;652;p7"/>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3" name="Google Shape;653;p7"/>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4" name="Google Shape;654;p7"/>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5" name="Google Shape;655;p7"/>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6" name="Google Shape;656;p7"/>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7" name="Google Shape;657;p7"/>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7"/>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7"/>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7"/>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7"/>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2" name="Google Shape;662;p7"/>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3" name="Google Shape;663;p7"/>
              <p:cNvGrpSpPr/>
              <p:nvPr/>
            </p:nvGrpSpPr>
            <p:grpSpPr>
              <a:xfrm>
                <a:off x="3283060" y="2825840"/>
                <a:ext cx="94852" cy="75991"/>
                <a:chOff x="3283060" y="2825840"/>
                <a:chExt cx="94852" cy="75991"/>
              </a:xfrm>
            </p:grpSpPr>
            <p:sp>
              <p:nvSpPr>
                <p:cNvPr id="664" name="Google Shape;664;p7"/>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7"/>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7"/>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7"/>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668" name="Google Shape;668;p7"/>
          <p:cNvGrpSpPr/>
          <p:nvPr/>
        </p:nvGrpSpPr>
        <p:grpSpPr>
          <a:xfrm>
            <a:off x="8799562" y="459420"/>
            <a:ext cx="729188" cy="1435564"/>
            <a:chOff x="2980826" y="3069265"/>
            <a:chExt cx="729188" cy="1435564"/>
          </a:xfrm>
        </p:grpSpPr>
        <p:sp>
          <p:nvSpPr>
            <p:cNvPr id="669" name="Google Shape;669;p7"/>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7"/>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71" name="Google Shape;671;p7"/>
            <p:cNvGrpSpPr/>
            <p:nvPr/>
          </p:nvGrpSpPr>
          <p:grpSpPr>
            <a:xfrm>
              <a:off x="2980826" y="3610959"/>
              <a:ext cx="729188" cy="893870"/>
              <a:chOff x="2881589" y="2625675"/>
              <a:chExt cx="729188" cy="893870"/>
            </a:xfrm>
          </p:grpSpPr>
          <p:grpSp>
            <p:nvGrpSpPr>
              <p:cNvPr id="672" name="Google Shape;672;p7"/>
              <p:cNvGrpSpPr/>
              <p:nvPr/>
            </p:nvGrpSpPr>
            <p:grpSpPr>
              <a:xfrm>
                <a:off x="2925090" y="2625675"/>
                <a:ext cx="399700" cy="304281"/>
                <a:chOff x="2925090" y="2625675"/>
                <a:chExt cx="399700" cy="304281"/>
              </a:xfrm>
            </p:grpSpPr>
            <p:sp>
              <p:nvSpPr>
                <p:cNvPr id="673" name="Google Shape;673;p7"/>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7"/>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75" name="Google Shape;675;p7"/>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7"/>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7"/>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7"/>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7"/>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7"/>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7"/>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7"/>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7"/>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7"/>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7"/>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7"/>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7"/>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7"/>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7"/>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7"/>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7"/>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92" name="Google Shape;692;p7"/>
              <p:cNvGrpSpPr/>
              <p:nvPr/>
            </p:nvGrpSpPr>
            <p:grpSpPr>
              <a:xfrm>
                <a:off x="3283060" y="2825840"/>
                <a:ext cx="94852" cy="75991"/>
                <a:chOff x="3283060" y="2825840"/>
                <a:chExt cx="94852" cy="75991"/>
              </a:xfrm>
            </p:grpSpPr>
            <p:sp>
              <p:nvSpPr>
                <p:cNvPr id="693" name="Google Shape;693;p7"/>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7"/>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7"/>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7"/>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697" name="Google Shape;697;p7"/>
          <p:cNvGrpSpPr/>
          <p:nvPr/>
        </p:nvGrpSpPr>
        <p:grpSpPr>
          <a:xfrm>
            <a:off x="4480421" y="308462"/>
            <a:ext cx="666518" cy="1435564"/>
            <a:chOff x="2980826" y="3069265"/>
            <a:chExt cx="729188" cy="1435564"/>
          </a:xfrm>
        </p:grpSpPr>
        <p:sp>
          <p:nvSpPr>
            <p:cNvPr id="698" name="Google Shape;698;p7"/>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7"/>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00" name="Google Shape;700;p7"/>
            <p:cNvGrpSpPr/>
            <p:nvPr/>
          </p:nvGrpSpPr>
          <p:grpSpPr>
            <a:xfrm>
              <a:off x="2980826" y="3610959"/>
              <a:ext cx="729188" cy="893870"/>
              <a:chOff x="2881589" y="2625675"/>
              <a:chExt cx="729188" cy="893870"/>
            </a:xfrm>
          </p:grpSpPr>
          <p:grpSp>
            <p:nvGrpSpPr>
              <p:cNvPr id="701" name="Google Shape;701;p7"/>
              <p:cNvGrpSpPr/>
              <p:nvPr/>
            </p:nvGrpSpPr>
            <p:grpSpPr>
              <a:xfrm>
                <a:off x="2925090" y="2625675"/>
                <a:ext cx="399700" cy="304281"/>
                <a:chOff x="2925090" y="2625675"/>
                <a:chExt cx="399700" cy="304281"/>
              </a:xfrm>
            </p:grpSpPr>
            <p:sp>
              <p:nvSpPr>
                <p:cNvPr id="702" name="Google Shape;702;p7"/>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7"/>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04" name="Google Shape;704;p7"/>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7"/>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7"/>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7" name="Google Shape;707;p7"/>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7"/>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7"/>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7"/>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7"/>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7"/>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3" name="Google Shape;713;p7"/>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7"/>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7"/>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7"/>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7"/>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7"/>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7"/>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7"/>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21" name="Google Shape;721;p7"/>
              <p:cNvGrpSpPr/>
              <p:nvPr/>
            </p:nvGrpSpPr>
            <p:grpSpPr>
              <a:xfrm>
                <a:off x="3283060" y="2825840"/>
                <a:ext cx="94852" cy="75991"/>
                <a:chOff x="3283060" y="2825840"/>
                <a:chExt cx="94852" cy="75991"/>
              </a:xfrm>
            </p:grpSpPr>
            <p:sp>
              <p:nvSpPr>
                <p:cNvPr id="722" name="Google Shape;722;p7"/>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7"/>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7"/>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7"/>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726" name="Google Shape;726;p7"/>
          <p:cNvGrpSpPr/>
          <p:nvPr/>
        </p:nvGrpSpPr>
        <p:grpSpPr>
          <a:xfrm flipH="1">
            <a:off x="7921618" y="405419"/>
            <a:ext cx="729188" cy="1435564"/>
            <a:chOff x="2980826" y="3069265"/>
            <a:chExt cx="729188" cy="1435564"/>
          </a:xfrm>
        </p:grpSpPr>
        <p:sp>
          <p:nvSpPr>
            <p:cNvPr id="727" name="Google Shape;727;p7"/>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7"/>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29" name="Google Shape;729;p7"/>
            <p:cNvGrpSpPr/>
            <p:nvPr/>
          </p:nvGrpSpPr>
          <p:grpSpPr>
            <a:xfrm>
              <a:off x="2980826" y="3610959"/>
              <a:ext cx="729188" cy="893870"/>
              <a:chOff x="2881589" y="2625675"/>
              <a:chExt cx="729188" cy="893870"/>
            </a:xfrm>
          </p:grpSpPr>
          <p:grpSp>
            <p:nvGrpSpPr>
              <p:cNvPr id="730" name="Google Shape;730;p7"/>
              <p:cNvGrpSpPr/>
              <p:nvPr/>
            </p:nvGrpSpPr>
            <p:grpSpPr>
              <a:xfrm>
                <a:off x="2925090" y="2625675"/>
                <a:ext cx="399700" cy="304281"/>
                <a:chOff x="2925090" y="2625675"/>
                <a:chExt cx="399700" cy="304281"/>
              </a:xfrm>
            </p:grpSpPr>
            <p:sp>
              <p:nvSpPr>
                <p:cNvPr id="731" name="Google Shape;731;p7"/>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7"/>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3" name="Google Shape;733;p7"/>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7"/>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7"/>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7"/>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7"/>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7"/>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7"/>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7"/>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7"/>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7"/>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7"/>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7"/>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7"/>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7"/>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7"/>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7"/>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0" name="Google Shape;750;p7"/>
              <p:cNvGrpSpPr/>
              <p:nvPr/>
            </p:nvGrpSpPr>
            <p:grpSpPr>
              <a:xfrm>
                <a:off x="3283060" y="2825840"/>
                <a:ext cx="94852" cy="75991"/>
                <a:chOff x="3283060" y="2825840"/>
                <a:chExt cx="94852" cy="75991"/>
              </a:xfrm>
            </p:grpSpPr>
            <p:sp>
              <p:nvSpPr>
                <p:cNvPr id="751" name="Google Shape;751;p7"/>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7"/>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7"/>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755" name="Google Shape;755;p7"/>
          <p:cNvSpPr/>
          <p:nvPr/>
        </p:nvSpPr>
        <p:spPr>
          <a:xfrm>
            <a:off x="1960233" y="5033331"/>
            <a:ext cx="6096000" cy="339517"/>
          </a:xfrm>
          <a:prstGeom prst="rect">
            <a:avLst/>
          </a:prstGeom>
          <a:noFill/>
          <a:ln>
            <a:noFill/>
          </a:ln>
        </p:spPr>
        <p:txBody>
          <a:bodyPr spcFirstLastPara="1" wrap="square" lIns="91425" tIns="45700" rIns="91425" bIns="45700" anchor="t" anchorCtr="0">
            <a:spAutoFit/>
          </a:bodyPr>
          <a:lstStyle/>
          <a:p>
            <a:pPr marL="133350" marR="0" lvl="0" indent="0" algn="l" rtl="0">
              <a:lnSpc>
                <a:spcPct val="115000"/>
              </a:lnSpc>
              <a:spcBef>
                <a:spcPts val="0"/>
              </a:spcBef>
              <a:spcAft>
                <a:spcPts val="0"/>
              </a:spcAft>
              <a:buNone/>
            </a:pPr>
            <a:r>
              <a:rPr lang="hu-HU" sz="1500" b="1" i="0" u="none" strike="noStrike" cap="none">
                <a:solidFill>
                  <a:schemeClr val="dk2"/>
                </a:solidFill>
                <a:latin typeface="Roboto"/>
                <a:ea typeface="Roboto"/>
                <a:cs typeface="Roboto"/>
                <a:sym typeface="Roboto"/>
              </a:rPr>
              <a:t>Oidipusz szerepében (1962) </a:t>
            </a:r>
            <a:endParaRPr sz="1500" b="1" i="0" u="none" strike="noStrike" cap="none">
              <a:solidFill>
                <a:schemeClr val="dk2"/>
              </a:solidFill>
              <a:latin typeface="Roboto"/>
              <a:ea typeface="Roboto"/>
              <a:cs typeface="Roboto"/>
              <a:sym typeface="Roboto"/>
            </a:endParaRPr>
          </a:p>
        </p:txBody>
      </p:sp>
      <p:grpSp>
        <p:nvGrpSpPr>
          <p:cNvPr id="756" name="Google Shape;756;p7"/>
          <p:cNvGrpSpPr/>
          <p:nvPr/>
        </p:nvGrpSpPr>
        <p:grpSpPr>
          <a:xfrm>
            <a:off x="1916732" y="616215"/>
            <a:ext cx="729188" cy="1435564"/>
            <a:chOff x="2980826" y="3069265"/>
            <a:chExt cx="729188" cy="1435564"/>
          </a:xfrm>
        </p:grpSpPr>
        <p:sp>
          <p:nvSpPr>
            <p:cNvPr id="757" name="Google Shape;757;p7"/>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8" name="Google Shape;758;p7"/>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9" name="Google Shape;759;p7"/>
            <p:cNvGrpSpPr/>
            <p:nvPr/>
          </p:nvGrpSpPr>
          <p:grpSpPr>
            <a:xfrm>
              <a:off x="2980826" y="3610959"/>
              <a:ext cx="729188" cy="893870"/>
              <a:chOff x="2881589" y="2625675"/>
              <a:chExt cx="729188" cy="893870"/>
            </a:xfrm>
          </p:grpSpPr>
          <p:grpSp>
            <p:nvGrpSpPr>
              <p:cNvPr id="760" name="Google Shape;760;p7"/>
              <p:cNvGrpSpPr/>
              <p:nvPr/>
            </p:nvGrpSpPr>
            <p:grpSpPr>
              <a:xfrm>
                <a:off x="2925090" y="2625675"/>
                <a:ext cx="399700" cy="304281"/>
                <a:chOff x="2925090" y="2625675"/>
                <a:chExt cx="399700" cy="304281"/>
              </a:xfrm>
            </p:grpSpPr>
            <p:sp>
              <p:nvSpPr>
                <p:cNvPr id="761" name="Google Shape;761;p7"/>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3" name="Google Shape;763;p7"/>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4" name="Google Shape;764;p7"/>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7"/>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7"/>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8" name="Google Shape;768;p7"/>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7"/>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1" name="Google Shape;771;p7"/>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7"/>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80" name="Google Shape;780;p7"/>
              <p:cNvGrpSpPr/>
              <p:nvPr/>
            </p:nvGrpSpPr>
            <p:grpSpPr>
              <a:xfrm>
                <a:off x="3283060" y="2825840"/>
                <a:ext cx="94852" cy="75991"/>
                <a:chOff x="3283060" y="2825840"/>
                <a:chExt cx="94852" cy="75991"/>
              </a:xfrm>
            </p:grpSpPr>
            <p:sp>
              <p:nvSpPr>
                <p:cNvPr id="781" name="Google Shape;781;p7"/>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7"/>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7"/>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785" name="Google Shape;785;p7"/>
          <p:cNvSpPr/>
          <p:nvPr/>
        </p:nvSpPr>
        <p:spPr>
          <a:xfrm>
            <a:off x="5061294" y="4352912"/>
            <a:ext cx="3062057"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500" b="1" i="0" u="none" strike="noStrike" cap="none">
                <a:solidFill>
                  <a:schemeClr val="dk2"/>
                </a:solidFill>
                <a:latin typeface="Roboto"/>
                <a:ea typeface="Roboto"/>
                <a:cs typeface="Roboto"/>
                <a:sym typeface="Roboto"/>
              </a:rPr>
              <a:t>Hamletként a Nemzetiben (1952)</a:t>
            </a:r>
            <a:endParaRPr sz="1500" b="1" i="0" u="none" strike="noStrike" cap="none">
              <a:solidFill>
                <a:schemeClr val="dk2"/>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8" descr="Выбор ковра для дома"/>
          <p:cNvPicPr preferRelativeResize="0"/>
          <p:nvPr/>
        </p:nvPicPr>
        <p:blipFill rotWithShape="1">
          <a:blip r:embed="rId3">
            <a:alphaModFix/>
          </a:blip>
          <a:srcRect/>
          <a:stretch/>
        </p:blipFill>
        <p:spPr>
          <a:xfrm rot="10800000" flipH="1">
            <a:off x="2801073" y="5382229"/>
            <a:ext cx="7546695" cy="1475771"/>
          </a:xfrm>
          <a:prstGeom prst="rect">
            <a:avLst/>
          </a:prstGeom>
          <a:noFill/>
          <a:ln>
            <a:noFill/>
          </a:ln>
        </p:spPr>
      </p:pic>
      <p:pic>
        <p:nvPicPr>
          <p:cNvPr id="791" name="Google Shape;791;p8" descr="est.hu : TV : Napi ajánló : Butaságom története"/>
          <p:cNvPicPr preferRelativeResize="0"/>
          <p:nvPr/>
        </p:nvPicPr>
        <p:blipFill rotWithShape="1">
          <a:blip r:embed="rId4">
            <a:alphaModFix/>
          </a:blip>
          <a:srcRect/>
          <a:stretch/>
        </p:blipFill>
        <p:spPr>
          <a:xfrm>
            <a:off x="5926453" y="2202271"/>
            <a:ext cx="3752210" cy="2696901"/>
          </a:xfrm>
          <a:prstGeom prst="rect">
            <a:avLst/>
          </a:prstGeom>
          <a:noFill/>
          <a:ln w="9525" cap="flat" cmpd="sng">
            <a:solidFill>
              <a:schemeClr val="dk1"/>
            </a:solidFill>
            <a:prstDash val="solid"/>
            <a:round/>
            <a:headEnd type="none" w="sm" len="sm"/>
            <a:tailEnd type="none" w="sm" len="sm"/>
          </a:ln>
          <a:effectLst>
            <a:outerShdw blurRad="63500" sx="102000" sy="102000" algn="ctr" rotWithShape="0">
              <a:srgbClr val="000000">
                <a:alpha val="40000"/>
              </a:srgbClr>
            </a:outerShdw>
          </a:effectLst>
        </p:spPr>
      </p:pic>
      <p:pic>
        <p:nvPicPr>
          <p:cNvPr id="792" name="Google Shape;792;p8"/>
          <p:cNvPicPr preferRelativeResize="0"/>
          <p:nvPr/>
        </p:nvPicPr>
        <p:blipFill rotWithShape="1">
          <a:blip r:embed="rId5">
            <a:alphaModFix/>
          </a:blip>
          <a:srcRect l="23654" t="30369" r="72247" b="55480"/>
          <a:stretch/>
        </p:blipFill>
        <p:spPr>
          <a:xfrm>
            <a:off x="17879" y="-70748"/>
            <a:ext cx="749621" cy="1455575"/>
          </a:xfrm>
          <a:prstGeom prst="rect">
            <a:avLst/>
          </a:prstGeom>
          <a:noFill/>
          <a:ln>
            <a:noFill/>
          </a:ln>
        </p:spPr>
      </p:pic>
      <p:sp>
        <p:nvSpPr>
          <p:cNvPr id="793" name="Google Shape;793;p8"/>
          <p:cNvSpPr txBox="1">
            <a:spLocks noGrp="1"/>
          </p:cNvSpPr>
          <p:nvPr>
            <p:ph type="title" idx="4294967295"/>
          </p:nvPr>
        </p:nvSpPr>
        <p:spPr>
          <a:xfrm>
            <a:off x="11427143" y="1690029"/>
            <a:ext cx="550356" cy="2993100"/>
          </a:xfrm>
          <a:prstGeom prst="rect">
            <a:avLst/>
          </a:prstGeom>
          <a:noFill/>
          <a:ln>
            <a:noFill/>
          </a:ln>
          <a:effectLst>
            <a:outerShdw blurRad="57150" dist="19050" dir="5400000" algn="bl" rotWithShape="0">
              <a:srgbClr val="000000">
                <a:alpha val="70980"/>
              </a:srgbClr>
            </a:outerShdw>
          </a:effectLst>
        </p:spPr>
        <p:txBody>
          <a:bodyPr spcFirstLastPara="1" wrap="square" lIns="121900" tIns="121900" rIns="121900" bIns="121900" anchor="ctr" anchorCtr="0">
            <a:noAutofit/>
          </a:bodyPr>
          <a:lstStyle/>
          <a:p>
            <a:pPr marL="0" lvl="0" indent="0" algn="ctr" rtl="0">
              <a:lnSpc>
                <a:spcPct val="60000"/>
              </a:lnSpc>
              <a:spcBef>
                <a:spcPts val="0"/>
              </a:spcBef>
              <a:spcAft>
                <a:spcPts val="0"/>
              </a:spcAft>
              <a:buSzPts val="4000"/>
              <a:buNone/>
            </a:pPr>
            <a:r>
              <a:rPr lang="hu-HU" sz="2800">
                <a:solidFill>
                  <a:schemeClr val="dk1"/>
                </a:solidFill>
              </a:rPr>
              <a:t>A</a:t>
            </a:r>
            <a:br>
              <a:rPr lang="hu-HU" sz="2800">
                <a:solidFill>
                  <a:schemeClr val="dk1"/>
                </a:solidFill>
              </a:rPr>
            </a:br>
            <a:br>
              <a:rPr lang="hu-HU" sz="2800">
                <a:solidFill>
                  <a:schemeClr val="dk1"/>
                </a:solidFill>
              </a:rPr>
            </a:br>
            <a:r>
              <a:rPr lang="hu-HU" sz="2800">
                <a:solidFill>
                  <a:schemeClr val="dk1"/>
                </a:solidFill>
              </a:rPr>
              <a:t> N</a:t>
            </a:r>
            <a:br>
              <a:rPr lang="hu-HU" sz="2800">
                <a:solidFill>
                  <a:schemeClr val="dk1"/>
                </a:solidFill>
              </a:rPr>
            </a:br>
            <a:r>
              <a:rPr lang="hu-HU" sz="2800">
                <a:solidFill>
                  <a:schemeClr val="dk1"/>
                </a:solidFill>
              </a:rPr>
              <a:t>e</a:t>
            </a:r>
            <a:br>
              <a:rPr lang="hu-HU" sz="2800">
                <a:solidFill>
                  <a:schemeClr val="dk1"/>
                </a:solidFill>
              </a:rPr>
            </a:br>
            <a:r>
              <a:rPr lang="hu-HU" sz="2800">
                <a:solidFill>
                  <a:schemeClr val="dk1"/>
                </a:solidFill>
              </a:rPr>
              <a:t>m</a:t>
            </a:r>
            <a:br>
              <a:rPr lang="hu-HU" sz="2800">
                <a:solidFill>
                  <a:schemeClr val="dk1"/>
                </a:solidFill>
              </a:rPr>
            </a:br>
            <a:r>
              <a:rPr lang="hu-HU" sz="2800">
                <a:solidFill>
                  <a:schemeClr val="dk1"/>
                </a:solidFill>
              </a:rPr>
              <a:t>z</a:t>
            </a:r>
            <a:br>
              <a:rPr lang="hu-HU" sz="2800">
                <a:solidFill>
                  <a:schemeClr val="dk1"/>
                </a:solidFill>
              </a:rPr>
            </a:br>
            <a:r>
              <a:rPr lang="hu-HU" sz="2800">
                <a:solidFill>
                  <a:schemeClr val="dk1"/>
                </a:solidFill>
              </a:rPr>
              <a:t>e</a:t>
            </a:r>
            <a:br>
              <a:rPr lang="hu-HU" sz="2800">
                <a:solidFill>
                  <a:schemeClr val="dk1"/>
                </a:solidFill>
              </a:rPr>
            </a:br>
            <a:r>
              <a:rPr lang="hu-HU" sz="2800">
                <a:solidFill>
                  <a:schemeClr val="dk1"/>
                </a:solidFill>
              </a:rPr>
              <a:t>t</a:t>
            </a:r>
            <a:br>
              <a:rPr lang="hu-HU" sz="2800">
                <a:solidFill>
                  <a:schemeClr val="dk1"/>
                </a:solidFill>
              </a:rPr>
            </a:br>
            <a:r>
              <a:rPr lang="hu-HU" sz="2800">
                <a:solidFill>
                  <a:schemeClr val="dk1"/>
                </a:solidFill>
              </a:rPr>
              <a:t>i</a:t>
            </a:r>
            <a:br>
              <a:rPr lang="hu-HU" sz="2800">
                <a:solidFill>
                  <a:schemeClr val="dk1"/>
                </a:solidFill>
              </a:rPr>
            </a:br>
            <a:br>
              <a:rPr lang="hu-HU" sz="2800">
                <a:solidFill>
                  <a:schemeClr val="dk1"/>
                </a:solidFill>
              </a:rPr>
            </a:br>
            <a:r>
              <a:rPr lang="hu-HU" sz="2800">
                <a:solidFill>
                  <a:schemeClr val="dk1"/>
                </a:solidFill>
              </a:rPr>
              <a:t>szolgálatában</a:t>
            </a:r>
            <a:endParaRPr sz="2800">
              <a:solidFill>
                <a:schemeClr val="dk1"/>
              </a:solidFill>
            </a:endParaRPr>
          </a:p>
        </p:txBody>
      </p:sp>
      <p:grpSp>
        <p:nvGrpSpPr>
          <p:cNvPr id="794" name="Google Shape;794;p8"/>
          <p:cNvGrpSpPr/>
          <p:nvPr/>
        </p:nvGrpSpPr>
        <p:grpSpPr>
          <a:xfrm>
            <a:off x="5570288" y="972247"/>
            <a:ext cx="729188" cy="1435564"/>
            <a:chOff x="2980826" y="3069265"/>
            <a:chExt cx="729188" cy="1435564"/>
          </a:xfrm>
        </p:grpSpPr>
        <p:sp>
          <p:nvSpPr>
            <p:cNvPr id="795" name="Google Shape;795;p8"/>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8"/>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97" name="Google Shape;797;p8"/>
            <p:cNvGrpSpPr/>
            <p:nvPr/>
          </p:nvGrpSpPr>
          <p:grpSpPr>
            <a:xfrm>
              <a:off x="2980826" y="3610959"/>
              <a:ext cx="729188" cy="893870"/>
              <a:chOff x="2881589" y="2625675"/>
              <a:chExt cx="729188" cy="893870"/>
            </a:xfrm>
          </p:grpSpPr>
          <p:grpSp>
            <p:nvGrpSpPr>
              <p:cNvPr id="798" name="Google Shape;798;p8"/>
              <p:cNvGrpSpPr/>
              <p:nvPr/>
            </p:nvGrpSpPr>
            <p:grpSpPr>
              <a:xfrm>
                <a:off x="2925090" y="2625675"/>
                <a:ext cx="399700" cy="304281"/>
                <a:chOff x="2925090" y="2625675"/>
                <a:chExt cx="399700" cy="304281"/>
              </a:xfrm>
            </p:grpSpPr>
            <p:sp>
              <p:nvSpPr>
                <p:cNvPr id="799" name="Google Shape;799;p8"/>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8"/>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01" name="Google Shape;801;p8"/>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8"/>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8"/>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4" name="Google Shape;804;p8"/>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8"/>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8"/>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7" name="Google Shape;807;p8"/>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8"/>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8"/>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0" name="Google Shape;810;p8"/>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8"/>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8"/>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8"/>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8"/>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8"/>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8"/>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8"/>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18" name="Google Shape;818;p8"/>
              <p:cNvGrpSpPr/>
              <p:nvPr/>
            </p:nvGrpSpPr>
            <p:grpSpPr>
              <a:xfrm>
                <a:off x="3283060" y="2825840"/>
                <a:ext cx="94852" cy="75991"/>
                <a:chOff x="3283060" y="2825840"/>
                <a:chExt cx="94852" cy="75991"/>
              </a:xfrm>
            </p:grpSpPr>
            <p:sp>
              <p:nvSpPr>
                <p:cNvPr id="819" name="Google Shape;819;p8"/>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8"/>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8"/>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8"/>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23" name="Google Shape;823;p8"/>
          <p:cNvGrpSpPr/>
          <p:nvPr/>
        </p:nvGrpSpPr>
        <p:grpSpPr>
          <a:xfrm flipH="1">
            <a:off x="9374537" y="832884"/>
            <a:ext cx="729188" cy="1435564"/>
            <a:chOff x="2980826" y="3069265"/>
            <a:chExt cx="729188" cy="1435564"/>
          </a:xfrm>
        </p:grpSpPr>
        <p:sp>
          <p:nvSpPr>
            <p:cNvPr id="824" name="Google Shape;824;p8"/>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8"/>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26" name="Google Shape;826;p8"/>
            <p:cNvGrpSpPr/>
            <p:nvPr/>
          </p:nvGrpSpPr>
          <p:grpSpPr>
            <a:xfrm>
              <a:off x="2980826" y="3610959"/>
              <a:ext cx="729188" cy="893870"/>
              <a:chOff x="2881589" y="2625675"/>
              <a:chExt cx="729188" cy="893870"/>
            </a:xfrm>
          </p:grpSpPr>
          <p:grpSp>
            <p:nvGrpSpPr>
              <p:cNvPr id="827" name="Google Shape;827;p8"/>
              <p:cNvGrpSpPr/>
              <p:nvPr/>
            </p:nvGrpSpPr>
            <p:grpSpPr>
              <a:xfrm>
                <a:off x="2925090" y="2625675"/>
                <a:ext cx="399700" cy="304281"/>
                <a:chOff x="2925090" y="2625675"/>
                <a:chExt cx="399700" cy="304281"/>
              </a:xfrm>
            </p:grpSpPr>
            <p:sp>
              <p:nvSpPr>
                <p:cNvPr id="828" name="Google Shape;828;p8"/>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8"/>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0" name="Google Shape;830;p8"/>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8"/>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8"/>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8"/>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4" name="Google Shape;834;p8"/>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8"/>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8"/>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8"/>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8"/>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8"/>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0" name="Google Shape;840;p8"/>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8"/>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8"/>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3" name="Google Shape;843;p8"/>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4" name="Google Shape;844;p8"/>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5" name="Google Shape;845;p8"/>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8"/>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7" name="Google Shape;847;p8"/>
              <p:cNvGrpSpPr/>
              <p:nvPr/>
            </p:nvGrpSpPr>
            <p:grpSpPr>
              <a:xfrm>
                <a:off x="3283060" y="2825840"/>
                <a:ext cx="94852" cy="75991"/>
                <a:chOff x="3283060" y="2825840"/>
                <a:chExt cx="94852" cy="75991"/>
              </a:xfrm>
            </p:grpSpPr>
            <p:sp>
              <p:nvSpPr>
                <p:cNvPr id="848" name="Google Shape;848;p8"/>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8"/>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0" name="Google Shape;850;p8"/>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1" name="Google Shape;851;p8"/>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852" name="Google Shape;852;p8">
            <a:hlinkClick r:id="rId6" action="ppaction://hlinksldjump"/>
          </p:cNvPr>
          <p:cNvSpPr/>
          <p:nvPr/>
        </p:nvSpPr>
        <p:spPr>
          <a:xfrm flipH="1">
            <a:off x="767500" y="1866175"/>
            <a:ext cx="1314400" cy="4389675"/>
          </a:xfrm>
          <a:custGeom>
            <a:avLst/>
            <a:gdLst/>
            <a:ahLst/>
            <a:cxnLst/>
            <a:rect l="l" t="t" r="r" b="b"/>
            <a:pathLst>
              <a:path w="52576" h="175587" extrusionOk="0">
                <a:moveTo>
                  <a:pt x="51189" y="0"/>
                </a:moveTo>
                <a:lnTo>
                  <a:pt x="0" y="14696"/>
                </a:lnTo>
                <a:lnTo>
                  <a:pt x="285" y="162927"/>
                </a:lnTo>
                <a:lnTo>
                  <a:pt x="52576" y="175587"/>
                </a:lnTo>
                <a:close/>
              </a:path>
            </a:pathLst>
          </a:custGeom>
          <a:noFill/>
          <a:ln>
            <a:noFill/>
          </a:ln>
        </p:spPr>
      </p:sp>
      <p:sp>
        <p:nvSpPr>
          <p:cNvPr id="853" name="Google Shape;853;p8">
            <a:hlinkClick r:id="rId7" action="ppaction://hlinksldjump"/>
          </p:cNvPr>
          <p:cNvSpPr/>
          <p:nvPr/>
        </p:nvSpPr>
        <p:spPr>
          <a:xfrm>
            <a:off x="3857" y="1541008"/>
            <a:ext cx="2887700" cy="4894570"/>
          </a:xfrm>
          <a:custGeom>
            <a:avLst/>
            <a:gdLst/>
            <a:ahLst/>
            <a:cxnLst/>
            <a:rect l="l" t="t" r="r" b="b"/>
            <a:pathLst>
              <a:path w="51189" h="171183" extrusionOk="0">
                <a:moveTo>
                  <a:pt x="0" y="0"/>
                </a:moveTo>
                <a:lnTo>
                  <a:pt x="51189" y="13210"/>
                </a:lnTo>
                <a:lnTo>
                  <a:pt x="48988" y="145864"/>
                </a:lnTo>
                <a:lnTo>
                  <a:pt x="550" y="171183"/>
                </a:lnTo>
                <a:close/>
              </a:path>
            </a:pathLst>
          </a:custGeom>
          <a:gradFill>
            <a:gsLst>
              <a:gs pos="0">
                <a:srgbClr val="D5D5D5"/>
              </a:gs>
              <a:gs pos="14000">
                <a:srgbClr val="D5D5D5"/>
              </a:gs>
              <a:gs pos="100000">
                <a:schemeClr val="lt1"/>
              </a:gs>
            </a:gsLst>
            <a:lin ang="0" scaled="0"/>
          </a:gradFill>
          <a:ln>
            <a:noFill/>
          </a:ln>
        </p:spPr>
      </p:sp>
      <p:sp>
        <p:nvSpPr>
          <p:cNvPr id="854" name="Google Shape;854;p8"/>
          <p:cNvSpPr/>
          <p:nvPr/>
        </p:nvSpPr>
        <p:spPr>
          <a:xfrm>
            <a:off x="3373501" y="1288801"/>
            <a:ext cx="2325538" cy="3477835"/>
          </a:xfrm>
          <a:prstGeom prst="rect">
            <a:avLst/>
          </a:prstGeom>
          <a:noFill/>
          <a:ln w="9525" cap="flat" cmpd="tri">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2000" b="0" i="0" u="none" strike="noStrike" cap="none" dirty="0">
                <a:solidFill>
                  <a:srgbClr val="000000"/>
                </a:solidFill>
                <a:latin typeface="Times New Roman"/>
                <a:ea typeface="Times New Roman"/>
                <a:cs typeface="Times New Roman"/>
                <a:sym typeface="Times New Roman"/>
              </a:rPr>
              <a:t>Itt ismerkedett meg második feleségével, Zolnay Zsuzsával is (aki 1989-től a Nemzeti Színház örökös tagja).</a:t>
            </a:r>
            <a:endParaRPr sz="20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hu-HU" sz="2000" b="0" i="0" u="none" strike="noStrike" cap="none" dirty="0">
                <a:solidFill>
                  <a:srgbClr val="000000"/>
                </a:solidFill>
                <a:latin typeface="Times New Roman"/>
                <a:ea typeface="Times New Roman"/>
                <a:cs typeface="Times New Roman"/>
                <a:sym typeface="Times New Roman"/>
              </a:rPr>
              <a:t>Leánya, Básti Juli-anna 2003 és 2015 között szintén a Nemzeti Színház tagja volt.</a:t>
            </a:r>
            <a:endParaRPr sz="2000" b="0" i="0" u="none" strike="noStrike" cap="none" dirty="0">
              <a:solidFill>
                <a:srgbClr val="000000"/>
              </a:solidFill>
              <a:latin typeface="Times New Roman"/>
              <a:ea typeface="Times New Roman"/>
              <a:cs typeface="Times New Roman"/>
              <a:sym typeface="Times New Roman"/>
            </a:endParaRPr>
          </a:p>
        </p:txBody>
      </p:sp>
      <p:sp>
        <p:nvSpPr>
          <p:cNvPr id="855" name="Google Shape;855;p8"/>
          <p:cNvSpPr/>
          <p:nvPr/>
        </p:nvSpPr>
        <p:spPr>
          <a:xfrm>
            <a:off x="97800" y="1288800"/>
            <a:ext cx="3079800" cy="378561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2000" b="0" i="0" u="none" strike="noStrike" cap="none" dirty="0">
                <a:solidFill>
                  <a:srgbClr val="000000"/>
                </a:solidFill>
                <a:latin typeface="Times New Roman"/>
                <a:ea typeface="Times New Roman"/>
                <a:cs typeface="Times New Roman"/>
                <a:sym typeface="Times New Roman"/>
              </a:rPr>
              <a:t>Azonban nem csak mint előadóművész volt jelentős a Nemzeti Színház számára, hanem mint oktató is. 1952–1960 között a Színház- és Filmművészeti Főiskola </a:t>
            </a:r>
            <a:r>
              <a:rPr lang="hu-HU" sz="2000" dirty="0">
                <a:latin typeface="Times New Roman"/>
                <a:ea typeface="Times New Roman"/>
                <a:cs typeface="Times New Roman"/>
                <a:sym typeface="Times New Roman"/>
              </a:rPr>
              <a:t>tanára</a:t>
            </a:r>
            <a:r>
              <a:rPr lang="hu-HU" sz="2000" b="0" i="0" u="none" strike="noStrike" cap="none" dirty="0">
                <a:solidFill>
                  <a:srgbClr val="000000"/>
                </a:solidFill>
                <a:latin typeface="Times New Roman"/>
                <a:ea typeface="Times New Roman"/>
                <a:cs typeface="Times New Roman"/>
                <a:sym typeface="Times New Roman"/>
              </a:rPr>
              <a:t> volt, így gondos-kodva az utánpótlásról. Jó, de szigorú tanárnak tar-tották. Hasonló elvárásai voltak a diákjaival, mint saját magával szemben. </a:t>
            </a:r>
            <a:endParaRPr dirty="0"/>
          </a:p>
        </p:txBody>
      </p:sp>
      <p:pic>
        <p:nvPicPr>
          <p:cNvPr id="856" name="Google Shape;856;p8" descr="Пин на доске ~ Plants &amp; Trees ~"/>
          <p:cNvPicPr preferRelativeResize="0"/>
          <p:nvPr/>
        </p:nvPicPr>
        <p:blipFill rotWithShape="1">
          <a:blip r:embed="rId8">
            <a:alphaModFix/>
          </a:blip>
          <a:srcRect/>
          <a:stretch/>
        </p:blipFill>
        <p:spPr>
          <a:xfrm>
            <a:off x="9302056" y="3530465"/>
            <a:ext cx="1764885" cy="2280213"/>
          </a:xfrm>
          <a:prstGeom prst="rect">
            <a:avLst/>
          </a:prstGeom>
          <a:noFill/>
          <a:ln>
            <a:noFill/>
          </a:ln>
          <a:effectLst>
            <a:outerShdw blurRad="50800" dist="38100" dir="8100000" algn="tr" rotWithShape="0">
              <a:srgbClr val="000000">
                <a:alpha val="40000"/>
              </a:srgbClr>
            </a:outerShdw>
          </a:effectLst>
        </p:spPr>
      </p:pic>
      <p:grpSp>
        <p:nvGrpSpPr>
          <p:cNvPr id="857" name="Google Shape;857;p8"/>
          <p:cNvGrpSpPr/>
          <p:nvPr/>
        </p:nvGrpSpPr>
        <p:grpSpPr>
          <a:xfrm flipH="1">
            <a:off x="2566335" y="151864"/>
            <a:ext cx="729188" cy="1435564"/>
            <a:chOff x="2980826" y="3069265"/>
            <a:chExt cx="729188" cy="1435564"/>
          </a:xfrm>
        </p:grpSpPr>
        <p:sp>
          <p:nvSpPr>
            <p:cNvPr id="858" name="Google Shape;858;p8"/>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8"/>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60" name="Google Shape;860;p8"/>
            <p:cNvGrpSpPr/>
            <p:nvPr/>
          </p:nvGrpSpPr>
          <p:grpSpPr>
            <a:xfrm>
              <a:off x="2980826" y="3610959"/>
              <a:ext cx="729188" cy="893870"/>
              <a:chOff x="2881589" y="2625675"/>
              <a:chExt cx="729188" cy="893870"/>
            </a:xfrm>
          </p:grpSpPr>
          <p:grpSp>
            <p:nvGrpSpPr>
              <p:cNvPr id="861" name="Google Shape;861;p8"/>
              <p:cNvGrpSpPr/>
              <p:nvPr/>
            </p:nvGrpSpPr>
            <p:grpSpPr>
              <a:xfrm>
                <a:off x="2925090" y="2625675"/>
                <a:ext cx="399700" cy="304281"/>
                <a:chOff x="2925090" y="2625675"/>
                <a:chExt cx="399700" cy="304281"/>
              </a:xfrm>
            </p:grpSpPr>
            <p:sp>
              <p:nvSpPr>
                <p:cNvPr id="862" name="Google Shape;862;p8"/>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3" name="Google Shape;863;p8"/>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4" name="Google Shape;864;p8"/>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8"/>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8"/>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8"/>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8"/>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8"/>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8"/>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8"/>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8"/>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8"/>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8"/>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8"/>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6" name="Google Shape;876;p8"/>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7" name="Google Shape;877;p8"/>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8"/>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9" name="Google Shape;879;p8"/>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0" name="Google Shape;880;p8"/>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1" name="Google Shape;881;p8"/>
              <p:cNvGrpSpPr/>
              <p:nvPr/>
            </p:nvGrpSpPr>
            <p:grpSpPr>
              <a:xfrm>
                <a:off x="3283060" y="2825840"/>
                <a:ext cx="94852" cy="75991"/>
                <a:chOff x="3283060" y="2825840"/>
                <a:chExt cx="94852" cy="75991"/>
              </a:xfrm>
            </p:grpSpPr>
            <p:sp>
              <p:nvSpPr>
                <p:cNvPr id="882" name="Google Shape;882;p8"/>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8"/>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8"/>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8"/>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p9"/>
          <p:cNvPicPr preferRelativeResize="0"/>
          <p:nvPr/>
        </p:nvPicPr>
        <p:blipFill rotWithShape="1">
          <a:blip r:embed="rId3">
            <a:alphaModFix/>
          </a:blip>
          <a:srcRect/>
          <a:stretch/>
        </p:blipFill>
        <p:spPr>
          <a:xfrm>
            <a:off x="4843828" y="1781821"/>
            <a:ext cx="3952156" cy="2876672"/>
          </a:xfrm>
          <a:prstGeom prst="rect">
            <a:avLst/>
          </a:prstGeom>
          <a:noFill/>
          <a:ln>
            <a:noFill/>
          </a:ln>
        </p:spPr>
      </p:pic>
      <p:pic>
        <p:nvPicPr>
          <p:cNvPr id="891" name="Google Shape;891;p9"/>
          <p:cNvPicPr preferRelativeResize="0"/>
          <p:nvPr/>
        </p:nvPicPr>
        <p:blipFill rotWithShape="1">
          <a:blip r:embed="rId4">
            <a:alphaModFix/>
          </a:blip>
          <a:srcRect r="32723" b="7894"/>
          <a:stretch/>
        </p:blipFill>
        <p:spPr>
          <a:xfrm>
            <a:off x="2177456" y="1356192"/>
            <a:ext cx="2312950" cy="3843613"/>
          </a:xfrm>
          <a:prstGeom prst="rect">
            <a:avLst/>
          </a:prstGeom>
          <a:noFill/>
          <a:ln>
            <a:noFill/>
          </a:ln>
        </p:spPr>
      </p:pic>
      <p:grpSp>
        <p:nvGrpSpPr>
          <p:cNvPr id="892" name="Google Shape;892;p9"/>
          <p:cNvGrpSpPr/>
          <p:nvPr/>
        </p:nvGrpSpPr>
        <p:grpSpPr>
          <a:xfrm flipH="1">
            <a:off x="4114640" y="224058"/>
            <a:ext cx="729188" cy="1435564"/>
            <a:chOff x="2980826" y="3069265"/>
            <a:chExt cx="729188" cy="1435564"/>
          </a:xfrm>
        </p:grpSpPr>
        <p:sp>
          <p:nvSpPr>
            <p:cNvPr id="893" name="Google Shape;893;p9"/>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4" name="Google Shape;894;p9"/>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95" name="Google Shape;895;p9"/>
            <p:cNvGrpSpPr/>
            <p:nvPr/>
          </p:nvGrpSpPr>
          <p:grpSpPr>
            <a:xfrm>
              <a:off x="2980826" y="3610959"/>
              <a:ext cx="729188" cy="893870"/>
              <a:chOff x="2881589" y="2625675"/>
              <a:chExt cx="729188" cy="893870"/>
            </a:xfrm>
          </p:grpSpPr>
          <p:grpSp>
            <p:nvGrpSpPr>
              <p:cNvPr id="896" name="Google Shape;896;p9"/>
              <p:cNvGrpSpPr/>
              <p:nvPr/>
            </p:nvGrpSpPr>
            <p:grpSpPr>
              <a:xfrm>
                <a:off x="2925090" y="2625675"/>
                <a:ext cx="399700" cy="304281"/>
                <a:chOff x="2925090" y="2625675"/>
                <a:chExt cx="399700" cy="304281"/>
              </a:xfrm>
            </p:grpSpPr>
            <p:sp>
              <p:nvSpPr>
                <p:cNvPr id="897" name="Google Shape;897;p9"/>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9"/>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9" name="Google Shape;899;p9"/>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0" name="Google Shape;900;p9"/>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9"/>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9"/>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3" name="Google Shape;903;p9"/>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4" name="Google Shape;904;p9"/>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9"/>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9"/>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7" name="Google Shape;907;p9"/>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8" name="Google Shape;908;p9"/>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9"/>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9"/>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1" name="Google Shape;911;p9"/>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2" name="Google Shape;912;p9"/>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3" name="Google Shape;913;p9"/>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4" name="Google Shape;914;p9"/>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9"/>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6" name="Google Shape;916;p9"/>
              <p:cNvGrpSpPr/>
              <p:nvPr/>
            </p:nvGrpSpPr>
            <p:grpSpPr>
              <a:xfrm>
                <a:off x="3283060" y="2825840"/>
                <a:ext cx="94852" cy="75991"/>
                <a:chOff x="3283060" y="2825840"/>
                <a:chExt cx="94852" cy="75991"/>
              </a:xfrm>
            </p:grpSpPr>
            <p:sp>
              <p:nvSpPr>
                <p:cNvPr id="917" name="Google Shape;917;p9"/>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8" name="Google Shape;918;p9"/>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9"/>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9"/>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21" name="Google Shape;921;p9"/>
          <p:cNvGrpSpPr/>
          <p:nvPr/>
        </p:nvGrpSpPr>
        <p:grpSpPr>
          <a:xfrm>
            <a:off x="4876337" y="381471"/>
            <a:ext cx="666518" cy="1435564"/>
            <a:chOff x="2980826" y="3069265"/>
            <a:chExt cx="729188" cy="1435564"/>
          </a:xfrm>
        </p:grpSpPr>
        <p:sp>
          <p:nvSpPr>
            <p:cNvPr id="922" name="Google Shape;922;p9"/>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9"/>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24" name="Google Shape;924;p9"/>
            <p:cNvGrpSpPr/>
            <p:nvPr/>
          </p:nvGrpSpPr>
          <p:grpSpPr>
            <a:xfrm>
              <a:off x="2980826" y="3610959"/>
              <a:ext cx="729188" cy="893870"/>
              <a:chOff x="2881589" y="2625675"/>
              <a:chExt cx="729188" cy="893870"/>
            </a:xfrm>
          </p:grpSpPr>
          <p:grpSp>
            <p:nvGrpSpPr>
              <p:cNvPr id="925" name="Google Shape;925;p9"/>
              <p:cNvGrpSpPr/>
              <p:nvPr/>
            </p:nvGrpSpPr>
            <p:grpSpPr>
              <a:xfrm>
                <a:off x="2925090" y="2625675"/>
                <a:ext cx="399700" cy="304281"/>
                <a:chOff x="2925090" y="2625675"/>
                <a:chExt cx="399700" cy="304281"/>
              </a:xfrm>
            </p:grpSpPr>
            <p:sp>
              <p:nvSpPr>
                <p:cNvPr id="926" name="Google Shape;926;p9"/>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9"/>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28" name="Google Shape;928;p9"/>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9" name="Google Shape;929;p9"/>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9"/>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9"/>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2" name="Google Shape;932;p9"/>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3" name="Google Shape;933;p9"/>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4" name="Google Shape;934;p9"/>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9"/>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9"/>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9"/>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9"/>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9" name="Google Shape;939;p9"/>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9"/>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9"/>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9"/>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9"/>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4" name="Google Shape;944;p9"/>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45" name="Google Shape;945;p9"/>
              <p:cNvGrpSpPr/>
              <p:nvPr/>
            </p:nvGrpSpPr>
            <p:grpSpPr>
              <a:xfrm>
                <a:off x="3283060" y="2825840"/>
                <a:ext cx="94852" cy="75991"/>
                <a:chOff x="3283060" y="2825840"/>
                <a:chExt cx="94852" cy="75991"/>
              </a:xfrm>
            </p:grpSpPr>
            <p:sp>
              <p:nvSpPr>
                <p:cNvPr id="946" name="Google Shape;946;p9"/>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7" name="Google Shape;947;p9"/>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9"/>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9" name="Google Shape;949;p9"/>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50" name="Google Shape;950;p9"/>
          <p:cNvGrpSpPr/>
          <p:nvPr/>
        </p:nvGrpSpPr>
        <p:grpSpPr>
          <a:xfrm flipH="1">
            <a:off x="8084757" y="415579"/>
            <a:ext cx="729188" cy="1435564"/>
            <a:chOff x="2980826" y="3069265"/>
            <a:chExt cx="729188" cy="1435564"/>
          </a:xfrm>
        </p:grpSpPr>
        <p:sp>
          <p:nvSpPr>
            <p:cNvPr id="951" name="Google Shape;951;p9"/>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9"/>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53" name="Google Shape;953;p9"/>
            <p:cNvGrpSpPr/>
            <p:nvPr/>
          </p:nvGrpSpPr>
          <p:grpSpPr>
            <a:xfrm>
              <a:off x="2980826" y="3610959"/>
              <a:ext cx="729188" cy="893870"/>
              <a:chOff x="2881589" y="2625675"/>
              <a:chExt cx="729188" cy="893870"/>
            </a:xfrm>
          </p:grpSpPr>
          <p:grpSp>
            <p:nvGrpSpPr>
              <p:cNvPr id="954" name="Google Shape;954;p9"/>
              <p:cNvGrpSpPr/>
              <p:nvPr/>
            </p:nvGrpSpPr>
            <p:grpSpPr>
              <a:xfrm>
                <a:off x="2925090" y="2625675"/>
                <a:ext cx="399700" cy="304281"/>
                <a:chOff x="2925090" y="2625675"/>
                <a:chExt cx="399700" cy="304281"/>
              </a:xfrm>
            </p:grpSpPr>
            <p:sp>
              <p:nvSpPr>
                <p:cNvPr id="955" name="Google Shape;955;p9"/>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9"/>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57" name="Google Shape;957;p9"/>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9"/>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9" name="Google Shape;959;p9"/>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0" name="Google Shape;960;p9"/>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9"/>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9"/>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9"/>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9"/>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9"/>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9"/>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9"/>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8" name="Google Shape;968;p9"/>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9"/>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9"/>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9"/>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9"/>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9"/>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74" name="Google Shape;974;p9"/>
              <p:cNvGrpSpPr/>
              <p:nvPr/>
            </p:nvGrpSpPr>
            <p:grpSpPr>
              <a:xfrm>
                <a:off x="3283060" y="2825840"/>
                <a:ext cx="94852" cy="75991"/>
                <a:chOff x="3283060" y="2825840"/>
                <a:chExt cx="94852" cy="75991"/>
              </a:xfrm>
            </p:grpSpPr>
            <p:sp>
              <p:nvSpPr>
                <p:cNvPr id="975" name="Google Shape;975;p9"/>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9"/>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9"/>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8" name="Google Shape;978;p9"/>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979" name="Google Shape;979;p9"/>
          <p:cNvSpPr/>
          <p:nvPr/>
        </p:nvSpPr>
        <p:spPr>
          <a:xfrm>
            <a:off x="1947128" y="5176161"/>
            <a:ext cx="7832894" cy="290079"/>
          </a:xfrm>
          <a:prstGeom prst="rect">
            <a:avLst/>
          </a:prstGeom>
          <a:noFill/>
          <a:ln>
            <a:noFill/>
          </a:ln>
        </p:spPr>
        <p:txBody>
          <a:bodyPr spcFirstLastPara="1" wrap="square" lIns="91425" tIns="45700" rIns="91425" bIns="45700" anchor="t" anchorCtr="0">
            <a:spAutoFit/>
          </a:bodyPr>
          <a:lstStyle/>
          <a:p>
            <a:pPr marL="133350" marR="0" lvl="0" indent="0" algn="l" rtl="0">
              <a:lnSpc>
                <a:spcPct val="115000"/>
              </a:lnSpc>
              <a:spcBef>
                <a:spcPts val="0"/>
              </a:spcBef>
              <a:spcAft>
                <a:spcPts val="0"/>
              </a:spcAft>
              <a:buNone/>
            </a:pPr>
            <a:r>
              <a:rPr lang="hu-HU" sz="1200" b="1" i="0" u="none" strike="noStrike" cap="none">
                <a:solidFill>
                  <a:schemeClr val="dk2"/>
                </a:solidFill>
                <a:latin typeface="Roboto"/>
                <a:ea typeface="Roboto"/>
                <a:cs typeface="Roboto"/>
                <a:sym typeface="Roboto"/>
              </a:rPr>
              <a:t>Básti Lajos Vronszkij grófként az Anna Kareninában Bajor Gizivel (Magyar Színház. 1949)</a:t>
            </a:r>
            <a:endParaRPr sz="1200" b="1" i="0" u="none" strike="noStrike" cap="none">
              <a:solidFill>
                <a:schemeClr val="dk2"/>
              </a:solidFill>
              <a:latin typeface="Roboto"/>
              <a:ea typeface="Roboto"/>
              <a:cs typeface="Roboto"/>
              <a:sym typeface="Roboto"/>
            </a:endParaRPr>
          </a:p>
        </p:txBody>
      </p:sp>
      <p:grpSp>
        <p:nvGrpSpPr>
          <p:cNvPr id="980" name="Google Shape;980;p9"/>
          <p:cNvGrpSpPr/>
          <p:nvPr/>
        </p:nvGrpSpPr>
        <p:grpSpPr>
          <a:xfrm>
            <a:off x="2167497" y="170904"/>
            <a:ext cx="729188" cy="1435564"/>
            <a:chOff x="2980826" y="3069265"/>
            <a:chExt cx="729188" cy="1435564"/>
          </a:xfrm>
        </p:grpSpPr>
        <p:sp>
          <p:nvSpPr>
            <p:cNvPr id="981" name="Google Shape;981;p9"/>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9"/>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83" name="Google Shape;983;p9"/>
            <p:cNvGrpSpPr/>
            <p:nvPr/>
          </p:nvGrpSpPr>
          <p:grpSpPr>
            <a:xfrm>
              <a:off x="2980826" y="3610959"/>
              <a:ext cx="729188" cy="893870"/>
              <a:chOff x="2881589" y="2625675"/>
              <a:chExt cx="729188" cy="893870"/>
            </a:xfrm>
          </p:grpSpPr>
          <p:grpSp>
            <p:nvGrpSpPr>
              <p:cNvPr id="984" name="Google Shape;984;p9"/>
              <p:cNvGrpSpPr/>
              <p:nvPr/>
            </p:nvGrpSpPr>
            <p:grpSpPr>
              <a:xfrm>
                <a:off x="2925090" y="2625675"/>
                <a:ext cx="399700" cy="304281"/>
                <a:chOff x="2925090" y="2625675"/>
                <a:chExt cx="399700" cy="304281"/>
              </a:xfrm>
            </p:grpSpPr>
            <p:sp>
              <p:nvSpPr>
                <p:cNvPr id="985" name="Google Shape;985;p9"/>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9"/>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87" name="Google Shape;987;p9"/>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9"/>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9"/>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9"/>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9"/>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9"/>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9"/>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4" name="Google Shape;994;p9"/>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5" name="Google Shape;995;p9"/>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6" name="Google Shape;996;p9"/>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7" name="Google Shape;997;p9"/>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8" name="Google Shape;998;p9"/>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9" name="Google Shape;999;p9"/>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0" name="Google Shape;1000;p9"/>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1" name="Google Shape;1001;p9"/>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2" name="Google Shape;1002;p9"/>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3" name="Google Shape;1003;p9"/>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04" name="Google Shape;1004;p9"/>
              <p:cNvGrpSpPr/>
              <p:nvPr/>
            </p:nvGrpSpPr>
            <p:grpSpPr>
              <a:xfrm>
                <a:off x="3283060" y="2825840"/>
                <a:ext cx="94852" cy="75991"/>
                <a:chOff x="3283060" y="2825840"/>
                <a:chExt cx="94852" cy="75991"/>
              </a:xfrm>
            </p:grpSpPr>
            <p:sp>
              <p:nvSpPr>
                <p:cNvPr id="1005" name="Google Shape;1005;p9"/>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9"/>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9"/>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9"/>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1009" name="Google Shape;1009;p9"/>
          <p:cNvSpPr/>
          <p:nvPr/>
        </p:nvSpPr>
        <p:spPr>
          <a:xfrm>
            <a:off x="5886450" y="4758900"/>
            <a:ext cx="239640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200" b="1" i="0" u="none" strike="noStrike" cap="none" dirty="0">
                <a:solidFill>
                  <a:schemeClr val="dk2"/>
                </a:solidFill>
                <a:latin typeface="Roboto"/>
                <a:ea typeface="Roboto"/>
                <a:cs typeface="Roboto"/>
                <a:sym typeface="Roboto"/>
              </a:rPr>
              <a:t>A Fel a fejjel! című filmben</a:t>
            </a:r>
            <a:endParaRPr sz="1200" b="1" i="0" u="none" strike="noStrike" cap="none" dirty="0">
              <a:solidFill>
                <a:srgbClr val="000000"/>
              </a:solidFill>
              <a:latin typeface="Arial"/>
              <a:ea typeface="Arial"/>
              <a:cs typeface="Arial"/>
              <a:sym typeface="Arial"/>
            </a:endParaRPr>
          </a:p>
        </p:txBody>
      </p:sp>
      <p:sp>
        <p:nvSpPr>
          <p:cNvPr id="1010" name="Google Shape;1010;p9">
            <a:hlinkClick r:id="rId5" action="ppaction://hlinksldjump"/>
          </p:cNvPr>
          <p:cNvSpPr/>
          <p:nvPr/>
        </p:nvSpPr>
        <p:spPr>
          <a:xfrm flipH="1">
            <a:off x="9627074" y="1613141"/>
            <a:ext cx="2564925" cy="4894570"/>
          </a:xfrm>
          <a:custGeom>
            <a:avLst/>
            <a:gdLst/>
            <a:ahLst/>
            <a:cxnLst/>
            <a:rect l="l" t="t" r="r" b="b"/>
            <a:pathLst>
              <a:path w="51189" h="171183" extrusionOk="0">
                <a:moveTo>
                  <a:pt x="0" y="0"/>
                </a:moveTo>
                <a:lnTo>
                  <a:pt x="51189" y="13210"/>
                </a:lnTo>
                <a:lnTo>
                  <a:pt x="48988" y="145864"/>
                </a:lnTo>
                <a:lnTo>
                  <a:pt x="550" y="171183"/>
                </a:lnTo>
                <a:close/>
              </a:path>
            </a:pathLst>
          </a:custGeom>
          <a:gradFill>
            <a:gsLst>
              <a:gs pos="0">
                <a:srgbClr val="D5D5D5"/>
              </a:gs>
              <a:gs pos="14000">
                <a:srgbClr val="D5D5D5"/>
              </a:gs>
              <a:gs pos="100000">
                <a:schemeClr val="lt1"/>
              </a:gs>
            </a:gsLst>
            <a:lin ang="0" scaled="0"/>
          </a:gradFill>
          <a:ln>
            <a:noFill/>
          </a:ln>
        </p:spPr>
      </p:sp>
      <p:sp>
        <p:nvSpPr>
          <p:cNvPr id="1011" name="Google Shape;1011;p9"/>
          <p:cNvSpPr/>
          <p:nvPr/>
        </p:nvSpPr>
        <p:spPr>
          <a:xfrm>
            <a:off x="10979" y="-97804"/>
            <a:ext cx="567890" cy="167677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2" name="Google Shape;1012;p9"/>
          <p:cNvSpPr/>
          <p:nvPr/>
        </p:nvSpPr>
        <p:spPr>
          <a:xfrm>
            <a:off x="-8682" y="912763"/>
            <a:ext cx="2137536" cy="58262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hu-HU" sz="1800" b="0" i="0" u="none" strike="noStrike" cap="none" dirty="0">
                <a:solidFill>
                  <a:srgbClr val="323232"/>
                </a:solidFill>
                <a:latin typeface="Times New Roman"/>
                <a:ea typeface="Times New Roman"/>
                <a:cs typeface="Times New Roman"/>
                <a:sym typeface="Times New Roman"/>
              </a:rPr>
              <a:t>1968-ban elhagyta a Nemzeti deszkáit és négy éven keresztül a Vígszínházban játszott, de 1972-ben ismét visszatért és fellépett, amíg csak egészsége engedte. Ezenkívül számos vendégszereplése is volt a Katona József Színházban és a Magyar Színházban.</a:t>
            </a:r>
            <a:endParaRPr dirty="0"/>
          </a:p>
          <a:p>
            <a:pPr marL="0" marR="0" lvl="0" indent="0" algn="just" rtl="0">
              <a:lnSpc>
                <a:spcPct val="90000"/>
              </a:lnSpc>
              <a:spcBef>
                <a:spcPts val="0"/>
              </a:spcBef>
              <a:spcAft>
                <a:spcPts val="0"/>
              </a:spcAft>
              <a:buNone/>
            </a:pPr>
            <a:r>
              <a:rPr lang="hu-HU" sz="1800" b="0" i="0" u="none" strike="noStrike" cap="none" dirty="0">
                <a:solidFill>
                  <a:srgbClr val="323232"/>
                </a:solidFill>
                <a:latin typeface="Times New Roman"/>
                <a:ea typeface="Times New Roman"/>
                <a:cs typeface="Times New Roman"/>
                <a:sym typeface="Times New Roman"/>
              </a:rPr>
              <a:t>Élete során mintegy 86 különböző színházi- és több mint félszáz film-szerepet játszott el. Mint filmszínészt leginkább a My fair lady Higgins pro-fesszoraként ismer-jük:</a:t>
            </a:r>
            <a:endParaRPr sz="1800" b="0" i="0" u="none" strike="noStrike" cap="none" dirty="0">
              <a:solidFill>
                <a:srgbClr val="323232"/>
              </a:solidFill>
              <a:latin typeface="Times New Roman"/>
              <a:ea typeface="Times New Roman"/>
              <a:cs typeface="Times New Roman"/>
              <a:sym typeface="Times New Roman"/>
            </a:endParaRPr>
          </a:p>
        </p:txBody>
      </p:sp>
      <p:sp>
        <p:nvSpPr>
          <p:cNvPr id="1013" name="Google Shape;1013;p9"/>
          <p:cNvSpPr txBox="1">
            <a:spLocks noGrp="1"/>
          </p:cNvSpPr>
          <p:nvPr>
            <p:ph type="title"/>
          </p:nvPr>
        </p:nvSpPr>
        <p:spPr>
          <a:xfrm>
            <a:off x="65996" y="-48536"/>
            <a:ext cx="4569418" cy="975948"/>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4000"/>
              <a:buFont typeface="Aldrich"/>
              <a:buNone/>
            </a:pPr>
            <a:r>
              <a:rPr lang="hu-HU" sz="3000" dirty="0"/>
              <a:t>„Idegen vizeken”</a:t>
            </a:r>
            <a:endParaRPr sz="3000" dirty="0"/>
          </a:p>
        </p:txBody>
      </p:sp>
      <p:pic>
        <p:nvPicPr>
          <p:cNvPr id="1014" name="Google Shape;1014;p9"/>
          <p:cNvPicPr preferRelativeResize="0"/>
          <p:nvPr/>
        </p:nvPicPr>
        <p:blipFill rotWithShape="1">
          <a:blip r:embed="rId6">
            <a:alphaModFix/>
          </a:blip>
          <a:srcRect/>
          <a:stretch/>
        </p:blipFill>
        <p:spPr>
          <a:xfrm>
            <a:off x="8868644" y="1146277"/>
            <a:ext cx="3093969" cy="4282271"/>
          </a:xfrm>
          <a:prstGeom prst="rect">
            <a:avLst/>
          </a:prstGeom>
          <a:noFill/>
          <a:ln>
            <a:noFill/>
          </a:ln>
        </p:spPr>
      </p:pic>
      <p:grpSp>
        <p:nvGrpSpPr>
          <p:cNvPr id="1015" name="Google Shape;1015;p9"/>
          <p:cNvGrpSpPr/>
          <p:nvPr/>
        </p:nvGrpSpPr>
        <p:grpSpPr>
          <a:xfrm>
            <a:off x="9389022" y="471407"/>
            <a:ext cx="729188" cy="1435564"/>
            <a:chOff x="2980826" y="3069265"/>
            <a:chExt cx="729188" cy="1435564"/>
          </a:xfrm>
        </p:grpSpPr>
        <p:sp>
          <p:nvSpPr>
            <p:cNvPr id="1016" name="Google Shape;1016;p9"/>
            <p:cNvSpPr/>
            <p:nvPr/>
          </p:nvSpPr>
          <p:spPr>
            <a:xfrm>
              <a:off x="3196856" y="3069265"/>
              <a:ext cx="86305" cy="731497"/>
            </a:xfrm>
            <a:custGeom>
              <a:avLst/>
              <a:gdLst/>
              <a:ahLst/>
              <a:cxnLst/>
              <a:rect l="l" t="t" r="r" b="b"/>
              <a:pathLst>
                <a:path w="80284" h="247755" extrusionOk="0">
                  <a:moveTo>
                    <a:pt x="45358" y="247713"/>
                  </a:moveTo>
                  <a:lnTo>
                    <a:pt x="723" y="6399"/>
                  </a:lnTo>
                  <a:lnTo>
                    <a:pt x="35184" y="69"/>
                  </a:lnTo>
                  <a:lnTo>
                    <a:pt x="81007" y="247824"/>
                  </a:lnTo>
                  <a:close/>
                </a:path>
              </a:pathLst>
            </a:custGeom>
            <a:solidFill>
              <a:srgbClr val="5C5C5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9"/>
            <p:cNvSpPr/>
            <p:nvPr/>
          </p:nvSpPr>
          <p:spPr>
            <a:xfrm>
              <a:off x="3182438" y="3753833"/>
              <a:ext cx="156534" cy="74132"/>
            </a:xfrm>
            <a:custGeom>
              <a:avLst/>
              <a:gdLst/>
              <a:ahLst/>
              <a:cxnLst/>
              <a:rect l="l" t="t" r="r" b="b"/>
              <a:pathLst>
                <a:path w="156534" h="74132" extrusionOk="0">
                  <a:moveTo>
                    <a:pt x="152445" y="69"/>
                  </a:moveTo>
                  <a:cubicBezTo>
                    <a:pt x="155103" y="69"/>
                    <a:pt x="157257" y="3679"/>
                    <a:pt x="157257" y="8133"/>
                  </a:cubicBezTo>
                  <a:lnTo>
                    <a:pt x="157257" y="66137"/>
                  </a:lnTo>
                  <a:cubicBezTo>
                    <a:pt x="157257" y="70591"/>
                    <a:pt x="155102" y="74202"/>
                    <a:pt x="152445" y="74202"/>
                  </a:cubicBezTo>
                  <a:lnTo>
                    <a:pt x="5535" y="74202"/>
                  </a:lnTo>
                  <a:cubicBezTo>
                    <a:pt x="2877" y="74202"/>
                    <a:pt x="723" y="70591"/>
                    <a:pt x="723" y="66137"/>
                  </a:cubicBezTo>
                  <a:lnTo>
                    <a:pt x="723" y="8133"/>
                  </a:lnTo>
                  <a:cubicBezTo>
                    <a:pt x="723" y="3679"/>
                    <a:pt x="2877" y="69"/>
                    <a:pt x="5535" y="69"/>
                  </a:cubicBezTo>
                  <a:close/>
                </a:path>
              </a:pathLst>
            </a:custGeom>
            <a:solidFill>
              <a:srgbClr val="0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18" name="Google Shape;1018;p9"/>
            <p:cNvGrpSpPr/>
            <p:nvPr/>
          </p:nvGrpSpPr>
          <p:grpSpPr>
            <a:xfrm>
              <a:off x="2980826" y="3610959"/>
              <a:ext cx="729188" cy="893870"/>
              <a:chOff x="2881589" y="2625675"/>
              <a:chExt cx="729188" cy="893870"/>
            </a:xfrm>
          </p:grpSpPr>
          <p:grpSp>
            <p:nvGrpSpPr>
              <p:cNvPr id="1019" name="Google Shape;1019;p9"/>
              <p:cNvGrpSpPr/>
              <p:nvPr/>
            </p:nvGrpSpPr>
            <p:grpSpPr>
              <a:xfrm>
                <a:off x="2925090" y="2625675"/>
                <a:ext cx="399700" cy="304281"/>
                <a:chOff x="2925090" y="2625675"/>
                <a:chExt cx="399700" cy="304281"/>
              </a:xfrm>
            </p:grpSpPr>
            <p:sp>
              <p:nvSpPr>
                <p:cNvPr id="1020" name="Google Shape;1020;p9"/>
                <p:cNvSpPr/>
                <p:nvPr/>
              </p:nvSpPr>
              <p:spPr>
                <a:xfrm flipH="1">
                  <a:off x="2931065" y="2635924"/>
                  <a:ext cx="351449" cy="156181"/>
                </a:xfrm>
                <a:custGeom>
                  <a:avLst/>
                  <a:gdLst/>
                  <a:ahLst/>
                  <a:cxnLst/>
                  <a:rect l="l" t="t" r="r" b="b"/>
                  <a:pathLst>
                    <a:path w="351449" h="156181" extrusionOk="0">
                      <a:moveTo>
                        <a:pt x="48105" y="-67"/>
                      </a:moveTo>
                      <a:lnTo>
                        <a:pt x="156911" y="18834"/>
                      </a:lnTo>
                      <a:lnTo>
                        <a:pt x="282706" y="60483"/>
                      </a:lnTo>
                      <a:lnTo>
                        <a:pt x="317478" y="78024"/>
                      </a:lnTo>
                      <a:lnTo>
                        <a:pt x="341163" y="115503"/>
                      </a:lnTo>
                      <a:lnTo>
                        <a:pt x="351800" y="156115"/>
                      </a:lnTo>
                      <a:lnTo>
                        <a:pt x="263004" y="110001"/>
                      </a:lnTo>
                      <a:lnTo>
                        <a:pt x="260020" y="86205"/>
                      </a:lnTo>
                      <a:cubicBezTo>
                        <a:pt x="171212" y="57397"/>
                        <a:pt x="83610" y="34985"/>
                        <a:pt x="351" y="35633"/>
                      </a:cubicBezTo>
                      <a:lnTo>
                        <a:pt x="19409" y="11065"/>
                      </a:lnTo>
                      <a:close/>
                    </a:path>
                  </a:pathLst>
                </a:custGeom>
                <a:solidFill>
                  <a:srgbClr val="AAA097"/>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9"/>
                <p:cNvSpPr/>
                <p:nvPr/>
              </p:nvSpPr>
              <p:spPr>
                <a:xfrm flipH="1">
                  <a:off x="2925090" y="2625675"/>
                  <a:ext cx="399700" cy="304281"/>
                </a:xfrm>
                <a:custGeom>
                  <a:avLst/>
                  <a:gdLst/>
                  <a:ahLst/>
                  <a:cxnLst/>
                  <a:rect l="l" t="t" r="r" b="b"/>
                  <a:pathLst>
                    <a:path w="399700" h="304281" extrusionOk="0">
                      <a:moveTo>
                        <a:pt x="29944" y="298744"/>
                      </a:moveTo>
                      <a:lnTo>
                        <a:pt x="47856" y="75622"/>
                      </a:lnTo>
                      <a:cubicBezTo>
                        <a:pt x="51278" y="33007"/>
                        <a:pt x="70182" y="11396"/>
                        <a:pt x="123964" y="19100"/>
                      </a:cubicBezTo>
                      <a:cubicBezTo>
                        <a:pt x="196817" y="29532"/>
                        <a:pt x="271359" y="54841"/>
                        <a:pt x="329910" y="77112"/>
                      </a:cubicBezTo>
                      <a:cubicBezTo>
                        <a:pt x="377393" y="95165"/>
                        <a:pt x="381849" y="140154"/>
                        <a:pt x="389608" y="184211"/>
                      </a:cubicBezTo>
                      <a:lnTo>
                        <a:pt x="400056" y="190160"/>
                      </a:lnTo>
                      <a:cubicBezTo>
                        <a:pt x="398543" y="134287"/>
                        <a:pt x="385460" y="79539"/>
                        <a:pt x="307525" y="57033"/>
                      </a:cubicBezTo>
                      <a:lnTo>
                        <a:pt x="129100" y="5500"/>
                      </a:lnTo>
                      <a:cubicBezTo>
                        <a:pt x="33023" y="-22247"/>
                        <a:pt x="13865" y="61886"/>
                        <a:pt x="13019" y="77023"/>
                      </a:cubicBezTo>
                      <a:lnTo>
                        <a:pt x="355" y="304210"/>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22" name="Google Shape;1022;p9"/>
              <p:cNvSpPr/>
              <p:nvPr/>
            </p:nvSpPr>
            <p:spPr>
              <a:xfrm flipH="1">
                <a:off x="2888666" y="2669654"/>
                <a:ext cx="722111" cy="685811"/>
              </a:xfrm>
              <a:custGeom>
                <a:avLst/>
                <a:gdLst/>
                <a:ahLst/>
                <a:cxnLst/>
                <a:rect l="l" t="t" r="r" b="b"/>
                <a:pathLst>
                  <a:path w="722111" h="685811" extrusionOk="0">
                    <a:moveTo>
                      <a:pt x="379250" y="47889"/>
                    </a:moveTo>
                    <a:lnTo>
                      <a:pt x="210611" y="318609"/>
                    </a:lnTo>
                    <a:cubicBezTo>
                      <a:pt x="208075" y="349620"/>
                      <a:pt x="214818" y="369405"/>
                      <a:pt x="219889" y="391216"/>
                    </a:cubicBezTo>
                    <a:lnTo>
                      <a:pt x="197817" y="387753"/>
                    </a:lnTo>
                    <a:lnTo>
                      <a:pt x="175479" y="415100"/>
                    </a:lnTo>
                    <a:lnTo>
                      <a:pt x="167655" y="393843"/>
                    </a:lnTo>
                    <a:lnTo>
                      <a:pt x="392" y="496396"/>
                    </a:lnTo>
                    <a:cubicBezTo>
                      <a:pt x="10740" y="559502"/>
                      <a:pt x="27824" y="622614"/>
                      <a:pt x="52100" y="685721"/>
                    </a:cubicBezTo>
                    <a:lnTo>
                      <a:pt x="216195" y="550567"/>
                    </a:lnTo>
                    <a:lnTo>
                      <a:pt x="272123" y="604208"/>
                    </a:lnTo>
                    <a:cubicBezTo>
                      <a:pt x="322336" y="633847"/>
                      <a:pt x="380095" y="633370"/>
                      <a:pt x="434108" y="647853"/>
                    </a:cubicBezTo>
                    <a:lnTo>
                      <a:pt x="481597" y="595267"/>
                    </a:lnTo>
                    <a:lnTo>
                      <a:pt x="679960" y="378105"/>
                    </a:lnTo>
                    <a:lnTo>
                      <a:pt x="672875" y="331255"/>
                    </a:lnTo>
                    <a:cubicBezTo>
                      <a:pt x="719247" y="309627"/>
                      <a:pt x="727567" y="266965"/>
                      <a:pt x="720086" y="215568"/>
                    </a:cubicBezTo>
                    <a:lnTo>
                      <a:pt x="578648" y="53113"/>
                    </a:lnTo>
                    <a:cubicBezTo>
                      <a:pt x="531023" y="11346"/>
                      <a:pt x="467940" y="-4622"/>
                      <a:pt x="423553" y="997"/>
                    </a:cubicBezTo>
                    <a:cubicBezTo>
                      <a:pt x="418649" y="22408"/>
                      <a:pt x="400961" y="36332"/>
                      <a:pt x="379250" y="47889"/>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3" name="Google Shape;1023;p9"/>
              <p:cNvSpPr/>
              <p:nvPr/>
            </p:nvSpPr>
            <p:spPr>
              <a:xfrm>
                <a:off x="2881589" y="2650805"/>
                <a:ext cx="325022" cy="370132"/>
              </a:xfrm>
              <a:custGeom>
                <a:avLst/>
                <a:gdLst/>
                <a:ahLst/>
                <a:cxnLst/>
                <a:rect l="l" t="t" r="r" b="b"/>
                <a:pathLst>
                  <a:path w="325022" h="370132" extrusionOk="0">
                    <a:moveTo>
                      <a:pt x="0" y="246098"/>
                    </a:moveTo>
                    <a:cubicBezTo>
                      <a:pt x="0" y="314600"/>
                      <a:pt x="72759" y="342807"/>
                      <a:pt x="162511" y="309100"/>
                    </a:cubicBezTo>
                    <a:cubicBezTo>
                      <a:pt x="252264" y="275392"/>
                      <a:pt x="325022" y="192536"/>
                      <a:pt x="325022" y="124034"/>
                    </a:cubicBezTo>
                    <a:cubicBezTo>
                      <a:pt x="325022" y="55532"/>
                      <a:pt x="252264" y="27325"/>
                      <a:pt x="162511" y="61033"/>
                    </a:cubicBezTo>
                    <a:cubicBezTo>
                      <a:pt x="72759" y="94740"/>
                      <a:pt x="0" y="177597"/>
                      <a:pt x="0" y="24609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4" name="Google Shape;1024;p9"/>
              <p:cNvSpPr/>
              <p:nvPr/>
            </p:nvSpPr>
            <p:spPr>
              <a:xfrm flipH="1">
                <a:off x="3111638" y="3263956"/>
                <a:ext cx="41153" cy="161977"/>
              </a:xfrm>
              <a:custGeom>
                <a:avLst/>
                <a:gdLst/>
                <a:ahLst/>
                <a:cxnLst/>
                <a:rect l="l" t="t" r="r" b="b"/>
                <a:pathLst>
                  <a:path w="41153" h="161977" extrusionOk="0">
                    <a:moveTo>
                      <a:pt x="361" y="14611"/>
                    </a:moveTo>
                    <a:lnTo>
                      <a:pt x="37821" y="161864"/>
                    </a:lnTo>
                    <a:lnTo>
                      <a:pt x="41514" y="-114"/>
                    </a:ln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9"/>
              <p:cNvSpPr/>
              <p:nvPr/>
            </p:nvSpPr>
            <p:spPr>
              <a:xfrm flipH="1">
                <a:off x="2931209" y="3006200"/>
                <a:ext cx="319366" cy="278830"/>
              </a:xfrm>
              <a:custGeom>
                <a:avLst/>
                <a:gdLst/>
                <a:ahLst/>
                <a:cxnLst/>
                <a:rect l="l" t="t" r="r" b="b"/>
                <a:pathLst>
                  <a:path w="319366" h="278830" extrusionOk="0">
                    <a:moveTo>
                      <a:pt x="161525" y="-100"/>
                    </a:moveTo>
                    <a:lnTo>
                      <a:pt x="350" y="234921"/>
                    </a:lnTo>
                    <a:cubicBezTo>
                      <a:pt x="36208" y="261568"/>
                      <a:pt x="78822" y="282825"/>
                      <a:pt x="154067" y="278060"/>
                    </a:cubicBezTo>
                    <a:lnTo>
                      <a:pt x="319716" y="41549"/>
                    </a:lnTo>
                    <a:cubicBezTo>
                      <a:pt x="265863" y="50131"/>
                      <a:pt x="213405" y="30829"/>
                      <a:pt x="161525" y="-100"/>
                    </a:cubicBezTo>
                    <a:close/>
                  </a:path>
                </a:pathLst>
              </a:custGeom>
              <a:solidFill>
                <a:srgbClr val="635A52"/>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9"/>
              <p:cNvSpPr/>
              <p:nvPr/>
            </p:nvSpPr>
            <p:spPr>
              <a:xfrm flipH="1">
                <a:off x="3034592" y="3097796"/>
                <a:ext cx="82794" cy="106421"/>
              </a:xfrm>
              <a:custGeom>
                <a:avLst/>
                <a:gdLst/>
                <a:ahLst/>
                <a:cxnLst/>
                <a:rect l="l" t="t" r="r" b="b"/>
                <a:pathLst>
                  <a:path w="82794" h="106421" extrusionOk="0">
                    <a:moveTo>
                      <a:pt x="59208" y="11010"/>
                    </a:moveTo>
                    <a:cubicBezTo>
                      <a:pt x="53571" y="35035"/>
                      <a:pt x="54481" y="58719"/>
                      <a:pt x="11720" y="84636"/>
                    </a:cubicBezTo>
                    <a:cubicBezTo>
                      <a:pt x="-4177" y="93854"/>
                      <a:pt x="1266" y="98059"/>
                      <a:pt x="1165" y="103572"/>
                    </a:cubicBezTo>
                    <a:cubicBezTo>
                      <a:pt x="6644" y="107301"/>
                      <a:pt x="14946" y="106812"/>
                      <a:pt x="24384" y="104621"/>
                    </a:cubicBezTo>
                    <a:cubicBezTo>
                      <a:pt x="48961" y="83045"/>
                      <a:pt x="72989" y="60551"/>
                      <a:pt x="82953" y="14691"/>
                    </a:cubicBezTo>
                    <a:cubicBezTo>
                      <a:pt x="84992" y="-1990"/>
                      <a:pt x="69952" y="-6372"/>
                      <a:pt x="59208" y="11010"/>
                    </a:cubicBezTo>
                    <a:close/>
                  </a:path>
                </a:pathLst>
              </a:custGeom>
              <a:solidFill>
                <a:srgbClr val="9B9185"/>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9"/>
              <p:cNvSpPr/>
              <p:nvPr/>
            </p:nvSpPr>
            <p:spPr>
              <a:xfrm flipH="1">
                <a:off x="3116548" y="2844941"/>
                <a:ext cx="296131" cy="408342"/>
              </a:xfrm>
              <a:custGeom>
                <a:avLst/>
                <a:gdLst/>
                <a:ahLst/>
                <a:cxnLst/>
                <a:rect l="l" t="t" r="r" b="b"/>
                <a:pathLst>
                  <a:path w="296131" h="408342" extrusionOk="0">
                    <a:moveTo>
                      <a:pt x="292532" y="124111"/>
                    </a:moveTo>
                    <a:lnTo>
                      <a:pt x="149634" y="336072"/>
                    </a:lnTo>
                    <a:cubicBezTo>
                      <a:pt x="142963" y="345974"/>
                      <a:pt x="141834" y="359032"/>
                      <a:pt x="148139" y="374747"/>
                    </a:cubicBezTo>
                    <a:cubicBezTo>
                      <a:pt x="158552" y="400698"/>
                      <a:pt x="132136" y="411359"/>
                      <a:pt x="122025" y="407472"/>
                    </a:cubicBezTo>
                    <a:cubicBezTo>
                      <a:pt x="77875" y="390503"/>
                      <a:pt x="43813" y="359721"/>
                      <a:pt x="23532" y="310044"/>
                    </a:cubicBezTo>
                    <a:lnTo>
                      <a:pt x="396" y="237160"/>
                    </a:lnTo>
                    <a:lnTo>
                      <a:pt x="179483" y="-93"/>
                    </a:lnTo>
                    <a:lnTo>
                      <a:pt x="288425" y="103284"/>
                    </a:lnTo>
                    <a:cubicBezTo>
                      <a:pt x="295292" y="109798"/>
                      <a:pt x="300445" y="112367"/>
                      <a:pt x="292532" y="12411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9"/>
              <p:cNvSpPr/>
              <p:nvPr/>
            </p:nvSpPr>
            <p:spPr>
              <a:xfrm flipH="1">
                <a:off x="3162897" y="2861545"/>
                <a:ext cx="90291" cy="98176"/>
              </a:xfrm>
              <a:custGeom>
                <a:avLst/>
                <a:gdLst/>
                <a:ahLst/>
                <a:cxnLst/>
                <a:rect l="l" t="t" r="r" b="b"/>
                <a:pathLst>
                  <a:path w="90291" h="98176" extrusionOk="0">
                    <a:moveTo>
                      <a:pt x="15308" y="-83"/>
                    </a:moveTo>
                    <a:cubicBezTo>
                      <a:pt x="38219" y="28702"/>
                      <a:pt x="62797" y="56161"/>
                      <a:pt x="90672" y="80982"/>
                    </a:cubicBezTo>
                    <a:cubicBezTo>
                      <a:pt x="87227" y="87397"/>
                      <a:pt x="83338" y="93628"/>
                      <a:pt x="75000" y="98093"/>
                    </a:cubicBezTo>
                    <a:cubicBezTo>
                      <a:pt x="46044" y="71181"/>
                      <a:pt x="21377" y="44805"/>
                      <a:pt x="381" y="18883"/>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9"/>
              <p:cNvSpPr/>
              <p:nvPr/>
            </p:nvSpPr>
            <p:spPr>
              <a:xfrm flipH="1">
                <a:off x="3185282" y="2892038"/>
                <a:ext cx="90291" cy="98176"/>
              </a:xfrm>
              <a:custGeom>
                <a:avLst/>
                <a:gdLst/>
                <a:ahLst/>
                <a:cxnLst/>
                <a:rect l="l" t="t" r="r" b="b"/>
                <a:pathLst>
                  <a:path w="90291" h="98176" extrusionOk="0">
                    <a:moveTo>
                      <a:pt x="15314" y="-85"/>
                    </a:moveTo>
                    <a:cubicBezTo>
                      <a:pt x="38226" y="28700"/>
                      <a:pt x="62803" y="56159"/>
                      <a:pt x="90678" y="80980"/>
                    </a:cubicBezTo>
                    <a:cubicBezTo>
                      <a:pt x="87233" y="87394"/>
                      <a:pt x="83345" y="93626"/>
                      <a:pt x="75006" y="98091"/>
                    </a:cubicBezTo>
                    <a:cubicBezTo>
                      <a:pt x="46050" y="71179"/>
                      <a:pt x="21383" y="44803"/>
                      <a:pt x="387" y="18881"/>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9"/>
              <p:cNvSpPr/>
              <p:nvPr/>
            </p:nvSpPr>
            <p:spPr>
              <a:xfrm flipH="1">
                <a:off x="3209534" y="2925506"/>
                <a:ext cx="90291" cy="98176"/>
              </a:xfrm>
              <a:custGeom>
                <a:avLst/>
                <a:gdLst/>
                <a:ahLst/>
                <a:cxnLst/>
                <a:rect l="l" t="t" r="r" b="b"/>
                <a:pathLst>
                  <a:path w="90291" h="98176" extrusionOk="0">
                    <a:moveTo>
                      <a:pt x="15321" y="-88"/>
                    </a:moveTo>
                    <a:cubicBezTo>
                      <a:pt x="38232" y="28697"/>
                      <a:pt x="62809" y="56157"/>
                      <a:pt x="90685" y="80984"/>
                    </a:cubicBezTo>
                    <a:cubicBezTo>
                      <a:pt x="87239" y="87392"/>
                      <a:pt x="83357" y="93630"/>
                      <a:pt x="75013" y="98088"/>
                    </a:cubicBezTo>
                    <a:cubicBezTo>
                      <a:pt x="46062" y="71177"/>
                      <a:pt x="21390" y="44801"/>
                      <a:pt x="393" y="18878"/>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1" name="Google Shape;1031;p9"/>
              <p:cNvSpPr/>
              <p:nvPr/>
            </p:nvSpPr>
            <p:spPr>
              <a:xfrm flipH="1">
                <a:off x="3228935" y="2955999"/>
                <a:ext cx="90291" cy="98176"/>
              </a:xfrm>
              <a:custGeom>
                <a:avLst/>
                <a:gdLst/>
                <a:ahLst/>
                <a:cxnLst/>
                <a:rect l="l" t="t" r="r" b="b"/>
                <a:pathLst>
                  <a:path w="90291" h="98176" extrusionOk="0">
                    <a:moveTo>
                      <a:pt x="15326" y="-90"/>
                    </a:moveTo>
                    <a:cubicBezTo>
                      <a:pt x="38237" y="28695"/>
                      <a:pt x="62815" y="56155"/>
                      <a:pt x="90690" y="80981"/>
                    </a:cubicBezTo>
                    <a:cubicBezTo>
                      <a:pt x="87245" y="87390"/>
                      <a:pt x="83362" y="93627"/>
                      <a:pt x="75018" y="98086"/>
                    </a:cubicBezTo>
                    <a:cubicBezTo>
                      <a:pt x="46067" y="71174"/>
                      <a:pt x="21395" y="44799"/>
                      <a:pt x="399" y="1887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2" name="Google Shape;1032;p9"/>
              <p:cNvSpPr/>
              <p:nvPr/>
            </p:nvSpPr>
            <p:spPr>
              <a:xfrm flipH="1">
                <a:off x="3252065" y="2986863"/>
                <a:ext cx="90291" cy="98176"/>
              </a:xfrm>
              <a:custGeom>
                <a:avLst/>
                <a:gdLst/>
                <a:ahLst/>
                <a:cxnLst/>
                <a:rect l="l" t="t" r="r" b="b"/>
                <a:pathLst>
                  <a:path w="90291" h="98176" extrusionOk="0">
                    <a:moveTo>
                      <a:pt x="15332" y="-92"/>
                    </a:moveTo>
                    <a:cubicBezTo>
                      <a:pt x="38243" y="28693"/>
                      <a:pt x="62821" y="56152"/>
                      <a:pt x="90696" y="80979"/>
                    </a:cubicBezTo>
                    <a:cubicBezTo>
                      <a:pt x="87251" y="87388"/>
                      <a:pt x="83362" y="93625"/>
                      <a:pt x="75024" y="98084"/>
                    </a:cubicBezTo>
                    <a:cubicBezTo>
                      <a:pt x="46068" y="71172"/>
                      <a:pt x="21401" y="44796"/>
                      <a:pt x="405" y="18874"/>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3" name="Google Shape;1033;p9"/>
              <p:cNvSpPr/>
              <p:nvPr/>
            </p:nvSpPr>
            <p:spPr>
              <a:xfrm flipH="1">
                <a:off x="3272589" y="3015872"/>
                <a:ext cx="90285" cy="98170"/>
              </a:xfrm>
              <a:custGeom>
                <a:avLst/>
                <a:gdLst/>
                <a:ahLst/>
                <a:cxnLst/>
                <a:rect l="l" t="t" r="r" b="b"/>
                <a:pathLst>
                  <a:path w="90285" h="98170" extrusionOk="0">
                    <a:moveTo>
                      <a:pt x="15332" y="-94"/>
                    </a:moveTo>
                    <a:cubicBezTo>
                      <a:pt x="38249" y="28691"/>
                      <a:pt x="62821" y="56144"/>
                      <a:pt x="90695" y="80971"/>
                    </a:cubicBezTo>
                    <a:cubicBezTo>
                      <a:pt x="87250" y="87385"/>
                      <a:pt x="83368" y="93617"/>
                      <a:pt x="75029" y="98076"/>
                    </a:cubicBezTo>
                    <a:cubicBezTo>
                      <a:pt x="46073" y="71170"/>
                      <a:pt x="21407" y="44788"/>
                      <a:pt x="410" y="18872"/>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4" name="Google Shape;1034;p9"/>
              <p:cNvSpPr/>
              <p:nvPr/>
            </p:nvSpPr>
            <p:spPr>
              <a:xfrm flipH="1">
                <a:off x="3294229" y="3046736"/>
                <a:ext cx="90285" cy="98176"/>
              </a:xfrm>
              <a:custGeom>
                <a:avLst/>
                <a:gdLst/>
                <a:ahLst/>
                <a:cxnLst/>
                <a:rect l="l" t="t" r="r" b="b"/>
                <a:pathLst>
                  <a:path w="90285" h="98176" extrusionOk="0">
                    <a:moveTo>
                      <a:pt x="15338" y="-96"/>
                    </a:moveTo>
                    <a:cubicBezTo>
                      <a:pt x="38255" y="28689"/>
                      <a:pt x="62826" y="56148"/>
                      <a:pt x="90701" y="80969"/>
                    </a:cubicBezTo>
                    <a:cubicBezTo>
                      <a:pt x="87262" y="87383"/>
                      <a:pt x="83374" y="93615"/>
                      <a:pt x="75035" y="98080"/>
                    </a:cubicBezTo>
                    <a:cubicBezTo>
                      <a:pt x="46079" y="71168"/>
                      <a:pt x="21413" y="44792"/>
                      <a:pt x="416" y="18870"/>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5" name="Google Shape;1035;p9"/>
              <p:cNvSpPr/>
              <p:nvPr/>
            </p:nvSpPr>
            <p:spPr>
              <a:xfrm flipH="1">
                <a:off x="3110238" y="2981470"/>
                <a:ext cx="69389" cy="99848"/>
              </a:xfrm>
              <a:custGeom>
                <a:avLst/>
                <a:gdLst/>
                <a:ahLst/>
                <a:cxnLst/>
                <a:rect l="l" t="t" r="r" b="b"/>
                <a:pathLst>
                  <a:path w="69389" h="99848" extrusionOk="0">
                    <a:moveTo>
                      <a:pt x="62025" y="1567"/>
                    </a:moveTo>
                    <a:cubicBezTo>
                      <a:pt x="63999" y="-1378"/>
                      <a:pt x="73218" y="-848"/>
                      <a:pt x="68354" y="6827"/>
                    </a:cubicBezTo>
                    <a:lnTo>
                      <a:pt x="12185" y="95478"/>
                    </a:lnTo>
                    <a:cubicBezTo>
                      <a:pt x="6748" y="104060"/>
                      <a:pt x="-2707" y="98064"/>
                      <a:pt x="1347" y="92021"/>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9"/>
              <p:cNvSpPr/>
              <p:nvPr/>
            </p:nvSpPr>
            <p:spPr>
              <a:xfrm flipH="1">
                <a:off x="3184431" y="3098073"/>
                <a:ext cx="65675" cy="90646"/>
              </a:xfrm>
              <a:custGeom>
                <a:avLst/>
                <a:gdLst/>
                <a:ahLst/>
                <a:cxnLst/>
                <a:rect l="l" t="t" r="r" b="b"/>
                <a:pathLst>
                  <a:path w="65675" h="90646" extrusionOk="0">
                    <a:moveTo>
                      <a:pt x="54961" y="1179"/>
                    </a:moveTo>
                    <a:cubicBezTo>
                      <a:pt x="56929" y="-1766"/>
                      <a:pt x="69812" y="319"/>
                      <a:pt x="64984" y="8018"/>
                    </a:cubicBezTo>
                    <a:lnTo>
                      <a:pt x="15669" y="86680"/>
                    </a:lnTo>
                    <a:cubicBezTo>
                      <a:pt x="10274" y="95285"/>
                      <a:pt x="-2904" y="87693"/>
                      <a:pt x="1144" y="81644"/>
                    </a:cubicBezTo>
                    <a:close/>
                  </a:path>
                </a:pathLst>
              </a:custGeom>
              <a:solidFill>
                <a:srgbClr val="584E45"/>
              </a:solidFill>
              <a:ln w="9525" cap="flat" cmpd="sng">
                <a:solidFill>
                  <a:srgbClr val="000000"/>
                </a:solidFill>
                <a:prstDash val="solid"/>
                <a:miter lim="8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9"/>
              <p:cNvSpPr/>
              <p:nvPr/>
            </p:nvSpPr>
            <p:spPr>
              <a:xfrm flipH="1">
                <a:off x="3160894" y="3270789"/>
                <a:ext cx="267665" cy="248756"/>
              </a:xfrm>
              <a:custGeom>
                <a:avLst/>
                <a:gdLst/>
                <a:ahLst/>
                <a:cxnLst/>
                <a:rect l="l" t="t" r="r" b="b"/>
                <a:pathLst>
                  <a:path w="267665" h="248756" extrusionOk="0">
                    <a:moveTo>
                      <a:pt x="2859" y="180272"/>
                    </a:moveTo>
                    <a:cubicBezTo>
                      <a:pt x="-551" y="187594"/>
                      <a:pt x="-1952" y="198732"/>
                      <a:pt x="9194" y="201306"/>
                    </a:cubicBezTo>
                    <a:lnTo>
                      <a:pt x="213911" y="248639"/>
                    </a:lnTo>
                    <a:lnTo>
                      <a:pt x="267994" y="55108"/>
                    </a:lnTo>
                    <a:cubicBezTo>
                      <a:pt x="268798" y="45501"/>
                      <a:pt x="263154" y="40660"/>
                      <a:pt x="254012" y="38545"/>
                    </a:cubicBezTo>
                    <a:lnTo>
                      <a:pt x="86933" y="-118"/>
                    </a:lnTo>
                    <a:close/>
                  </a:path>
                </a:pathLst>
              </a:custGeom>
              <a:solidFill>
                <a:srgbClr val="2A252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9"/>
              <p:cNvSpPr/>
              <p:nvPr/>
            </p:nvSpPr>
            <p:spPr>
              <a:xfrm>
                <a:off x="2978838" y="2749235"/>
                <a:ext cx="96747" cy="110174"/>
              </a:xfrm>
              <a:custGeom>
                <a:avLst/>
                <a:gdLst/>
                <a:ahLst/>
                <a:cxnLst/>
                <a:rect l="l" t="t" r="r" b="b"/>
                <a:pathLst>
                  <a:path w="96747" h="110174" extrusionOk="0">
                    <a:moveTo>
                      <a:pt x="0" y="73255"/>
                    </a:moveTo>
                    <a:cubicBezTo>
                      <a:pt x="0" y="93645"/>
                      <a:pt x="21658" y="102041"/>
                      <a:pt x="48374" y="92008"/>
                    </a:cubicBezTo>
                    <a:cubicBezTo>
                      <a:pt x="75090" y="81974"/>
                      <a:pt x="96747" y="57311"/>
                      <a:pt x="96747" y="36920"/>
                    </a:cubicBezTo>
                    <a:cubicBezTo>
                      <a:pt x="96747" y="16530"/>
                      <a:pt x="75090" y="8134"/>
                      <a:pt x="48374" y="18167"/>
                    </a:cubicBezTo>
                    <a:cubicBezTo>
                      <a:pt x="21658" y="28201"/>
                      <a:pt x="0" y="52864"/>
                      <a:pt x="0" y="73255"/>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39" name="Google Shape;1039;p9"/>
              <p:cNvGrpSpPr/>
              <p:nvPr/>
            </p:nvGrpSpPr>
            <p:grpSpPr>
              <a:xfrm>
                <a:off x="3283060" y="2825840"/>
                <a:ext cx="94852" cy="75991"/>
                <a:chOff x="3283060" y="2825840"/>
                <a:chExt cx="94852" cy="75991"/>
              </a:xfrm>
            </p:grpSpPr>
            <p:sp>
              <p:nvSpPr>
                <p:cNvPr id="1040" name="Google Shape;1040;p9"/>
                <p:cNvSpPr/>
                <p:nvPr/>
              </p:nvSpPr>
              <p:spPr>
                <a:xfrm flipH="1">
                  <a:off x="3283060" y="2843979"/>
                  <a:ext cx="76504" cy="57852"/>
                </a:xfrm>
                <a:custGeom>
                  <a:avLst/>
                  <a:gdLst/>
                  <a:ahLst/>
                  <a:cxnLst/>
                  <a:rect l="l" t="t" r="r" b="b"/>
                  <a:pathLst>
                    <a:path w="76504" h="57852" extrusionOk="0">
                      <a:moveTo>
                        <a:pt x="31777" y="-82"/>
                      </a:moveTo>
                      <a:lnTo>
                        <a:pt x="77156" y="25687"/>
                      </a:lnTo>
                      <a:cubicBezTo>
                        <a:pt x="71914" y="38416"/>
                        <a:pt x="65520" y="50567"/>
                        <a:pt x="49192" y="57771"/>
                      </a:cubicBezTo>
                      <a:lnTo>
                        <a:pt x="651" y="32002"/>
                      </a:lnTo>
                      <a:close/>
                    </a:path>
                  </a:pathLst>
                </a:custGeom>
                <a:solidFill>
                  <a:srgbClr val="6D655D"/>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9"/>
                <p:cNvSpPr/>
                <p:nvPr/>
              </p:nvSpPr>
              <p:spPr>
                <a:xfrm>
                  <a:off x="3300317" y="2825840"/>
                  <a:ext cx="77595" cy="72880"/>
                </a:xfrm>
                <a:custGeom>
                  <a:avLst/>
                  <a:gdLst/>
                  <a:ahLst/>
                  <a:cxnLst/>
                  <a:rect l="l" t="t" r="r" b="b"/>
                  <a:pathLst>
                    <a:path w="77595" h="72880" extrusionOk="0">
                      <a:moveTo>
                        <a:pt x="14185" y="36416"/>
                      </a:moveTo>
                      <a:cubicBezTo>
                        <a:pt x="19507" y="60176"/>
                        <a:pt x="38363" y="73798"/>
                        <a:pt x="52693" y="72832"/>
                      </a:cubicBezTo>
                      <a:cubicBezTo>
                        <a:pt x="66405" y="71905"/>
                        <a:pt x="71481" y="56528"/>
                        <a:pt x="63961" y="36416"/>
                      </a:cubicBezTo>
                      <a:cubicBezTo>
                        <a:pt x="56441" y="16304"/>
                        <a:pt x="39199" y="0"/>
                        <a:pt x="25460" y="0"/>
                      </a:cubicBezTo>
                      <a:cubicBezTo>
                        <a:pt x="11714" y="0"/>
                        <a:pt x="9495" y="15465"/>
                        <a:pt x="14185" y="36416"/>
                      </a:cubicBezTo>
                      <a:close/>
                    </a:path>
                  </a:pathLst>
                </a:custGeom>
                <a:solidFill>
                  <a:srgbClr val="000000"/>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9"/>
                <p:cNvSpPr/>
                <p:nvPr/>
              </p:nvSpPr>
              <p:spPr>
                <a:xfrm flipH="1">
                  <a:off x="3316864" y="2839815"/>
                  <a:ext cx="42234" cy="54059"/>
                </a:xfrm>
                <a:custGeom>
                  <a:avLst/>
                  <a:gdLst/>
                  <a:ahLst/>
                  <a:cxnLst/>
                  <a:rect l="l" t="t" r="r" b="b"/>
                  <a:pathLst>
                    <a:path w="42234" h="54059" extrusionOk="0">
                      <a:moveTo>
                        <a:pt x="656" y="50409"/>
                      </a:moveTo>
                      <a:cubicBezTo>
                        <a:pt x="21546" y="68055"/>
                        <a:pt x="54698" y="15327"/>
                        <a:pt x="38642" y="-81"/>
                      </a:cubicBezTo>
                      <a:cubicBezTo>
                        <a:pt x="28921" y="19262"/>
                        <a:pt x="19915" y="39211"/>
                        <a:pt x="656" y="50409"/>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9"/>
                <p:cNvSpPr/>
                <p:nvPr/>
              </p:nvSpPr>
              <p:spPr>
                <a:xfrm flipH="1">
                  <a:off x="3320592" y="2830892"/>
                  <a:ext cx="42237" cy="54053"/>
                </a:xfrm>
                <a:custGeom>
                  <a:avLst/>
                  <a:gdLst/>
                  <a:ahLst/>
                  <a:cxnLst/>
                  <a:rect l="l" t="t" r="r" b="b"/>
                  <a:pathLst>
                    <a:path w="42237" h="54053" extrusionOk="0">
                      <a:moveTo>
                        <a:pt x="42895" y="3488"/>
                      </a:moveTo>
                      <a:cubicBezTo>
                        <a:pt x="21999" y="-14158"/>
                        <a:pt x="-11147" y="38570"/>
                        <a:pt x="4902" y="53972"/>
                      </a:cubicBezTo>
                      <a:cubicBezTo>
                        <a:pt x="1191" y="37239"/>
                        <a:pt x="14677" y="4266"/>
                        <a:pt x="42895" y="3488"/>
                      </a:cubicBezTo>
                      <a:close/>
                    </a:path>
                  </a:pathLst>
                </a:custGeom>
                <a:solidFill>
                  <a:srgbClr val="978D83"/>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1044" name="Google Shape;1044;p9"/>
          <p:cNvSpPr/>
          <p:nvPr/>
        </p:nvSpPr>
        <p:spPr>
          <a:xfrm>
            <a:off x="9005519" y="5547043"/>
            <a:ext cx="36702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500" b="1" i="0" u="none" strike="noStrike" cap="none">
                <a:solidFill>
                  <a:schemeClr val="dk2"/>
                </a:solidFill>
                <a:latin typeface="Roboto"/>
                <a:ea typeface="Roboto"/>
                <a:cs typeface="Roboto"/>
                <a:sym typeface="Roboto"/>
              </a:rPr>
              <a:t>Básti Lajos a Play Strindbergben (Katona József Színház, 1973)</a:t>
            </a:r>
            <a:endParaRPr sz="1500" b="1" i="0" u="none" strike="noStrike" cap="none">
              <a:solidFill>
                <a:schemeClr val="dk2"/>
              </a:solidFill>
              <a:latin typeface="Roboto"/>
              <a:ea typeface="Roboto"/>
              <a:cs typeface="Roboto"/>
              <a:sym typeface="Roboto"/>
            </a:endParaRPr>
          </a:p>
        </p:txBody>
      </p:sp>
      <p:pic>
        <p:nvPicPr>
          <p:cNvPr id="1045" name="Google Shape;1045;p9"/>
          <p:cNvPicPr preferRelativeResize="0"/>
          <p:nvPr/>
        </p:nvPicPr>
        <p:blipFill rotWithShape="1">
          <a:blip r:embed="rId3">
            <a:alphaModFix/>
          </a:blip>
          <a:srcRect/>
          <a:stretch/>
        </p:blipFill>
        <p:spPr>
          <a:xfrm>
            <a:off x="3182835" y="5562314"/>
            <a:ext cx="2228045" cy="1253275"/>
          </a:xfrm>
          <a:prstGeom prst="rect">
            <a:avLst/>
          </a:prstGeom>
          <a:noFill/>
          <a:ln>
            <a:noFill/>
          </a:ln>
        </p:spPr>
      </p:pic>
      <p:sp>
        <p:nvSpPr>
          <p:cNvPr id="1046" name="Google Shape;1046;p9"/>
          <p:cNvSpPr/>
          <p:nvPr/>
        </p:nvSpPr>
        <p:spPr>
          <a:xfrm>
            <a:off x="1838368" y="6070137"/>
            <a:ext cx="983279" cy="406670"/>
          </a:xfrm>
          <a:prstGeom prst="rightArrow">
            <a:avLst>
              <a:gd name="adj1" fmla="val 50000"/>
              <a:gd name="adj2" fmla="val 50000"/>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898584"/>
      </a:accent1>
      <a:accent2>
        <a:srgbClr val="FFFFFF"/>
      </a:accent2>
      <a:accent3>
        <a:srgbClr val="6F4013"/>
      </a:accent3>
      <a:accent4>
        <a:srgbClr val="990000"/>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Широкоэкранный</PresentationFormat>
  <Paragraphs>41</Paragraphs>
  <Slides>10</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vt:i4>
      </vt:variant>
    </vt:vector>
  </HeadingPairs>
  <TitlesOfParts>
    <vt:vector size="19" baseType="lpstr">
      <vt:lpstr>Aldrich</vt:lpstr>
      <vt:lpstr>Calibri</vt:lpstr>
      <vt:lpstr>Times New Roman</vt:lpstr>
      <vt:lpstr>Barlow Condensed</vt:lpstr>
      <vt:lpstr>Jacques Francois Shadow</vt:lpstr>
      <vt:lpstr>Arial</vt:lpstr>
      <vt:lpstr>Abril Fatface</vt:lpstr>
      <vt:lpstr>Roboto</vt:lpstr>
      <vt:lpstr>SlidesMania</vt:lpstr>
      <vt:lpstr>Online kiállítás Básti Lajosról</vt:lpstr>
      <vt:lpstr>B á s t i   L a j o s</vt:lpstr>
      <vt:lpstr>I f j ú s á g a</vt:lpstr>
      <vt:lpstr>E l s ő  Sz á r ny p r ó b á l gatások</vt:lpstr>
      <vt:lpstr>A   II.  v i l á g h á b o r ú  e l ő t t </vt:lpstr>
      <vt:lpstr>A  Nemzeti  színpadán</vt:lpstr>
      <vt:lpstr>Презентация PowerPoint</vt:lpstr>
      <vt:lpstr>A   N e m z e t i  szolgálatában</vt:lpstr>
      <vt:lpstr>„Idegen vizeken”</vt:lpstr>
      <vt:lpstr>U t o l s ó  é v e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kiállítás Básti Lajosról</dc:title>
  <dc:creator>User</dc:creator>
  <cp:lastModifiedBy>User</cp:lastModifiedBy>
  <cp:revision>1</cp:revision>
  <dcterms:modified xsi:type="dcterms:W3CDTF">2021-05-02T21:46:24Z</dcterms:modified>
</cp:coreProperties>
</file>