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64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6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6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2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4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6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1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8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5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2D02F26-969E-FF17-F432-F22740FE1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6097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98BAC20-219C-4526-8EFA-C81DF07F6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hu-HU" sz="4800"/>
              <a:t>Tamási Áron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3BC42C1-0EE8-4725-B0BB-64E39D1D9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hu-HU" sz="2000" dirty="0"/>
              <a:t>(színpadi művei)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726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0519AA3-1648-4EAF-B5D0-F7C182A54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52" r="1" b="2960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9" name="Rectangle 21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58D3A08-7C04-4B56-B9E8-E798AB8CB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u-HU" sz="2800" dirty="0"/>
              <a:t>Tamási Áron 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C0BAB9-7CF9-4B15-A888-46B99E9CE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hu-HU" sz="1700" dirty="0"/>
              <a:t>Született:  </a:t>
            </a:r>
            <a:r>
              <a:rPr lang="hu-HU" sz="1700" dirty="0" err="1"/>
              <a:t>Farkaslaka</a:t>
            </a:r>
            <a:r>
              <a:rPr lang="hu-HU" sz="1700" dirty="0"/>
              <a:t>, 1897. szeptember 19. </a:t>
            </a:r>
          </a:p>
          <a:p>
            <a:r>
              <a:rPr lang="hu-HU" sz="1700" dirty="0"/>
              <a:t>Meghalt: Budapest, 1966. május 26.</a:t>
            </a:r>
          </a:p>
          <a:p>
            <a:r>
              <a:rPr lang="hu-HU" sz="1700" dirty="0"/>
              <a:t>Kossuth-díjas székely magyar író</a:t>
            </a:r>
          </a:p>
          <a:p>
            <a:r>
              <a:rPr lang="hu-HU" sz="1700" dirty="0"/>
              <a:t>Corvin-koszorú</a:t>
            </a:r>
          </a:p>
          <a:p>
            <a:r>
              <a:rPr lang="hu-HU" sz="1700" dirty="0"/>
              <a:t>Magyar Örökség Díj</a:t>
            </a:r>
          </a:p>
          <a:p>
            <a:endParaRPr lang="hu-HU" sz="1700" dirty="0"/>
          </a:p>
          <a:p>
            <a:endParaRPr lang="hu-HU" sz="1700" dirty="0"/>
          </a:p>
          <a:p>
            <a:endParaRPr lang="hu-HU" sz="1700" dirty="0"/>
          </a:p>
          <a:p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1016403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7B481C-596B-4BE2-B00D-5A92948B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03" y="566928"/>
            <a:ext cx="4578337" cy="1161288"/>
          </a:xfrm>
        </p:spPr>
        <p:txBody>
          <a:bodyPr anchor="b">
            <a:normAutofit/>
          </a:bodyPr>
          <a:lstStyle/>
          <a:p>
            <a:r>
              <a:rPr lang="hu-HU" sz="3600" dirty="0"/>
              <a:t>Tamási-színművek a háború előtt: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3A63BB1-C10E-45F0-A76B-F65CEFB1B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1" r="24805"/>
          <a:stretch/>
        </p:blipFill>
        <p:spPr>
          <a:xfrm>
            <a:off x="838199" y="566928"/>
            <a:ext cx="5157216" cy="5285232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73D6BE-7AA9-46D5-9251-B4587538B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704" y="2057400"/>
            <a:ext cx="4572000" cy="37764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b="1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1924-1942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b="0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Ősvigasztalás</a:t>
            </a:r>
            <a:endParaRPr lang="hu-HU" sz="1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b="0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Székely fás</a:t>
            </a:r>
            <a:endParaRPr lang="hu-HU" sz="1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b="0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Néppártiak</a:t>
            </a:r>
            <a:endParaRPr lang="hu-HU" sz="1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b="0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Görgeteg</a:t>
            </a:r>
            <a:endParaRPr lang="hu-HU" sz="1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b="0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Énekes madár</a:t>
            </a:r>
            <a:endParaRPr lang="hu-HU" sz="1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b="0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Tündöklő Jeromos</a:t>
            </a:r>
            <a:endParaRPr lang="hu-HU" sz="1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b="0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Vitéz lélek</a:t>
            </a:r>
            <a:endParaRPr lang="hu-HU" sz="1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b="0" i="0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Csalóka szivárvány</a:t>
            </a:r>
            <a:endParaRPr lang="hu-HU" sz="1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endParaRPr lang="hu-HU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47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8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BD072DB-D3DA-4820-AC92-6E338A25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hu-HU" sz="3600" dirty="0"/>
              <a:t>A Tamási-színművek a háború után:</a:t>
            </a:r>
          </a:p>
        </p:txBody>
      </p:sp>
      <p:sp>
        <p:nvSpPr>
          <p:cNvPr id="56" name="Rectangle 50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94D4736-7B2B-4C95-8CB7-5CC6EBBB5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57" name="Rectangle 52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C93C6C3-3E26-4F88-85EF-1F37FA68B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1206294"/>
            <a:ext cx="4101558" cy="658177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1943-1966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Garamond" panose="02020404030301010803" pitchFamily="18" charset="0"/>
              </a:rPr>
              <a:t>Hullámzó vőlegény</a:t>
            </a:r>
            <a:endParaRPr lang="hu-HU" sz="1200" b="0" i="0" dirty="0">
              <a:effectLst/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Garamond" panose="02020404030301010803" pitchFamily="18" charset="0"/>
              </a:rPr>
              <a:t>Bor és víz</a:t>
            </a:r>
            <a:endParaRPr lang="hu-HU" sz="1200" b="0" i="0" dirty="0">
              <a:effectLst/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Garamond" panose="02020404030301010803" pitchFamily="18" charset="0"/>
              </a:rPr>
              <a:t>Eljegyzés</a:t>
            </a:r>
            <a:endParaRPr lang="hu-HU" sz="1200" b="0" i="0" dirty="0">
              <a:effectLst/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Garamond" panose="02020404030301010803" pitchFamily="18" charset="0"/>
              </a:rPr>
              <a:t>Kossuth nevében</a:t>
            </a:r>
            <a:endParaRPr lang="hu-HU" sz="1200" b="0" i="0" dirty="0">
              <a:effectLst/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Garamond" panose="02020404030301010803" pitchFamily="18" charset="0"/>
              </a:rPr>
              <a:t>Búbos vitéz</a:t>
            </a:r>
            <a:endParaRPr lang="hu-HU" sz="1200" b="0" i="0" dirty="0">
              <a:effectLst/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Garamond" panose="02020404030301010803" pitchFamily="18" charset="0"/>
              </a:rPr>
              <a:t>Bujdosó lány</a:t>
            </a:r>
            <a:endParaRPr lang="hu-HU" sz="1200" b="0" i="0" dirty="0">
              <a:effectLst/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Garamond" panose="02020404030301010803" pitchFamily="18" charset="0"/>
              </a:rPr>
              <a:t>Ördögölő Józsiás</a:t>
            </a:r>
            <a:endParaRPr lang="hu-HU" sz="1200" b="0" i="0" dirty="0">
              <a:effectLst/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Garamond" panose="02020404030301010803" pitchFamily="18" charset="0"/>
              </a:rPr>
              <a:t>Szegény ördög</a:t>
            </a:r>
            <a:endParaRPr lang="hu-HU" sz="1200" b="0" i="0" dirty="0">
              <a:effectLst/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Garamond" panose="02020404030301010803" pitchFamily="18" charset="0"/>
              </a:rPr>
              <a:t>Tűzálló Pál</a:t>
            </a:r>
            <a:endParaRPr lang="hu-HU" sz="1200" b="0" i="0" dirty="0">
              <a:effectLst/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Garamond" panose="02020404030301010803" pitchFamily="18" charset="0"/>
              </a:rPr>
              <a:t>Hegyi patak</a:t>
            </a:r>
            <a:endParaRPr lang="hu-HU" sz="1200" b="0" i="0" dirty="0">
              <a:effectLst/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Garamond" panose="02020404030301010803" pitchFamily="18" charset="0"/>
              </a:rPr>
              <a:t>Szüntelen király</a:t>
            </a:r>
            <a:endParaRPr lang="hu-HU" sz="1200" b="0" i="0" dirty="0">
              <a:effectLst/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Garamond" panose="02020404030301010803" pitchFamily="18" charset="0"/>
              </a:rPr>
              <a:t>Boldog nyárfalevél</a:t>
            </a:r>
            <a:endParaRPr lang="hu-HU" sz="1200" b="0" i="0" dirty="0">
              <a:effectLst/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200" b="0" i="0" u="none" strike="noStrike" dirty="0">
                <a:effectLst/>
                <a:latin typeface="Garamond" panose="02020404030301010803" pitchFamily="18" charset="0"/>
              </a:rPr>
              <a:t>Függelek</a:t>
            </a:r>
            <a:endParaRPr lang="hu-HU" sz="1200" b="0" i="0" dirty="0">
              <a:effectLst/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endParaRPr lang="hu-H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endParaRPr lang="hu-H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endParaRPr lang="hu-H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endParaRPr lang="hu-H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7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Rectangle 25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73018AE-7688-4B38-98C1-12F12A15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Nemzeti Színház </a:t>
            </a: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F921FA58-FA43-46D7-8F07-452E5AF4B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4561" y="625683"/>
            <a:ext cx="6546456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36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FB2B156-E84A-4151-9C4F-DF704407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hu-HU" sz="3200" dirty="0"/>
              <a:t>Tamási Áron és a Vitéz lélek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artalom helye 2">
            <a:extLst>
              <a:ext uri="{FF2B5EF4-FFF2-40B4-BE49-F238E27FC236}">
                <a16:creationId xmlns:a16="http://schemas.microsoft.com/office/drawing/2014/main" id="{3288A569-AC30-4DDF-9B79-A857C63C6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252870"/>
            <a:ext cx="6292977" cy="3560251"/>
          </a:xfrm>
        </p:spPr>
        <p:txBody>
          <a:bodyPr>
            <a:normAutofit fontScale="92500" lnSpcReduction="10000"/>
          </a:bodyPr>
          <a:lstStyle/>
          <a:p>
            <a:r>
              <a:rPr lang="hu-HU" sz="1800" dirty="0"/>
              <a:t>1928-ben </a:t>
            </a:r>
            <a:r>
              <a:rPr lang="hu-HU" sz="1800" b="0" i="0" dirty="0">
                <a:effectLst/>
                <a:latin typeface="+mj-lt"/>
              </a:rPr>
              <a:t>keletkezett </a:t>
            </a:r>
          </a:p>
          <a:p>
            <a:endParaRPr lang="hu-HU" sz="1800" b="0" i="0" dirty="0">
              <a:effectLst/>
              <a:latin typeface="+mj-lt"/>
            </a:endParaRPr>
          </a:p>
          <a:p>
            <a:r>
              <a:rPr lang="hu-H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Himnusz egy szamárral</a:t>
            </a:r>
            <a:r>
              <a:rPr lang="hu-HU" sz="1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hu-HU" sz="1800" b="0" i="0" dirty="0">
                <a:effectLst/>
                <a:latin typeface="+mj-lt"/>
              </a:rPr>
              <a:t>című elbeszélés alapján íródott</a:t>
            </a:r>
          </a:p>
          <a:p>
            <a:endParaRPr lang="hu-HU" sz="1800" b="0" i="0" dirty="0">
              <a:effectLst/>
              <a:latin typeface="+mj-lt"/>
            </a:endParaRPr>
          </a:p>
          <a:p>
            <a:r>
              <a:rPr lang="hu-HU" sz="1800" dirty="0">
                <a:latin typeface="+mj-lt"/>
              </a:rPr>
              <a:t>A Nemzeti Színházba 1941. január 25-én mutatták be</a:t>
            </a:r>
          </a:p>
          <a:p>
            <a:endParaRPr lang="hu-HU" sz="1800" dirty="0">
              <a:latin typeface="+mj-lt"/>
            </a:endParaRPr>
          </a:p>
          <a:p>
            <a:r>
              <a:rPr lang="hu-HU" sz="1800" b="0" i="0" dirty="0">
                <a:effectLst/>
                <a:latin typeface="+mj-lt"/>
              </a:rPr>
              <a:t>Rendező: Pünkösdi Andor </a:t>
            </a:r>
          </a:p>
          <a:p>
            <a:endParaRPr lang="hu-HU" sz="1800" b="0" i="0" dirty="0">
              <a:effectLst/>
              <a:latin typeface="+mj-lt"/>
            </a:endParaRPr>
          </a:p>
          <a:p>
            <a:r>
              <a:rPr lang="hu-HU" sz="1800" dirty="0">
                <a:latin typeface="+mj-lt"/>
              </a:rPr>
              <a:t>2013. szeptember 28.  </a:t>
            </a:r>
            <a:r>
              <a:rPr lang="hu-HU" sz="1800" dirty="0" err="1">
                <a:latin typeface="+mj-lt"/>
              </a:rPr>
              <a:t>Vidnyánszky</a:t>
            </a:r>
            <a:r>
              <a:rPr lang="hu-HU" sz="1800" dirty="0">
                <a:latin typeface="+mj-lt"/>
              </a:rPr>
              <a:t> Attila rendezésében</a:t>
            </a:r>
            <a:endParaRPr lang="hu-HU" sz="1800" b="0" i="0" dirty="0">
              <a:effectLst/>
              <a:latin typeface="+mj-lt"/>
            </a:endParaRPr>
          </a:p>
          <a:p>
            <a:endParaRPr lang="hu-HU" sz="1800" b="0" i="0" dirty="0">
              <a:effectLst/>
              <a:latin typeface="+mj-lt"/>
            </a:endParaRPr>
          </a:p>
          <a:p>
            <a:endParaRPr lang="hu-HU" sz="1800" dirty="0">
              <a:latin typeface="+mj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6828448-9784-4221-94BB-17B1CC958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415" y="630936"/>
            <a:ext cx="3974455" cy="549554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D92F2B7-ECEB-4741-9715-F080633F6024}"/>
              </a:ext>
            </a:extLst>
          </p:cNvPr>
          <p:cNvSpPr txBox="1"/>
          <p:nvPr/>
        </p:nvSpPr>
        <p:spPr>
          <a:xfrm>
            <a:off x="10306050" y="5938242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Pünkösdi Andor</a:t>
            </a:r>
          </a:p>
        </p:txBody>
      </p:sp>
    </p:spTree>
    <p:extLst>
      <p:ext uri="{BB962C8B-B14F-4D97-AF65-F5344CB8AC3E}">
        <p14:creationId xmlns:p14="http://schemas.microsoft.com/office/powerpoint/2010/main" val="110872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33CA29A-B403-4BB8-86BA-A4DFCA13B814}"/>
              </a:ext>
            </a:extLst>
          </p:cNvPr>
          <p:cNvSpPr txBox="1"/>
          <p:nvPr/>
        </p:nvSpPr>
        <p:spPr>
          <a:xfrm>
            <a:off x="4264240" y="585178"/>
            <a:ext cx="780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„…egyik legtökéletesebb remeke a novellairodalomnak</a:t>
            </a:r>
            <a:r>
              <a:rPr lang="hu-HU" b="0" i="0" dirty="0">
                <a:effectLst/>
                <a:latin typeface="+mj-lt"/>
              </a:rPr>
              <a:t>” –</a:t>
            </a:r>
            <a:r>
              <a:rPr lang="hu-HU" b="1" i="0" dirty="0">
                <a:effectLst/>
                <a:latin typeface="+mj-lt"/>
              </a:rPr>
              <a:t>Németh László</a:t>
            </a:r>
            <a:endParaRPr lang="hu-HU" b="1" dirty="0">
              <a:latin typeface="+mj-lt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9367C89-8BF3-418F-9943-D816E49E5664}"/>
              </a:ext>
            </a:extLst>
          </p:cNvPr>
          <p:cNvSpPr txBox="1"/>
          <p:nvPr/>
        </p:nvSpPr>
        <p:spPr>
          <a:xfrm>
            <a:off x="517864" y="1626541"/>
            <a:ext cx="9268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0" i="0" dirty="0">
                <a:solidFill>
                  <a:srgbClr val="4E5154"/>
                </a:solidFill>
                <a:effectLst/>
                <a:latin typeface="LatoWeb"/>
              </a:rPr>
              <a:t> </a:t>
            </a:r>
            <a:r>
              <a:rPr lang="hu-HU" b="1" i="0" dirty="0" err="1">
                <a:effectLst/>
                <a:latin typeface="+mj-lt"/>
              </a:rPr>
              <a:t>Görömbei</a:t>
            </a:r>
            <a:r>
              <a:rPr lang="hu-HU" b="1" i="0" dirty="0">
                <a:effectLst/>
                <a:latin typeface="+mj-lt"/>
              </a:rPr>
              <a:t> András </a:t>
            </a:r>
            <a:r>
              <a:rPr lang="hu-HU" i="0" dirty="0">
                <a:latin typeface="+mj-lt"/>
              </a:rPr>
              <a:t>pedig így jellemzi e művet: </a:t>
            </a:r>
            <a:r>
              <a:rPr lang="hu-HU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„Mennyi minden együtt van itt néhány lapon: háborús nyomorúság, állhatatlan hűtlenség, fájdalom, reménykedés, különcség, büszkeség, hatalmaskodás, és valamiféle természetes, mégis legendába illő szabadságvágy… Tiszta realitás és tiszta mese, miközben megjelenik benne a mítoszképző archaikus tudat is.”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35889F8-3AE0-44F6-AD79-0043BC4FB01E}"/>
              </a:ext>
            </a:extLst>
          </p:cNvPr>
          <p:cNvSpPr txBox="1"/>
          <p:nvPr/>
        </p:nvSpPr>
        <p:spPr>
          <a:xfrm>
            <a:off x="4175464" y="3429000"/>
            <a:ext cx="895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+mj-lt"/>
              </a:rPr>
              <a:t>,,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Mennyi szépség, mennyi ember igazság, mennyi lélek árad itt Tamási bőségszarujából</a:t>
            </a:r>
            <a:r>
              <a:rPr lang="hu-HU" dirty="0">
                <a:latin typeface="+mj-lt"/>
              </a:rPr>
              <a:t>” –</a:t>
            </a:r>
            <a:r>
              <a:rPr lang="hu-HU" b="1" dirty="0">
                <a:latin typeface="+mj-lt"/>
              </a:rPr>
              <a:t>Németh Antal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09FD615-2FBB-4D7A-92FC-68AAED914A16}"/>
              </a:ext>
            </a:extLst>
          </p:cNvPr>
          <p:cNvSpPr txBox="1"/>
          <p:nvPr/>
        </p:nvSpPr>
        <p:spPr>
          <a:xfrm>
            <a:off x="665825" y="4725594"/>
            <a:ext cx="10480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,,Keresve sem találhatnék a világirodalomban még egy olyan szerzőt és darabot, amely most jobban illene hozzánk, az </a:t>
            </a:r>
            <a:r>
              <a:rPr lang="hu-HU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újrainduló</a:t>
            </a:r>
            <a:r>
              <a:rPr lang="hu-H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Nemzetihez, mint Tamási Áron és a </a:t>
            </a:r>
            <a:r>
              <a:rPr lang="hu-H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Vitéz lélek</a:t>
            </a:r>
            <a:r>
              <a:rPr lang="hu-H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Leginkább a derű miatt, ahogyan ez a történet megszólal. Lehet, hogy az ő drámai életművében vannak a </a:t>
            </a:r>
            <a:r>
              <a:rPr lang="hu-H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Vitéz léleknél</a:t>
            </a:r>
            <a:r>
              <a:rPr lang="hu-H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erőteljesebb, a színpadi karakterformálás szempontjából érettebb, ha tetszik, drámaibb alkotások, de bizakodóbb aligha” </a:t>
            </a:r>
            <a:r>
              <a:rPr lang="hu-HU" b="1" dirty="0">
                <a:solidFill>
                  <a:srgbClr val="4E5154"/>
                </a:solidFill>
                <a:latin typeface="LatoWeb"/>
              </a:rPr>
              <a:t>-</a:t>
            </a:r>
            <a:r>
              <a:rPr lang="hu-HU" b="1" i="0" dirty="0" err="1">
                <a:effectLst/>
                <a:latin typeface="+mj-lt"/>
              </a:rPr>
              <a:t>Vidnyánszky</a:t>
            </a:r>
            <a:r>
              <a:rPr lang="hu-HU" b="1" i="0" dirty="0">
                <a:effectLst/>
                <a:latin typeface="+mj-lt"/>
              </a:rPr>
              <a:t> Attila</a:t>
            </a:r>
            <a:endParaRPr lang="hu-H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42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F44879F-6698-4394-89D4-7B3CDB92E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!!Rectangle">
            <a:extLst>
              <a:ext uri="{FF2B5EF4-FFF2-40B4-BE49-F238E27FC236}">
                <a16:creationId xmlns:a16="http://schemas.microsoft.com/office/drawing/2014/main" id="{C65FD3B2-577C-49A0-B40E-4845C5D59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3645A8D-4947-4D9A-8E1E-05C841179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773" b="95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D4E55B-B67C-4536-8B00-4A2D1127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hu-HU" sz="6000">
                <a:solidFill>
                  <a:srgbClr val="FFFFFF"/>
                </a:solidFill>
              </a:rPr>
              <a:t>#anemzetimindenkie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884274-3AF9-4967-9917-B883A5AAA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hu-HU" sz="2000">
                <a:solidFill>
                  <a:srgbClr val="FFFFFF"/>
                </a:solidFill>
              </a:rPr>
              <a:t>Tamási Áron: Vitéz lélek volt az első darab amit a </a:t>
            </a:r>
            <a:r>
              <a:rPr lang="hu-HU" sz="2000" b="1">
                <a:solidFill>
                  <a:srgbClr val="FFFFFF"/>
                </a:solidFill>
              </a:rPr>
              <a:t>#anemzetimindenkie </a:t>
            </a:r>
            <a:r>
              <a:rPr lang="hu-HU" sz="2000">
                <a:solidFill>
                  <a:srgbClr val="FFFFFF"/>
                </a:solidFill>
              </a:rPr>
              <a:t>programsorozatban bemutattak- </a:t>
            </a:r>
            <a:r>
              <a:rPr lang="hu-HU"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2019. február 18.</a:t>
            </a:r>
          </a:p>
        </p:txBody>
      </p:sp>
    </p:spTree>
    <p:extLst>
      <p:ext uri="{BB962C8B-B14F-4D97-AF65-F5344CB8AC3E}">
        <p14:creationId xmlns:p14="http://schemas.microsoft.com/office/powerpoint/2010/main" val="182835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783408-3B2B-4CEF-8831-923A1BE1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Turnén a Vitéz lelkek: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2C7408-63A8-4479-B214-AB65FE31A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Ősbemutató után nem sokkal turnéra indult a Vitéz lélek c. darab</a:t>
            </a:r>
          </a:p>
          <a:p>
            <a:endParaRPr lang="hu-HU" dirty="0"/>
          </a:p>
          <a:p>
            <a:r>
              <a:rPr lang="hu-HU" b="0" i="0" dirty="0">
                <a:effectLst/>
                <a:latin typeface="Playfair Display" panose="020B0604020202020204" pitchFamily="2" charset="-18"/>
              </a:rPr>
              <a:t>marosvásárhelyi Nemzeti Színházban </a:t>
            </a:r>
          </a:p>
          <a:p>
            <a:r>
              <a:rPr lang="hu-HU" b="0" i="0" dirty="0" err="1">
                <a:effectLst/>
                <a:latin typeface="Playfair Display" panose="020B0604020202020204" pitchFamily="2" charset="-18"/>
              </a:rPr>
              <a:t>Farkaslakán</a:t>
            </a:r>
            <a:r>
              <a:rPr lang="hu-HU" b="0" i="0" dirty="0">
                <a:effectLst/>
                <a:latin typeface="Playfair Display" panose="020B0604020202020204" pitchFamily="2" charset="-18"/>
              </a:rPr>
              <a:t>, a Tamási Áron Művelődési Házban</a:t>
            </a:r>
          </a:p>
          <a:p>
            <a:r>
              <a:rPr lang="hu-HU" b="0" i="0" dirty="0">
                <a:effectLst/>
                <a:latin typeface="Playfair Display" panose="020B0604020202020204" pitchFamily="2" charset="-18"/>
              </a:rPr>
              <a:t>Székelyudvarhelyen, a </a:t>
            </a:r>
            <a:r>
              <a:rPr lang="hu-HU" b="0" i="0" dirty="0" err="1">
                <a:effectLst/>
                <a:latin typeface="Playfair Display" panose="020B0604020202020204" pitchFamily="2" charset="-18"/>
              </a:rPr>
              <a:t>Tomcsa</a:t>
            </a:r>
            <a:r>
              <a:rPr lang="hu-HU" b="0" i="0" dirty="0">
                <a:effectLst/>
                <a:latin typeface="Playfair Display" panose="020B0604020202020204" pitchFamily="2" charset="-18"/>
              </a:rPr>
              <a:t> Sándor Színházban</a:t>
            </a:r>
          </a:p>
          <a:p>
            <a:r>
              <a:rPr lang="hu-HU" b="0" i="0" dirty="0">
                <a:effectLst/>
                <a:latin typeface="Playfair Display" panose="020B0604020202020204" pitchFamily="2" charset="-18"/>
              </a:rPr>
              <a:t>Csíkszeredában, a Szakszervezetek Művelődési Házában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419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1B2F"/>
      </a:dk2>
      <a:lt2>
        <a:srgbClr val="F0F3F1"/>
      </a:lt2>
      <a:accent1>
        <a:srgbClr val="E729AF"/>
      </a:accent1>
      <a:accent2>
        <a:srgbClr val="BD17D5"/>
      </a:accent2>
      <a:accent3>
        <a:srgbClr val="8029E7"/>
      </a:accent3>
      <a:accent4>
        <a:srgbClr val="362FD9"/>
      </a:accent4>
      <a:accent5>
        <a:srgbClr val="2970E7"/>
      </a:accent5>
      <a:accent6>
        <a:srgbClr val="17ADD5"/>
      </a:accent6>
      <a:hlink>
        <a:srgbClr val="3F5A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347</Words>
  <Application>Microsoft Office PowerPoint</Application>
  <PresentationFormat>Szélesvásznú</PresentationFormat>
  <Paragraphs>62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7" baseType="lpstr">
      <vt:lpstr>Arial</vt:lpstr>
      <vt:lpstr>Avenir Next LT Pro</vt:lpstr>
      <vt:lpstr>Calibri</vt:lpstr>
      <vt:lpstr>Garamond</vt:lpstr>
      <vt:lpstr>LatoWeb</vt:lpstr>
      <vt:lpstr>Neue Haas Grotesk Text Pro</vt:lpstr>
      <vt:lpstr>Playfair Display</vt:lpstr>
      <vt:lpstr>AccentBoxVTI</vt:lpstr>
      <vt:lpstr>Tamási Áron</vt:lpstr>
      <vt:lpstr>Tamási Áron </vt:lpstr>
      <vt:lpstr>Tamási-színművek a háború előtt:</vt:lpstr>
      <vt:lpstr>A Tamási-színművek a háború után:</vt:lpstr>
      <vt:lpstr>Nemzeti Színház </vt:lpstr>
      <vt:lpstr>Tamási Áron és a Vitéz lélek</vt:lpstr>
      <vt:lpstr>PowerPoint-bemutató</vt:lpstr>
      <vt:lpstr>#anemzetimindenkie</vt:lpstr>
      <vt:lpstr>Turnén a Vitéz lelkek: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Tamási Áron</dc:title>
  <dc:creator>Monika Tombor</dc:creator>
  <cp:lastModifiedBy>Monika Tombor</cp:lastModifiedBy>
  <cp:revision>4</cp:revision>
  <dcterms:created xsi:type="dcterms:W3CDTF">2022-03-20T20:43:36Z</dcterms:created>
  <dcterms:modified xsi:type="dcterms:W3CDTF">2022-03-20T22:21:47Z</dcterms:modified>
</cp:coreProperties>
</file>