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61" r:id="rId7"/>
    <p:sldId id="262" r:id="rId8"/>
    <p:sldId id="263" r:id="rId9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C8E9739D-0334-4F95-8B04-977E78A8C892}">
          <p14:sldIdLst>
            <p14:sldId id="256"/>
            <p14:sldId id="257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9DB"/>
    <a:srgbClr val="DCCBBA"/>
    <a:srgbClr val="9CB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4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91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0420C0F-847F-4D07-8042-CF75D60BEDE1}" type="datetime1">
              <a:rPr lang="hu-HU" smtClean="0"/>
              <a:t>2018.03.09.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hu-HU" smtClean="0"/>
              <a:pPr algn="r" rtl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D48D8C4-4188-4989-934B-CD3E208BAE8F}" type="datetime1">
              <a:rPr lang="hu-HU" smtClean="0"/>
              <a:pPr/>
              <a:t>2018.03.09.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dirty="0"/>
              <a:t>Mintaszöveg szerkesztése</a:t>
            </a:r>
          </a:p>
          <a:p>
            <a:pPr lvl="1" rtl="0"/>
            <a:r>
              <a:rPr lang="hu-HU" dirty="0"/>
              <a:t>Második szint</a:t>
            </a:r>
          </a:p>
          <a:p>
            <a:pPr lvl="2" rtl="0"/>
            <a:r>
              <a:rPr lang="hu-HU" dirty="0"/>
              <a:t>Harmadik szint</a:t>
            </a:r>
          </a:p>
          <a:p>
            <a:pPr lvl="3" rtl="0"/>
            <a:r>
              <a:rPr lang="hu-HU" dirty="0"/>
              <a:t>Negyedik szint</a:t>
            </a:r>
          </a:p>
          <a:p>
            <a:pPr lvl="4" rtl="0"/>
            <a:r>
              <a:rPr lang="hu-HU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9523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624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u-HU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1426A3D-742A-4B1E-A8BD-438243219DA7}" type="datetime1">
              <a:rPr lang="hu-HU" smtClean="0"/>
              <a:pPr/>
              <a:t>2018.03.09.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Kép helyőrzője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8A7EE27-E651-4834-8E3E-F76E341D205A}" type="datetime1">
              <a:rPr lang="hu-HU" smtClean="0"/>
              <a:pPr/>
              <a:t>2018.03.09.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C048CEE-F83C-4855-97D5-D441A0CEF1C5}" type="datetime1">
              <a:rPr lang="hu-HU" smtClean="0"/>
              <a:pPr/>
              <a:t>2018.03.09.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F5D6EB4-7E1F-40F4-8B36-715E21FCD05C}" type="datetime1">
              <a:rPr lang="hu-HU" smtClean="0"/>
              <a:pPr/>
              <a:t>2018.03.09.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  <p:grpSp>
        <p:nvGrpSpPr>
          <p:cNvPr id="7" name="Csoport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Egyenes összekötő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DAF96C2-D814-41F8-A7EF-942A9657501D}" type="datetime1">
              <a:rPr lang="hu-HU" smtClean="0"/>
              <a:pPr/>
              <a:t>2018.03.09.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Csoport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Egyenes összekötő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Csoport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Egyenes összekötő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églalap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u-HU"/>
              <a:t>Alcím mintájának szerkesztése</a:t>
            </a: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Kép helyőrzője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19" name="Szöveges útmutatás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hu-HU" sz="1200" b="1" i="1" dirty="0">
                <a:latin typeface="Arial" pitchFamily="34" charset="0"/>
                <a:cs typeface="Arial" pitchFamily="34" charset="0"/>
              </a:rPr>
              <a:t>MEGJEGYZÉS:</a:t>
            </a:r>
          </a:p>
          <a:p>
            <a:pPr rtl="0"/>
            <a:r>
              <a:rPr lang="hu-HU" sz="1200" i="1" dirty="0">
                <a:latin typeface="Arial" pitchFamily="34" charset="0"/>
                <a:cs typeface="Arial" pitchFamily="34" charset="0"/>
              </a:rPr>
              <a:t>A dián szereplő kép módosításához jelölje ki, majd törölje a képet. Ezután a helyőrzőben lévő Képek ikonra kattintva szúrhatja be a kívánt képet.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Csoport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Egyenes összekötő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gyenes összekötő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églalap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dirty="0"/>
            </a:p>
          </p:txBody>
        </p:sp>
        <p:grpSp>
          <p:nvGrpSpPr>
            <p:cNvPr id="11" name="Csoport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Egyenes összekötő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Egyenes összekötő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09684C-D57A-4F35-93CF-29115EFCC2F0}" type="datetime1">
              <a:rPr lang="hu-HU" smtClean="0"/>
              <a:pPr/>
              <a:t>2018.03.09.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092509E-4E1A-42A9-82CF-556B427C8795}" type="datetime1">
              <a:rPr lang="hu-HU" smtClean="0"/>
              <a:pPr/>
              <a:t>2018.03.09.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556AAF3-6474-4867-820A-242187D12AFD}" type="datetime1">
              <a:rPr lang="hu-HU" smtClean="0"/>
              <a:pPr/>
              <a:t>2018.03.09.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706978-D81F-44B1-9CD5-E4C77D263482}" type="datetime1">
              <a:rPr lang="hu-HU" smtClean="0"/>
              <a:pPr/>
              <a:t>2018.03.09.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22EA5D-0A84-4035-96FB-675B6378E95D}" type="datetime1">
              <a:rPr lang="hu-HU" smtClean="0"/>
              <a:pPr/>
              <a:t>2018.03.09.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1FBB17F-5403-4389-8A32-99B6B2796426}" type="datetime1">
              <a:rPr lang="hu-HU" smtClean="0"/>
              <a:pPr/>
              <a:t>2018.03.09.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hu-HU" dirty="0"/>
              <a:t>Mintaszöveg szerkesztése</a:t>
            </a:r>
          </a:p>
          <a:p>
            <a:pPr lvl="1" rtl="0"/>
            <a:r>
              <a:rPr lang="hu-HU" dirty="0"/>
              <a:t>Második szint</a:t>
            </a:r>
          </a:p>
          <a:p>
            <a:pPr lvl="2" rtl="0"/>
            <a:r>
              <a:rPr lang="hu-HU" dirty="0"/>
              <a:t>Harmadik szint</a:t>
            </a:r>
          </a:p>
          <a:p>
            <a:pPr lvl="3" rtl="0"/>
            <a:r>
              <a:rPr lang="hu-HU" dirty="0"/>
              <a:t>Negyedik szint</a:t>
            </a:r>
          </a:p>
          <a:p>
            <a:pPr lvl="4" rtl="0"/>
            <a:r>
              <a:rPr lang="hu-HU" dirty="0"/>
              <a:t>Ötödik szint</a:t>
            </a:r>
          </a:p>
          <a:p>
            <a:pPr lvl="5" rtl="0"/>
            <a:r>
              <a:rPr lang="hu-HU" dirty="0"/>
              <a:t>Hatodik szint</a:t>
            </a:r>
          </a:p>
          <a:p>
            <a:pPr lvl="6" rtl="0"/>
            <a:r>
              <a:rPr lang="hu-HU" dirty="0"/>
              <a:t>Hetedik szint</a:t>
            </a:r>
          </a:p>
          <a:p>
            <a:pPr lvl="7" rtl="0"/>
            <a:r>
              <a:rPr lang="hu-HU" dirty="0"/>
              <a:t>Nyolcadik szint</a:t>
            </a:r>
          </a:p>
          <a:p>
            <a:pPr lvl="8" rtl="0"/>
            <a:r>
              <a:rPr lang="hu-HU" dirty="0"/>
              <a:t>Kilencedik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8469195E-1C55-4D3D-9AF2-675D1712D454}" type="datetime1">
              <a:rPr lang="hu-HU" smtClean="0"/>
              <a:pPr/>
              <a:t>2018.03.09.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15" name="Csoport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Egyenes összekötő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/>
          <a:lstStyle/>
          <a:p>
            <a:pPr rtl="0"/>
            <a:r>
              <a:rPr lang="hu-HU" dirty="0"/>
              <a:t>Arany János:</a:t>
            </a:r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>
          <a:xfrm>
            <a:off x="1104900" y="3765884"/>
            <a:ext cx="5734050" cy="1701466"/>
          </a:xfrm>
        </p:spPr>
        <p:txBody>
          <a:bodyPr rtlCol="0"/>
          <a:lstStyle/>
          <a:p>
            <a:pPr algn="ctr"/>
            <a:r>
              <a:rPr lang="hu-HU" b="1" spc="150" dirty="0">
                <a:latin typeface="+mj-lt"/>
              </a:rPr>
              <a:t>VOJTINA ARS POÉTIKÁJA - versterv</a:t>
            </a: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hu-HU" sz="5400" dirty="0">
                <a:latin typeface="Brush Script MT" panose="03060802040406070304" pitchFamily="66" charset="0"/>
              </a:rPr>
              <a:t>Miért vetettem papírra e verset?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4572000"/>
          </a:xfrm>
          <a:solidFill>
            <a:srgbClr val="EFE9DB"/>
          </a:solidFill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spcBef>
                <a:spcPts val="12600"/>
              </a:spcBef>
              <a:buFont typeface="Wingdings" panose="05000000000000000000" pitchFamily="2" charset="2"/>
              <a:buChar char="v"/>
            </a:pPr>
            <a:r>
              <a:rPr lang="hu-HU" sz="2400" dirty="0"/>
              <a:t>Nem találom helyemet e viharvert világban…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sz="2400" dirty="0"/>
              <a:t>E bűnös népnek nem érdemes költeni!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sz="2400" dirty="0"/>
              <a:t>A köznép nem érti gondolatim.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sz="2400" dirty="0"/>
              <a:t>Kiégtem, lelkemben végeláthatatlan űr tátong…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sz="2400" dirty="0"/>
              <a:t>Szívem dala, mint szárnyától megfosztott madár, tova sose száll.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dirty="0">
                <a:latin typeface="Brush Script MT" panose="03060802040406070304" pitchFamily="66" charset="0"/>
              </a:rPr>
              <a:t>Életem sorscsapásai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solidFill>
            <a:srgbClr val="EFE9DB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sz="2400" dirty="0"/>
              <a:t>Szívemet gyötrő magány fojtogatja egyetlen igaz költőtársam halála miatt.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sz="2400" dirty="0"/>
              <a:t>Bölcsőmből túl hamar indultam vándorutamra.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sz="2400" dirty="0"/>
              <a:t>A Jóisten szüleimet korán magához szólította.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sz="2400" dirty="0"/>
              <a:t>Érzem, én is elbukom, mint szeretett hazám.</a:t>
            </a:r>
          </a:p>
        </p:txBody>
      </p:sp>
    </p:spTree>
    <p:extLst>
      <p:ext uri="{BB962C8B-B14F-4D97-AF65-F5344CB8AC3E}">
        <p14:creationId xmlns:p14="http://schemas.microsoft.com/office/powerpoint/2010/main" val="7564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5400" dirty="0">
                <a:latin typeface="Brush Script MT" panose="03060802040406070304" pitchFamily="66" charset="0"/>
              </a:rPr>
              <a:t>Vajon van még remény a…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solidFill>
            <a:srgbClr val="EFE9DB"/>
          </a:solidFill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dirty="0"/>
              <a:t>…költészetem fellángolására?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dirty="0"/>
              <a:t>…boldogságom kivirágzására?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dirty="0"/>
              <a:t>…lelkem megnyugvására?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dirty="0"/>
              <a:t>…küzdelmek tovafolytatására?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dirty="0"/>
              <a:t>…magányom </a:t>
            </a:r>
            <a:r>
              <a:rPr lang="hu-HU" dirty="0" err="1"/>
              <a:t>viharának</a:t>
            </a:r>
            <a:r>
              <a:rPr lang="hu-HU" dirty="0"/>
              <a:t> csillapodására?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dirty="0"/>
              <a:t>…hazánk felemelkedésére?</a:t>
            </a:r>
          </a:p>
        </p:txBody>
      </p:sp>
    </p:spTree>
    <p:extLst>
      <p:ext uri="{BB962C8B-B14F-4D97-AF65-F5344CB8AC3E}">
        <p14:creationId xmlns:p14="http://schemas.microsoft.com/office/powerpoint/2010/main" val="407062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C635BDD8-E705-4404-BD06-2CC9633A48AD}"/>
              </a:ext>
            </a:extLst>
          </p:cNvPr>
          <p:cNvSpPr txBox="1"/>
          <p:nvPr/>
        </p:nvSpPr>
        <p:spPr>
          <a:xfrm>
            <a:off x="6379779" y="9249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6DC2082-02EC-4DB9-8E9B-CBF5869C22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3" t="926" r="2013"/>
          <a:stretch/>
        </p:blipFill>
        <p:spPr>
          <a:xfrm>
            <a:off x="1119350" y="1439838"/>
            <a:ext cx="4272456" cy="5259629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652441E7-C188-49EA-8C6F-EC10B787D3B3}"/>
              </a:ext>
            </a:extLst>
          </p:cNvPr>
          <p:cNvSpPr txBox="1"/>
          <p:nvPr/>
        </p:nvSpPr>
        <p:spPr>
          <a:xfrm>
            <a:off x="6064468" y="3289739"/>
            <a:ext cx="4950138" cy="1200329"/>
          </a:xfrm>
          <a:prstGeom prst="rect">
            <a:avLst/>
          </a:prstGeom>
          <a:solidFill>
            <a:srgbClr val="EFE9DB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+mj-lt"/>
              </a:rPr>
              <a:t>„S </a:t>
            </a:r>
            <a:r>
              <a:rPr lang="hu-HU" sz="2400" i="1" dirty="0">
                <a:latin typeface="+mj-lt"/>
              </a:rPr>
              <a:t>egy</a:t>
            </a:r>
            <a:r>
              <a:rPr lang="hu-HU" sz="2400" dirty="0">
                <a:latin typeface="+mj-lt"/>
              </a:rPr>
              <a:t> perc alatt </a:t>
            </a:r>
            <a:r>
              <a:rPr lang="hu-HU" sz="2400" dirty="0" err="1">
                <a:latin typeface="+mj-lt"/>
              </a:rPr>
              <a:t>eltűn</a:t>
            </a:r>
            <a:r>
              <a:rPr lang="hu-HU" sz="2400" dirty="0">
                <a:latin typeface="+mj-lt"/>
              </a:rPr>
              <a:t> a léghajó,</a:t>
            </a:r>
            <a:br>
              <a:rPr lang="hu-HU" sz="2400" dirty="0">
                <a:latin typeface="+mj-lt"/>
              </a:rPr>
            </a:br>
            <a:r>
              <a:rPr lang="hu-HU" sz="2400" dirty="0">
                <a:latin typeface="+mj-lt"/>
              </a:rPr>
              <a:t>El, végtelen világokon keresztül,</a:t>
            </a:r>
            <a:br>
              <a:rPr lang="hu-HU" sz="2400" dirty="0">
                <a:latin typeface="+mj-lt"/>
              </a:rPr>
            </a:br>
            <a:r>
              <a:rPr lang="hu-HU" sz="2400" dirty="0">
                <a:latin typeface="+mj-lt"/>
              </a:rPr>
              <a:t>A semmibe, örökre, mindenestül!...”</a:t>
            </a:r>
          </a:p>
        </p:txBody>
      </p:sp>
    </p:spTree>
    <p:extLst>
      <p:ext uri="{BB962C8B-B14F-4D97-AF65-F5344CB8AC3E}">
        <p14:creationId xmlns:p14="http://schemas.microsoft.com/office/powerpoint/2010/main" val="166806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zakirodalom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49_TF03431380_TF03431380.potx" id="{399966B5-33C4-4AF0-B10A-9A2C5DC77FE0}" vid="{77A26543-CCDC-42AD-A333-20DA361A37C6}"/>
    </a:ext>
  </a:extLst>
</a:theme>
</file>

<file path=ppt/theme/theme2.xml><?xml version="1.0" encoding="utf-8"?>
<a:theme xmlns:a="http://schemas.openxmlformats.org/drawingml/2006/main" name="Office-téma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4873beb7-5857-4685-be1f-d57550cc96cc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Oktatási bemutató, sávos és hajszálcsíkos arculat (szélesvásznú)</Template>
  <TotalTime>0</TotalTime>
  <Words>123</Words>
  <Application>Microsoft Office PowerPoint</Application>
  <PresentationFormat>Szélesvásznú</PresentationFormat>
  <Paragraphs>23</Paragraphs>
  <Slides>5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1" baseType="lpstr">
      <vt:lpstr>Arial</vt:lpstr>
      <vt:lpstr>Brush Script MT</vt:lpstr>
      <vt:lpstr>Euphemia</vt:lpstr>
      <vt:lpstr>Plantagenet Cherokee</vt:lpstr>
      <vt:lpstr>Wingdings</vt:lpstr>
      <vt:lpstr>Szakirodalom 16x9</vt:lpstr>
      <vt:lpstr>Arany János:</vt:lpstr>
      <vt:lpstr>Miért vetettem papírra e verset?</vt:lpstr>
      <vt:lpstr>Életem sorscsapásai</vt:lpstr>
      <vt:lpstr>Vajon van még remény a…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2018-03-01T10:43:17Z</dcterms:created>
  <dcterms:modified xsi:type="dcterms:W3CDTF">2018-03-09T14:21:37Z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