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0"/>
  </p:notesMasterIdLst>
  <p:handoutMasterIdLst>
    <p:handoutMasterId r:id="rId11"/>
  </p:handoutMasterIdLst>
  <p:sldIdLst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57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79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0A4BD1-FF81-4155-B73B-98A4F9CBC2AA}" type="datetime1">
              <a:rPr lang="hu-HU" smtClean="0"/>
              <a:t>2018.03.08.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6BD15E-A83F-499B-AE2F-72149146BFF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865327-7815-4879-B71E-4E85E74975EA}" type="datetime1">
              <a:rPr lang="hu-HU" noProof="0" smtClean="0"/>
              <a:t>2018.03.08.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D6FFF6-EFF5-46FA-B62C-F141E1274D59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8871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941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rtlCol="0" anchor="b"/>
          <a:lstStyle>
            <a:lvl1pPr algn="ctr">
              <a:defRPr/>
            </a:lvl1pPr>
            <a:extLst/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 rtlCol="0"/>
          <a:lstStyle>
            <a:lvl1pPr marL="27432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rtl="0"/>
            <a:r>
              <a:rPr lang="hu-HU" noProof="0"/>
              <a:t>Alcím mintájának szerkesztése</a:t>
            </a:r>
            <a:endParaRPr kumimoji="0"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029FCC0E-324B-4FD9-B717-111BFA5AF63D}" type="datetime1">
              <a:rPr lang="hu-HU" noProof="0" smtClean="0"/>
              <a:t>2018.03.08.</a:t>
            </a:fld>
            <a:endParaRPr lang="hu-HU" noProof="0" dirty="0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hu-HU" noProof="0"/>
              <a:t>Mintaszöveg szerkesztése</a:t>
            </a:r>
          </a:p>
          <a:p>
            <a:pPr lvl="1" rtl="0" eaLnBrk="1" latinLnBrk="0" hangingPunct="1"/>
            <a:r>
              <a:rPr lang="hu-HU" noProof="0"/>
              <a:t>Második szint</a:t>
            </a:r>
          </a:p>
          <a:p>
            <a:pPr lvl="2" rtl="0" eaLnBrk="1" latinLnBrk="0" hangingPunct="1"/>
            <a:r>
              <a:rPr lang="hu-HU" noProof="0"/>
              <a:t>Harmadik szint</a:t>
            </a:r>
          </a:p>
          <a:p>
            <a:pPr lvl="3" rtl="0" eaLnBrk="1" latinLnBrk="0" hangingPunct="1"/>
            <a:r>
              <a:rPr lang="hu-HU" noProof="0"/>
              <a:t>Negyedik szint</a:t>
            </a:r>
          </a:p>
          <a:p>
            <a:pPr lvl="4" rtl="0" eaLnBrk="1" latinLnBrk="0" hangingPunct="1"/>
            <a:r>
              <a:rPr lang="hu-HU" noProof="0"/>
              <a:t>Ötödik szint</a:t>
            </a:r>
            <a:endParaRPr kumimoji="0"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CBD5961A-A0E4-4763-93D4-272B1D2F83D1}" type="datetime1">
              <a:rPr lang="hu-HU" noProof="0" smtClean="0"/>
              <a:t>2018.03.08.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hu-HU" noProof="0"/>
              <a:t>Mintaszöveg szerkesztése</a:t>
            </a:r>
          </a:p>
          <a:p>
            <a:pPr lvl="1" rtl="0" eaLnBrk="1" latinLnBrk="0" hangingPunct="1"/>
            <a:r>
              <a:rPr lang="hu-HU" noProof="0"/>
              <a:t>Második szint</a:t>
            </a:r>
          </a:p>
          <a:p>
            <a:pPr lvl="2" rtl="0" eaLnBrk="1" latinLnBrk="0" hangingPunct="1"/>
            <a:r>
              <a:rPr lang="hu-HU" noProof="0"/>
              <a:t>Harmadik szint</a:t>
            </a:r>
          </a:p>
          <a:p>
            <a:pPr lvl="3" rtl="0" eaLnBrk="1" latinLnBrk="0" hangingPunct="1"/>
            <a:r>
              <a:rPr lang="hu-HU" noProof="0"/>
              <a:t>Negyedik szint</a:t>
            </a:r>
          </a:p>
          <a:p>
            <a:pPr lvl="4" rtl="0" eaLnBrk="1" latinLnBrk="0" hangingPunct="1"/>
            <a:r>
              <a:rPr lang="hu-HU" noProof="0"/>
              <a:t>Ötödik szint</a:t>
            </a:r>
            <a:endParaRPr kumimoji="0"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18C3721D-14F4-4652-9208-CF279698E7D7}" type="datetime1">
              <a:rPr lang="hu-HU" noProof="0" smtClean="0"/>
              <a:t>2018.03.08.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/>
          <a:lstStyle/>
          <a:p>
            <a:pPr lvl="0" rtl="0" eaLnBrk="1" latinLnBrk="0" hangingPunct="1"/>
            <a:r>
              <a:rPr lang="hu-HU" noProof="0"/>
              <a:t>Mintaszöveg szerkesztése</a:t>
            </a:r>
          </a:p>
          <a:p>
            <a:pPr lvl="1" rtl="0" eaLnBrk="1" latinLnBrk="0" hangingPunct="1"/>
            <a:r>
              <a:rPr lang="hu-HU" noProof="0"/>
              <a:t>Második szint</a:t>
            </a:r>
          </a:p>
          <a:p>
            <a:pPr lvl="2" rtl="0" eaLnBrk="1" latinLnBrk="0" hangingPunct="1"/>
            <a:r>
              <a:rPr lang="hu-HU" noProof="0"/>
              <a:t>Harmadik szint</a:t>
            </a:r>
          </a:p>
          <a:p>
            <a:pPr lvl="3" rtl="0" eaLnBrk="1" latinLnBrk="0" hangingPunct="1"/>
            <a:r>
              <a:rPr lang="hu-HU" noProof="0"/>
              <a:t>Negyedik szint</a:t>
            </a:r>
          </a:p>
          <a:p>
            <a:pPr lvl="4" rtl="0" eaLnBrk="1" latinLnBrk="0" hangingPunct="1"/>
            <a:r>
              <a:rPr lang="hu-HU" noProof="0"/>
              <a:t>Ötödik szint</a:t>
            </a:r>
            <a:endParaRPr kumimoji="0"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18D31C9B-59E6-477E-A3F2-0A99A8384417}" type="datetime1">
              <a:rPr lang="hu-HU" noProof="0" smtClean="0"/>
              <a:t>2018.03.08.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rtlCol="0"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rtlCol="0"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 eaLnBrk="1" latinLnBrk="0" hangingPunct="1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CE2A2A3E-CA3B-40E6-8705-A76DBC1D4FF9}" type="datetime1">
              <a:rPr lang="hu-HU" noProof="0" smtClean="0"/>
              <a:t>2018.03.08.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hu-HU" noProof="0"/>
              <a:t>Mintaszöveg szerkesztése</a:t>
            </a:r>
          </a:p>
          <a:p>
            <a:pPr lvl="1" rtl="0" eaLnBrk="1" latinLnBrk="0" hangingPunct="1"/>
            <a:r>
              <a:rPr lang="hu-HU" noProof="0"/>
              <a:t>Második szint</a:t>
            </a:r>
          </a:p>
          <a:p>
            <a:pPr lvl="2" rtl="0" eaLnBrk="1" latinLnBrk="0" hangingPunct="1"/>
            <a:r>
              <a:rPr lang="hu-HU" noProof="0"/>
              <a:t>Harmadik szint</a:t>
            </a:r>
          </a:p>
          <a:p>
            <a:pPr lvl="3" rtl="0" eaLnBrk="1" latinLnBrk="0" hangingPunct="1"/>
            <a:r>
              <a:rPr lang="hu-HU" noProof="0"/>
              <a:t>Negyedik szint</a:t>
            </a:r>
          </a:p>
          <a:p>
            <a:pPr lvl="4" rtl="0" eaLnBrk="1" latinLnBrk="0" hangingPunct="1"/>
            <a:r>
              <a:rPr lang="hu-HU" noProof="0"/>
              <a:t>Ötödik szint</a:t>
            </a:r>
            <a:endParaRPr kumimoji="0"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hu-HU" noProof="0"/>
              <a:t>Mintaszöveg szerkesztése</a:t>
            </a:r>
          </a:p>
          <a:p>
            <a:pPr lvl="1" rtl="0" eaLnBrk="1" latinLnBrk="0" hangingPunct="1"/>
            <a:r>
              <a:rPr lang="hu-HU" noProof="0"/>
              <a:t>Második szint</a:t>
            </a:r>
          </a:p>
          <a:p>
            <a:pPr lvl="2" rtl="0" eaLnBrk="1" latinLnBrk="0" hangingPunct="1"/>
            <a:r>
              <a:rPr lang="hu-HU" noProof="0"/>
              <a:t>Harmadik szint</a:t>
            </a:r>
          </a:p>
          <a:p>
            <a:pPr lvl="3" rtl="0" eaLnBrk="1" latinLnBrk="0" hangingPunct="1"/>
            <a:r>
              <a:rPr lang="hu-HU" noProof="0"/>
              <a:t>Negyedik szint</a:t>
            </a:r>
          </a:p>
          <a:p>
            <a:pPr lvl="4" rtl="0" eaLnBrk="1" latinLnBrk="0" hangingPunct="1"/>
            <a:r>
              <a:rPr lang="hu-HU" noProof="0"/>
              <a:t>Ötödik szint</a:t>
            </a:r>
            <a:endParaRPr kumimoji="0"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35E36FC3-C354-4952-BE39-065554112CA1}" type="datetime1">
              <a:rPr lang="hu-HU" noProof="0" smtClean="0"/>
              <a:t>2018.03.08.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rtlCol="0" anchor="ctr"/>
          <a:lstStyle>
            <a:lvl1pPr algn="ctr" rtl="0">
              <a:defRPr sz="4500" b="1" cap="none" baseline="0"/>
            </a:lvl1pPr>
            <a:extLst/>
          </a:lstStyle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hu-HU" noProof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hu-HU" noProof="0"/>
              <a:t>Mintaszöveg szerkesztése</a:t>
            </a:r>
          </a:p>
          <a:p>
            <a:pPr lvl="1" rtl="0" eaLnBrk="1" latinLnBrk="0" hangingPunct="1"/>
            <a:r>
              <a:rPr lang="hu-HU" noProof="0"/>
              <a:t>Második szint</a:t>
            </a:r>
          </a:p>
          <a:p>
            <a:pPr lvl="2" rtl="0" eaLnBrk="1" latinLnBrk="0" hangingPunct="1"/>
            <a:r>
              <a:rPr lang="hu-HU" noProof="0"/>
              <a:t>Harmadik szint</a:t>
            </a:r>
          </a:p>
          <a:p>
            <a:pPr lvl="3" rtl="0" eaLnBrk="1" latinLnBrk="0" hangingPunct="1"/>
            <a:r>
              <a:rPr lang="hu-HU" noProof="0"/>
              <a:t>Negyedik szint</a:t>
            </a:r>
          </a:p>
          <a:p>
            <a:pPr lvl="4" rtl="0" eaLnBrk="1" latinLnBrk="0" hangingPunct="1"/>
            <a:r>
              <a:rPr lang="hu-HU" noProof="0"/>
              <a:t>Ötödik szint</a:t>
            </a:r>
            <a:endParaRPr kumimoji="0"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hu-HU" noProof="0"/>
              <a:t>Mintaszöveg szerkesztése</a:t>
            </a:r>
          </a:p>
          <a:p>
            <a:pPr lvl="1" rtl="0" eaLnBrk="1" latinLnBrk="0" hangingPunct="1"/>
            <a:r>
              <a:rPr lang="hu-HU" noProof="0"/>
              <a:t>Második szint</a:t>
            </a:r>
          </a:p>
          <a:p>
            <a:pPr lvl="2" rtl="0" eaLnBrk="1" latinLnBrk="0" hangingPunct="1"/>
            <a:r>
              <a:rPr lang="hu-HU" noProof="0"/>
              <a:t>Harmadik szint</a:t>
            </a:r>
          </a:p>
          <a:p>
            <a:pPr lvl="3" rtl="0" eaLnBrk="1" latinLnBrk="0" hangingPunct="1"/>
            <a:r>
              <a:rPr lang="hu-HU" noProof="0"/>
              <a:t>Negyedik szint</a:t>
            </a:r>
          </a:p>
          <a:p>
            <a:pPr lvl="4" rtl="0" eaLnBrk="1" latinLnBrk="0" hangingPunct="1"/>
            <a:r>
              <a:rPr lang="hu-HU" noProof="0"/>
              <a:t>Ötödik szint</a:t>
            </a:r>
            <a:endParaRPr kumimoji="0"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02DA5D5D-9D90-42B9-97DE-ACAC15961A56}" type="datetime1">
              <a:rPr lang="hu-HU" noProof="0" smtClean="0"/>
              <a:t>2018.03.08.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 anchor="ctr"/>
          <a:lstStyle>
            <a:lvl1pPr rtl="0">
              <a:defRPr/>
            </a:lvl1pPr>
          </a:lstStyle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DF971F5B-D63F-429F-9756-19BDF0032EB1}" type="datetime1">
              <a:rPr lang="hu-HU" noProof="0" smtClean="0"/>
              <a:t>2018.03.08.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6FF6604E-E550-4483-A325-8D682AA5A3A0}" type="datetime1">
              <a:rPr lang="hu-HU" noProof="0" smtClean="0"/>
              <a:t>2018.03.08.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rtlCol="0"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 rtlCol="0"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rtl="0" eaLnBrk="1" latinLnBrk="0" hangingPunct="1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rtl="0" eaLnBrk="1" latinLnBrk="0" hangingPunct="1"/>
            <a:r>
              <a:rPr lang="hu-HU" noProof="0"/>
              <a:t>Mintaszöveg szerkesztése</a:t>
            </a:r>
          </a:p>
          <a:p>
            <a:pPr lvl="1" rtl="0" eaLnBrk="1" latinLnBrk="0" hangingPunct="1"/>
            <a:r>
              <a:rPr lang="hu-HU" noProof="0"/>
              <a:t>Második szint</a:t>
            </a:r>
          </a:p>
          <a:p>
            <a:pPr lvl="2" rtl="0" eaLnBrk="1" latinLnBrk="0" hangingPunct="1"/>
            <a:r>
              <a:rPr lang="hu-HU" noProof="0"/>
              <a:t>Harmadik szint</a:t>
            </a:r>
          </a:p>
          <a:p>
            <a:pPr lvl="3" rtl="0" eaLnBrk="1" latinLnBrk="0" hangingPunct="1"/>
            <a:r>
              <a:rPr lang="hu-HU" noProof="0"/>
              <a:t>Negyedik szint</a:t>
            </a:r>
          </a:p>
          <a:p>
            <a:pPr lvl="4" rtl="0" eaLnBrk="1" latinLnBrk="0" hangingPunct="1"/>
            <a:r>
              <a:rPr lang="hu-HU" noProof="0"/>
              <a:t>Ötödik szint</a:t>
            </a:r>
            <a:endParaRPr kumimoji="0"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ED4E9878-A99D-47AB-BBD2-9C6AF687EF7A}" type="datetime1">
              <a:rPr lang="hu-HU" noProof="0" smtClean="0"/>
              <a:t>2018.03.08.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8" name="Téglalap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hu-HU" sz="3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rtlCol="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lang="hu-HU" noProof="0"/>
              <a:t>Kép beszúrásához kattintson az ikonra</a:t>
            </a:r>
            <a:endParaRPr kumimoji="0" lang="hu-HU" noProof="0" dirty="0"/>
          </a:p>
        </p:txBody>
      </p:sp>
      <p:sp>
        <p:nvSpPr>
          <p:cNvPr id="9" name="Téglalap 1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>
        <p:nvSpPr>
          <p:cNvPr id="10" name="Téglalap 2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rtl="0" eaLnBrk="1" latinLnBrk="0" hangingPunct="1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5400636C-CE4B-4D87-88A8-77ADC7F1093A}" type="datetime1">
              <a:rPr lang="hu-HU" noProof="0" smtClean="0"/>
              <a:t>2018.03.08.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Téglalap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 dirty="0"/>
            </a:p>
          </p:txBody>
        </p:sp>
        <p:sp>
          <p:nvSpPr>
            <p:cNvPr id="15" name="Téglalap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latinLnBrk="0" hangingPunct="1"/>
              <a:endParaRPr kumimoji="0" lang="hu-HU" sz="1800" noProof="0" dirty="0"/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Cím helye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17" name="Szöveg helye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hu-HU" noProof="0" dirty="0"/>
              <a:t>Mintaszöveg szerkesztése</a:t>
            </a:r>
          </a:p>
          <a:p>
            <a:pPr lvl="1" rtl="0" eaLnBrk="1" latinLnBrk="0" hangingPunct="1"/>
            <a:r>
              <a:rPr lang="hu-HU" noProof="0" dirty="0"/>
              <a:t>Második szint</a:t>
            </a:r>
          </a:p>
          <a:p>
            <a:pPr lvl="2" rtl="0" eaLnBrk="1" latinLnBrk="0" hangingPunct="1"/>
            <a:r>
              <a:rPr lang="hu-HU" noProof="0" dirty="0"/>
              <a:t>Harmadik szint</a:t>
            </a:r>
          </a:p>
          <a:p>
            <a:pPr lvl="3" rtl="0" eaLnBrk="1" latinLnBrk="0" hangingPunct="1"/>
            <a:r>
              <a:rPr lang="hu-HU" noProof="0" dirty="0"/>
              <a:t>Negyedik szint</a:t>
            </a:r>
          </a:p>
          <a:p>
            <a:pPr lvl="4" rtl="0" eaLnBrk="1" latinLnBrk="0" hangingPunct="1"/>
            <a:r>
              <a:rPr lang="hu-HU" noProof="0" dirty="0"/>
              <a:t>Ötödik szint</a:t>
            </a:r>
          </a:p>
        </p:txBody>
      </p:sp>
      <p:sp>
        <p:nvSpPr>
          <p:cNvPr id="18" name="Dátum helye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F71B6F54-7276-41A3-8A5D-6BC4CE3E307F}" type="datetime1">
              <a:rPr lang="hu-HU" noProof="0" smtClean="0"/>
              <a:t>2018.03.08.</a:t>
            </a:fld>
            <a:endParaRPr lang="hu-HU" noProof="0" dirty="0"/>
          </a:p>
        </p:txBody>
      </p:sp>
      <p:sp>
        <p:nvSpPr>
          <p:cNvPr id="19" name="Élőláb helye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20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fld id="{401CF334-2D5C-4859-84A6-CA7E6E43FAEB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Wingdings 2"/>
        <a:buChar char=""/>
        <a:defRPr kumimoji="0"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>
            <a:lumMod val="50000"/>
          </a:schemeClr>
        </a:buClr>
        <a:buFont typeface="Verdana"/>
        <a:buChar char="◦"/>
        <a:defRPr kumimoji="0"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>
            <a:lumMod val="75000"/>
          </a:schemeClr>
        </a:buClr>
        <a:buFont typeface="Wingdings 2"/>
        <a:buChar char=""/>
        <a:defRPr kumimoji="0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u-HU" dirty="0"/>
              <a:t>Madách Imre: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lvl="2"/>
            <a:r>
              <a:rPr lang="hu-HU" dirty="0"/>
              <a:t>Útravaló verseimmel - </a:t>
            </a:r>
            <a:r>
              <a:rPr lang="hu-HU" sz="2000" dirty="0"/>
              <a:t>versterv</a:t>
            </a:r>
          </a:p>
        </p:txBody>
      </p:sp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hu-HU" dirty="0"/>
              <a:t>Indítékaim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hu-HU" dirty="0"/>
              <a:t>Nem becsül meg e világ.</a:t>
            </a:r>
          </a:p>
          <a:p>
            <a:pPr lvl="0"/>
            <a:r>
              <a:rPr lang="hu-HU" dirty="0"/>
              <a:t>E pórnép nem elég művelt.</a:t>
            </a:r>
          </a:p>
          <a:p>
            <a:pPr lvl="0"/>
            <a:r>
              <a:rPr lang="hu-HU" dirty="0"/>
              <a:t>Nem találom helyem eme patkányokban hemzsegő, terméketlen földön.</a:t>
            </a:r>
          </a:p>
          <a:p>
            <a:pPr lvl="0"/>
            <a:r>
              <a:rPr lang="hu-HU" dirty="0"/>
              <a:t>Kihalt, sivár puszta világban élünk.</a:t>
            </a:r>
          </a:p>
          <a:p>
            <a:pPr lvl="0"/>
            <a:r>
              <a:rPr lang="hu-HU" dirty="0"/>
              <a:t>A múzsákat is csak bordélyban látni.</a:t>
            </a:r>
          </a:p>
        </p:txBody>
      </p:sp>
    </p:spTree>
    <p:extLst>
      <p:ext uri="{BB962C8B-B14F-4D97-AF65-F5344CB8AC3E}">
        <p14:creationId xmlns:p14="http://schemas.microsoft.com/office/powerpoint/2010/main" val="9886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hu-HU" dirty="0"/>
              <a:t>Életem tragédiái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Nem ért meg </a:t>
            </a:r>
            <a:r>
              <a:rPr lang="hu-HU" dirty="0" err="1"/>
              <a:t>engemet</a:t>
            </a:r>
            <a:r>
              <a:rPr lang="hu-HU" dirty="0"/>
              <a:t> e világ.</a:t>
            </a:r>
          </a:p>
          <a:p>
            <a:r>
              <a:rPr lang="hu-HU" dirty="0"/>
              <a:t>Magányosan tengetem a mindennapjaimat.</a:t>
            </a:r>
          </a:p>
          <a:p>
            <a:r>
              <a:rPr lang="hu-HU" dirty="0"/>
              <a:t>A szerelem is elkerül.</a:t>
            </a:r>
          </a:p>
          <a:p>
            <a:r>
              <a:rPr lang="hu-HU" dirty="0"/>
              <a:t>Isten elhagyott.</a:t>
            </a:r>
          </a:p>
          <a:p>
            <a:r>
              <a:rPr lang="hu-HU" dirty="0"/>
              <a:t>Nővérem és családom hiányát már egyre nehezebben viselem.</a:t>
            </a:r>
          </a:p>
          <a:p>
            <a:r>
              <a:rPr lang="hu-HU" dirty="0"/>
              <a:t>Egyre vonzóbb a túlvilág számomra.</a:t>
            </a:r>
          </a:p>
          <a:p>
            <a:r>
              <a:rPr lang="hu-HU" dirty="0"/>
              <a:t>Számomra csak a klaviatúra maradt.</a:t>
            </a:r>
          </a:p>
        </p:txBody>
      </p:sp>
    </p:spTree>
    <p:extLst>
      <p:ext uri="{BB962C8B-B14F-4D97-AF65-F5344CB8AC3E}">
        <p14:creationId xmlns:p14="http://schemas.microsoft.com/office/powerpoint/2010/main" val="334704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Segíts kérlek meglátásod szerint…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Jól látom e földhözragadt világot?</a:t>
            </a:r>
          </a:p>
          <a:p>
            <a:r>
              <a:rPr lang="hu-HU" dirty="0"/>
              <a:t>Van értelme tovább küzdeni?</a:t>
            </a:r>
          </a:p>
          <a:p>
            <a:r>
              <a:rPr lang="hu-HU" dirty="0"/>
              <a:t>Tényleg kilátástalan eme helyzet?</a:t>
            </a:r>
          </a:p>
          <a:p>
            <a:r>
              <a:rPr lang="hu-HU" dirty="0"/>
              <a:t>Mi tévő legyek?</a:t>
            </a:r>
          </a:p>
          <a:p>
            <a:r>
              <a:rPr lang="hu-HU" dirty="0"/>
              <a:t>Érnek-e valamit becses szavaim?</a:t>
            </a:r>
          </a:p>
          <a:p>
            <a:r>
              <a:rPr lang="hu-HU" dirty="0"/>
              <a:t>Tudnék még újat felmutatni?</a:t>
            </a:r>
          </a:p>
          <a:p>
            <a:r>
              <a:rPr lang="hu-HU" dirty="0"/>
              <a:t>Kiöregedtem-e már a költői létből?</a:t>
            </a:r>
          </a:p>
        </p:txBody>
      </p:sp>
    </p:spTree>
    <p:extLst>
      <p:ext uri="{BB962C8B-B14F-4D97-AF65-F5344CB8AC3E}">
        <p14:creationId xmlns:p14="http://schemas.microsoft.com/office/powerpoint/2010/main" val="327377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5682C749-0199-4EE8-845F-E9A460E41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8429"/>
          <a:stretch/>
        </p:blipFill>
        <p:spPr>
          <a:xfrm>
            <a:off x="1882613" y="454894"/>
            <a:ext cx="3803483" cy="5857938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36D539B-EC2F-41B1-B2A0-309A25C3A461}"/>
              </a:ext>
            </a:extLst>
          </p:cNvPr>
          <p:cNvSpPr txBox="1"/>
          <p:nvPr/>
        </p:nvSpPr>
        <p:spPr>
          <a:xfrm>
            <a:off x="6295696" y="2861001"/>
            <a:ext cx="5104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Ki</a:t>
            </a:r>
            <a:r>
              <a:rPr lang="hu-HU" sz="2400" dirty="0"/>
              <a:t> </a:t>
            </a:r>
            <a:r>
              <a:rPr lang="hu-HU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gondol a madárra és a fára, </a:t>
            </a:r>
            <a:br>
              <a:rPr lang="hu-HU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u-HU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Ki a költőre, hogy mi sorsban él?</a:t>
            </a:r>
            <a:endParaRPr lang="hu-HU" sz="43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076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éselt levelek témájú sabl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565477_TF03460542" id="{B65F7529-5032-46F5-A787-D534BF7DCD4D}" vid="{F7BAF55C-4538-41AE-86AA-97E2ECD5F8CD}"/>
    </a:ext>
  </a:extLst>
</a:theme>
</file>

<file path=ppt/theme/theme2.xml><?xml version="1.0" encoding="utf-8"?>
<a:theme xmlns:a="http://schemas.openxmlformats.org/drawingml/2006/main" name="Office-téma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DEB5BEE-6806-4BF1-A9A7-4B4A72C0C6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710C29-A897-44AD-9F83-BE5F874C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FED04C-AD43-4E06-AD63-36D8B5E83787}">
  <ds:schemaRefs>
    <ds:schemaRef ds:uri="40262f94-9f35-4ac3-9a90-690165a166b7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a4f35948-e619-41b3-aa29-22878b09cfd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Préselt levelek témájú diák</Template>
  <TotalTime>58</TotalTime>
  <Words>139</Words>
  <Application>Microsoft Office PowerPoint</Application>
  <PresentationFormat>Szélesvásznú</PresentationFormat>
  <Paragraphs>28</Paragraphs>
  <Slides>5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Century Gothic</vt:lpstr>
      <vt:lpstr>Verdana</vt:lpstr>
      <vt:lpstr>Wingdings 2</vt:lpstr>
      <vt:lpstr>Préselt levelek témájú sablon</vt:lpstr>
      <vt:lpstr>Madách Imre: </vt:lpstr>
      <vt:lpstr>Indítékaim</vt:lpstr>
      <vt:lpstr>Életem tragédiái</vt:lpstr>
      <vt:lpstr>Segíts kérlek meglátásod szerint…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Madách Imre:</dc:title>
  <dc:creator>diak</dc:creator>
  <cp:lastModifiedBy>tanar</cp:lastModifiedBy>
  <cp:revision>7</cp:revision>
  <dcterms:created xsi:type="dcterms:W3CDTF">2018-03-01T10:41:52Z</dcterms:created>
  <dcterms:modified xsi:type="dcterms:W3CDTF">2018-03-08T17:32:32Z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74065700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