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58" r:id="rId6"/>
    <p:sldId id="259" r:id="rId7"/>
    <p:sldId id="260" r:id="rId8"/>
    <p:sldId id="263" r:id="rId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0AF41EE-DDDC-4F99-9B13-026B9607B6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33759A9F-9EAF-4CAE-A7E8-E61DEC2F04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976B5AF-7534-4121-8131-3C7EBE58C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450B8-8FB2-4525-895D-6A33ED50D28A}" type="datetimeFigureOut">
              <a:rPr lang="hu-HU" smtClean="0"/>
              <a:t>2018.04.22.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4BE4B6E-480E-45D6-8FC5-0EFBCE09D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36597D3-A87B-428D-A50E-EFC1994E7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8B45-5F75-4890-AFCE-F75E37B687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7689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177EEA8-4D98-472F-8274-B9E30528C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120EEDE0-F376-4287-8FBE-6B88227AE4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A65B626-C9D0-41E1-B881-715B86CB1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450B8-8FB2-4525-895D-6A33ED50D28A}" type="datetimeFigureOut">
              <a:rPr lang="hu-HU" smtClean="0"/>
              <a:t>2018.04.22.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3565395-EC10-4935-912B-407281C61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2987FEE-810F-4CC8-B5D5-0133C872F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8B45-5F75-4890-AFCE-F75E37B687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3086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7B9BD5AB-1D19-4EED-B829-69B983008C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EDB4F9E1-854A-476E-AF98-4038F0379F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3B3D86C-FE6D-479B-99C5-3BD7F0B4D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450B8-8FB2-4525-895D-6A33ED50D28A}" type="datetimeFigureOut">
              <a:rPr lang="hu-HU" smtClean="0"/>
              <a:t>2018.04.22.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B4A2E7C-2E84-472A-98F7-09C15D8EA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92E9F22-362D-487E-A017-02F5C725C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8B45-5F75-4890-AFCE-F75E37B687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574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89DAF63-BFFE-4475-A30A-B6EC6E7D6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971A226-0666-423D-BCA1-812E28A6A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557E82F-5799-4CC5-82B4-34AFF25B7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450B8-8FB2-4525-895D-6A33ED50D28A}" type="datetimeFigureOut">
              <a:rPr lang="hu-HU" smtClean="0"/>
              <a:t>2018.04.22.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E13AE9E-ECDA-4A46-A391-256094955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1FAD8D1-EB2A-4AE6-A936-F51B5AB8A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8B45-5F75-4890-AFCE-F75E37B687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3020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78FE953-82D2-442A-9016-D3555B5CB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A4DF100-EB78-45B1-A921-04775DF79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F135DFA-E177-4B33-A469-176BE596E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450B8-8FB2-4525-895D-6A33ED50D28A}" type="datetimeFigureOut">
              <a:rPr lang="hu-HU" smtClean="0"/>
              <a:t>2018.04.22.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303326F-A702-42A1-BA3D-D53F597C8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906C7C1-488B-4342-8F69-0DD37A43E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8B45-5F75-4890-AFCE-F75E37B687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688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210C27E-9E0D-4B92-9241-0CE107765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D6D5EF3-10B5-41B6-A003-39CE419F15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C266683-8812-4239-9319-F7E4A42CBA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51BA5E5-0170-4D3C-ABA3-08912F859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450B8-8FB2-4525-895D-6A33ED50D28A}" type="datetimeFigureOut">
              <a:rPr lang="hu-HU" smtClean="0"/>
              <a:t>2018.04.22.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47784C5-562C-4A85-A215-1AAE7D9BA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BFB9BC3-1CF0-412D-B789-50DD68943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8B45-5F75-4890-AFCE-F75E37B687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224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08FC364-2EB0-4189-8349-ED88E967F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CC99139-AA7F-4452-A90F-6E99850B6A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89CDBC65-5E89-4AC9-891F-5363D9893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DA0D3C0F-6C70-4520-83D9-B95A71E861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F8541324-8C67-4C57-87D0-39B83F373D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784E7072-6078-4F3C-8177-8CCA5D6E7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450B8-8FB2-4525-895D-6A33ED50D28A}" type="datetimeFigureOut">
              <a:rPr lang="hu-HU" smtClean="0"/>
              <a:t>2018.04.22.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B2CB6B93-7E52-4E21-828A-59C4625F2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C9DC338F-BBE2-4D65-8ED7-2CA72F330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8B45-5F75-4890-AFCE-F75E37B687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8741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FA3E0BA-B69E-4CB6-BB25-6EAD4EEAA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2C6A445B-DFCF-4A27-AAE7-73A575DC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450B8-8FB2-4525-895D-6A33ED50D28A}" type="datetimeFigureOut">
              <a:rPr lang="hu-HU" smtClean="0"/>
              <a:t>2018.04.22.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28F1979E-84A1-4551-B0D0-EACCA0E6A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70251783-EC02-464F-83B5-3004FA831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8B45-5F75-4890-AFCE-F75E37B687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3302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9336C3B2-BBD8-480F-AC1E-BAB652FED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450B8-8FB2-4525-895D-6A33ED50D28A}" type="datetimeFigureOut">
              <a:rPr lang="hu-HU" smtClean="0"/>
              <a:t>2018.04.22.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4FEF487F-9F89-4290-854F-968B66843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83FC0ADB-3506-45E0-AFF3-59508728E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8B45-5F75-4890-AFCE-F75E37B687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8207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D0AA8E9-D5F1-453C-9536-04460FF4D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36D4FC7-8998-4EC4-A69D-3C43E1E67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206A9FA-B592-4E74-B88C-6FD6B153FE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25BA9DE5-5150-43F3-8783-8381A8E30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450B8-8FB2-4525-895D-6A33ED50D28A}" type="datetimeFigureOut">
              <a:rPr lang="hu-HU" smtClean="0"/>
              <a:t>2018.04.22.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30C1B7BF-030B-4944-85AF-B78BAC9CC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E771A99B-34FB-4497-90B3-2654FF1E7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8B45-5F75-4890-AFCE-F75E37B687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4485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D57CCCE-B730-4CA0-8297-544B1B785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ADF4115E-7D54-466C-8781-0A980EB087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2898BBF-CCB5-445E-BF3A-B811C3ACF1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AE1D722-4E77-44F4-9047-FC8081CB5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450B8-8FB2-4525-895D-6A33ED50D28A}" type="datetimeFigureOut">
              <a:rPr lang="hu-HU" smtClean="0"/>
              <a:t>2018.04.22.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D5B5F92-F5BC-4FA1-85DE-8EC767912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76C6D9A-D2D9-4D35-BB0F-8DB510553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8B45-5F75-4890-AFCE-F75E37B687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2800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8E9A4187-4432-47D0-A6F6-A5F0402A5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8EAAED6-0FDB-47D0-ABD8-9E120F42D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C48B8F4-2102-4574-BC12-A98177C186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450B8-8FB2-4525-895D-6A33ED50D28A}" type="datetimeFigureOut">
              <a:rPr lang="hu-HU" smtClean="0"/>
              <a:t>2018.04.22.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500C98F-363E-4155-8DAC-1290E8CEC2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719192E-EB61-461C-AB32-342EC1252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28B45-5F75-4890-AFCE-F75E37B687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2417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ek.oszk.hu/02100/02139/html/sz09/18.html" TargetMode="External"/><Relationship Id="rId7" Type="http://schemas.openxmlformats.org/officeDocument/2006/relationships/hyperlink" Target="http://kep-ter.blogspot.hu/2012/01/volt-egyszer-egy-nemzeti-szinhaz.html" TargetMode="External"/><Relationship Id="rId2" Type="http://schemas.openxmlformats.org/officeDocument/2006/relationships/hyperlink" Target="https://nemzetiszinhaz.h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eptar.oszk.hu/html/kepoldal/index.phtml?id=57535" TargetMode="External"/><Relationship Id="rId5" Type="http://schemas.openxmlformats.org/officeDocument/2006/relationships/hyperlink" Target="http://www.korkep.sk/cikkek/kultura/2015/09/21/amit-nem-tudtal-a-tragediarol" TargetMode="External"/><Relationship Id="rId4" Type="http://schemas.openxmlformats.org/officeDocument/2006/relationships/hyperlink" Target="https://turul.info/napok/paula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18181BB-5B32-48DB-AE87-06A1BF5A94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>
                <a:latin typeface="Algerian" panose="04020705040A02060702" pitchFamily="82" charset="0"/>
              </a:rPr>
              <a:t>Paulay Ede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724C987B-33FA-4FD1-8E13-739D13E51D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b="1" dirty="0">
                <a:latin typeface="Algerian" panose="04020705040A02060702" pitchFamily="82" charset="0"/>
              </a:rPr>
              <a:t>Az ember tragédiája</a:t>
            </a:r>
          </a:p>
        </p:txBody>
      </p:sp>
    </p:spTree>
    <p:extLst>
      <p:ext uri="{BB962C8B-B14F-4D97-AF65-F5344CB8AC3E}">
        <p14:creationId xmlns:p14="http://schemas.microsoft.com/office/powerpoint/2010/main" val="3437076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3B959C0-BFE9-423A-BB0C-EEF3FC726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b="1" dirty="0">
                <a:latin typeface="Algerian" panose="04020705040A02060702" pitchFamily="82" charset="0"/>
              </a:rPr>
              <a:t>Paulay Ede, a direktor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51D3BDA-DB5C-4879-9B71-AAC123599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0" y="1825625"/>
            <a:ext cx="7391399" cy="4351338"/>
          </a:xfrm>
        </p:spPr>
        <p:txBody>
          <a:bodyPr>
            <a:normAutofit/>
          </a:bodyPr>
          <a:lstStyle/>
          <a:p>
            <a:r>
              <a:rPr lang="hu-HU" sz="2400" b="1" dirty="0"/>
              <a:t>Paulay Ede nem csak rendező volt, hanem színész, dramaturg, színészpedagógus, igazgató és fordító is.</a:t>
            </a:r>
          </a:p>
          <a:p>
            <a:r>
              <a:rPr lang="hu-HU" sz="2400" b="1" dirty="0"/>
              <a:t>Született: 1836. március 12. Tokaj</a:t>
            </a:r>
          </a:p>
          <a:p>
            <a:r>
              <a:rPr lang="hu-HU" sz="2400" b="1" dirty="0"/>
              <a:t>Elhunyt: 1894. március 12. (58 évesen)</a:t>
            </a:r>
          </a:p>
          <a:p>
            <a:r>
              <a:rPr lang="hu-HU" sz="2400" b="1" dirty="0"/>
              <a:t>1863 és 1894 között a pesti Nemzeti Színház tagja volt.</a:t>
            </a:r>
          </a:p>
          <a:p>
            <a:r>
              <a:rPr lang="hu-HU" sz="2400" b="1" dirty="0"/>
              <a:t>1878-ban a Nemzeti Színház drámai szakigazgatója lett.</a:t>
            </a:r>
          </a:p>
          <a:p>
            <a:r>
              <a:rPr lang="hu-HU" sz="2400" b="1" dirty="0"/>
              <a:t>1883. szeptember 21-én színpadra vitte Madách Imre: Az ember tragédiája című színművét.</a:t>
            </a:r>
          </a:p>
          <a:p>
            <a:r>
              <a:rPr lang="hu-HU" sz="2400" b="1" dirty="0"/>
              <a:t>1888-ban a Magyar Írók és Művészek Társasága elnökévé választották.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B6E21192-8838-4156-AC56-1422BD803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362" y="2195882"/>
            <a:ext cx="3349038" cy="3610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8363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DB2FBFA-8D72-466D-9AFA-C95D562D5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u-HU" sz="4000" b="1" dirty="0">
                <a:latin typeface="Algerian" panose="04020705040A02060702" pitchFamily="82" charset="0"/>
              </a:rPr>
              <a:t>A rendezés helye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E85D2DE-6F20-4679-804F-52EE2FA41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8220" y="1825625"/>
            <a:ext cx="7065579" cy="4351338"/>
          </a:xfrm>
        </p:spPr>
        <p:txBody>
          <a:bodyPr>
            <a:normAutofit lnSpcReduction="10000"/>
          </a:bodyPr>
          <a:lstStyle/>
          <a:p>
            <a:r>
              <a:rPr lang="hu-HU" sz="2400" b="1" dirty="0"/>
              <a:t>A mű ősbemutatóját - amelyet szerzője már nem érhetett meg - 1883. szeptember 21-én a pesti Nemzeti Színházban tartották.</a:t>
            </a:r>
          </a:p>
          <a:p>
            <a:r>
              <a:rPr lang="hu-HU" sz="2400" b="1" dirty="0"/>
              <a:t>Az addig csak irodalmi körökben ismert drámát Paulay igazgatóként, az intézmény főrendezőjeként vitte színre.</a:t>
            </a:r>
          </a:p>
          <a:p>
            <a:r>
              <a:rPr lang="hu-HU" sz="2400" b="1" dirty="0"/>
              <a:t>A darab látványvilágához a színház technikai felszereltsége is hozzájárult: az első ízben alkalmazott villanyfény, a süllyesztő és az újonnan megnövelt színpad.</a:t>
            </a:r>
          </a:p>
          <a:p>
            <a:r>
              <a:rPr lang="hu-HU" sz="2400" b="1" dirty="0"/>
              <a:t>A valódi sikert azonban a szereplők aratták: Nagy Imre Ádámként, Jászai Mari Évaként, Lucifer szerepében pedig a Gyenes László lépett színpadra.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A50093C6-006E-4EBF-AEA2-7F1169D10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07" y="2688683"/>
            <a:ext cx="4078013" cy="2625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4605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7184855-ED9F-4B08-B9D7-CCFEF773C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b="1" dirty="0">
                <a:latin typeface="Algerian" panose="04020705040A02060702" pitchFamily="82" charset="0"/>
              </a:rPr>
              <a:t>A színdarab fontossága a Tragédia-rendezések sorában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430A6D2-0075-44E6-9E51-1B1408543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6966"/>
            <a:ext cx="10515600" cy="4264080"/>
          </a:xfrm>
        </p:spPr>
        <p:txBody>
          <a:bodyPr/>
          <a:lstStyle/>
          <a:p>
            <a:r>
              <a:rPr lang="hu-HU" b="1" dirty="0"/>
              <a:t>Paulay Ede bebizonyította kortársainak, hogy ez nem egy könyvdráma, hanem színpadra állítható alkotás.</a:t>
            </a:r>
          </a:p>
          <a:p>
            <a:r>
              <a:rPr lang="hu-HU" b="1" dirty="0"/>
              <a:t>Az ember tragédiája a nemzeti köztudat részévé vált. Azóta minden </a:t>
            </a:r>
            <a:r>
              <a:rPr lang="hu-HU" b="1" dirty="0" err="1"/>
              <a:t>kultúr</a:t>
            </a:r>
            <a:r>
              <a:rPr lang="hu-HU" b="1" dirty="0"/>
              <a:t>- és társadalomtörténeti korszak elkészítette, és bemutatta a saját Tragédia-értelmezését.</a:t>
            </a:r>
          </a:p>
          <a:p>
            <a:r>
              <a:rPr lang="hu-HU" b="1" dirty="0"/>
              <a:t>A bemutató kivételes sikert ért el. Paulay halálig, kilencvenhétszer tűzhették műsorra.</a:t>
            </a:r>
          </a:p>
          <a:p>
            <a:r>
              <a:rPr lang="hu-HU" b="1" dirty="0"/>
              <a:t>Paulay alapvetően történelmi képeskönyv-megoldást választott.</a:t>
            </a:r>
          </a:p>
        </p:txBody>
      </p:sp>
    </p:spTree>
    <p:extLst>
      <p:ext uri="{BB962C8B-B14F-4D97-AF65-F5344CB8AC3E}">
        <p14:creationId xmlns:p14="http://schemas.microsoft.com/office/powerpoint/2010/main" val="1570618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200FBF3-659B-4AE3-B185-C19E72CF2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u-HU" sz="4000" b="1" dirty="0">
                <a:latin typeface="Algerian" panose="04020705040A02060702" pitchFamily="82" charset="0"/>
              </a:rPr>
              <a:t>Nagy Imre, mint Ádám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40D7125F-F282-4739-9333-238642CC1F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9810"/>
          <a:stretch/>
        </p:blipFill>
        <p:spPr>
          <a:xfrm>
            <a:off x="838200" y="1663870"/>
            <a:ext cx="2701844" cy="5056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75B4830D-3798-4A1D-9671-A0B1CE7D57A0}"/>
              </a:ext>
            </a:extLst>
          </p:cNvPr>
          <p:cNvSpPr txBox="1"/>
          <p:nvPr/>
        </p:nvSpPr>
        <p:spPr>
          <a:xfrm>
            <a:off x="3741683" y="1606606"/>
            <a:ext cx="821908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200" b="1" dirty="0"/>
              <a:t>„Állatbőrbe öltözött alak göcsörtös bottal a kezében, fürtös parókával a fején, égre tekintő szemekkel kémleli a jövőt.”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200" b="1" dirty="0"/>
              <a:t>Az 1870-es, 1880-as években a társulat vezető művésze volt, ám emléke csak addig élt, míg művésztársai beszéltek róla.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200" b="1" dirty="0"/>
              <a:t>A Nemzeti Színház közönségének 1870. február 16-án mutatkozott be, Jókai Mór Könyves Kálmán című darabjában.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200" b="1" dirty="0"/>
              <a:t>Madách Imre </a:t>
            </a:r>
            <a:r>
              <a:rPr lang="hu-HU" sz="2200" b="1" i="1" dirty="0"/>
              <a:t>Az ember tragédiája</a:t>
            </a:r>
            <a:r>
              <a:rPr lang="hu-HU" sz="2200" b="1" dirty="0"/>
              <a:t> című művében volt, aki Nagy Imre alakítását közepesnek, hangját fátyolozottnak találta, a Fővárosi Lapok bírálata azonban dicsérő szavakkal illette játékát.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200" b="1" dirty="0"/>
              <a:t>Nagy Imrének szerepei mellett arra is maradt energiája, hogy 1889-től rendezőként dolgozzon a Nemzetiben, s ettől az évtől kezdve tanított a színiakadémián.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200" b="1" dirty="0"/>
              <a:t>Halálával nagy űr keletkezett a Nemzeti Színházban, utódját csak nagy sokára találták meg.</a:t>
            </a:r>
          </a:p>
        </p:txBody>
      </p:sp>
    </p:spTree>
    <p:extLst>
      <p:ext uri="{BB962C8B-B14F-4D97-AF65-F5344CB8AC3E}">
        <p14:creationId xmlns:p14="http://schemas.microsoft.com/office/powerpoint/2010/main" val="1262127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071A742-4B4B-4FFF-8EC4-60038A075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b="1" dirty="0">
                <a:latin typeface="Algerian" panose="04020705040A02060702" pitchFamily="82" charset="0"/>
              </a:rPr>
              <a:t>Jászai Mari, mint Éva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03B0E7AC-0D8C-41BC-ACD0-D5EA95ACFE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523" y="1690688"/>
            <a:ext cx="3976228" cy="4776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2C212EE4-26C1-4DE2-B690-F64808325E2A}"/>
              </a:ext>
            </a:extLst>
          </p:cNvPr>
          <p:cNvSpPr txBox="1"/>
          <p:nvPr/>
        </p:nvSpPr>
        <p:spPr>
          <a:xfrm>
            <a:off x="4456386" y="1690688"/>
            <a:ext cx="728366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600" b="1" dirty="0"/>
              <a:t>„A Nemzeti Színház Nagyasszonya”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600" b="1" dirty="0"/>
              <a:t>Az egyik legnagyobb magyar tragika.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600" b="1" dirty="0"/>
              <a:t>Nagy formátumú prózai színésznő, műfordító, fantasztikus tehetség, imádta Petőfi verseit.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600" b="1" dirty="0"/>
              <a:t>1872-től haláláig a Nemzeti Színház tagja, 1901-től pedig örökös tagja lett.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600" b="1" dirty="0"/>
              <a:t>300 szerepet játszott el életében.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600" b="1" dirty="0"/>
              <a:t>Utolsó szerepe: Erzsébet Királyné (Stuart Mária-1926)</a:t>
            </a:r>
          </a:p>
        </p:txBody>
      </p:sp>
    </p:spTree>
    <p:extLst>
      <p:ext uri="{BB962C8B-B14F-4D97-AF65-F5344CB8AC3E}">
        <p14:creationId xmlns:p14="http://schemas.microsoft.com/office/powerpoint/2010/main" val="2401399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03B298F-6F68-4579-ACC4-EED836AEB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b="1" dirty="0">
                <a:latin typeface="Algerian" panose="04020705040A02060702" pitchFamily="82" charset="0"/>
              </a:rPr>
              <a:t>Gyenes László, mint Lucifer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AA0D6CD-BCBA-436E-B7D3-8B667C2CE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9642" y="1776247"/>
            <a:ext cx="7819696" cy="4400715"/>
          </a:xfrm>
        </p:spPr>
        <p:txBody>
          <a:bodyPr>
            <a:normAutofit fontScale="92500"/>
          </a:bodyPr>
          <a:lstStyle/>
          <a:p>
            <a:r>
              <a:rPr lang="hu-HU" b="1" dirty="0"/>
              <a:t>Pályakezdő volt.</a:t>
            </a:r>
          </a:p>
          <a:p>
            <a:r>
              <a:rPr lang="hu-HU" b="1" dirty="0"/>
              <a:t>1882-ben szerződött a Nemzeti Színházhoz.</a:t>
            </a:r>
          </a:p>
          <a:p>
            <a:r>
              <a:rPr lang="hu-HU" b="1" dirty="0"/>
              <a:t>1909-ben örökös tagja lett a Nemzeti Színháznak.</a:t>
            </a:r>
          </a:p>
          <a:p>
            <a:r>
              <a:rPr lang="hu-HU" b="1" dirty="0"/>
              <a:t>Gyenes László pályáját nem úgynevezett szenzációs diadalok, hanem az öntudatos művészi munka, a szinte páratlan lelkiismeretesség és a gyökeres magyarság megnyilvánulásai jellemezték.</a:t>
            </a:r>
          </a:p>
          <a:p>
            <a:r>
              <a:rPr lang="hu-HU" b="1" dirty="0"/>
              <a:t>Elsősorban intrikus szerepeket formált meg.</a:t>
            </a:r>
          </a:p>
          <a:p>
            <a:r>
              <a:rPr lang="hu-HU" b="1" dirty="0"/>
              <a:t>A sátáni természetet nagy drámai</a:t>
            </a:r>
            <a:r>
              <a:rPr lang="hu-HU" sz="2600" b="1" dirty="0"/>
              <a:t> </a:t>
            </a:r>
            <a:r>
              <a:rPr lang="hu-HU" b="1" dirty="0"/>
              <a:t>erővel tette hitelessé.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EF00BD9-95D5-46AE-AB08-2EF7F5C22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924" y="1662730"/>
            <a:ext cx="2899213" cy="4677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491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A8066D7-03F8-4D6F-A329-0F423E356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b="1" dirty="0">
                <a:latin typeface="Algerian" panose="04020705040A02060702" pitchFamily="82" charset="0"/>
              </a:rPr>
              <a:t>Források</a:t>
            </a:r>
            <a:endParaRPr lang="hu-HU" b="1" dirty="0">
              <a:latin typeface="Algerian" panose="04020705040A02060702" pitchFamily="82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FA3699E-3E9F-4695-99DA-D48B9EF9A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hlinkClick r:id="rId2"/>
              </a:rPr>
              <a:t>https://nemzetiszinhaz.hu</a:t>
            </a:r>
            <a:r>
              <a:rPr lang="hu-HU" dirty="0"/>
              <a:t> </a:t>
            </a:r>
          </a:p>
          <a:p>
            <a:r>
              <a:rPr lang="hu-HU" dirty="0">
                <a:hlinkClick r:id="rId3"/>
              </a:rPr>
              <a:t>http://mek.oszk.hu/02100/02139/html/sz09/18.html</a:t>
            </a:r>
            <a:r>
              <a:rPr lang="hu-HU" dirty="0"/>
              <a:t> </a:t>
            </a:r>
          </a:p>
          <a:p>
            <a:r>
              <a:rPr lang="hu-HU" dirty="0">
                <a:hlinkClick r:id="rId4"/>
              </a:rPr>
              <a:t>https://turul.info/napok/paulay</a:t>
            </a:r>
            <a:r>
              <a:rPr lang="hu-HU" dirty="0"/>
              <a:t> </a:t>
            </a:r>
          </a:p>
          <a:p>
            <a:r>
              <a:rPr lang="hu-HU" dirty="0">
                <a:hlinkClick r:id="rId5"/>
              </a:rPr>
              <a:t>http://www.korkep.sk/cikkek/kultura/2015/09/21/amit-nem-tudtal-a-tragediarol</a:t>
            </a:r>
            <a:r>
              <a:rPr lang="hu-HU" dirty="0"/>
              <a:t> </a:t>
            </a:r>
          </a:p>
          <a:p>
            <a:r>
              <a:rPr lang="hu-HU" dirty="0">
                <a:hlinkClick r:id="rId6"/>
              </a:rPr>
              <a:t>http://keptar.oszk.hu/html/kepoldal/index.phtml?id=57535</a:t>
            </a:r>
            <a:r>
              <a:rPr lang="hu-HU" dirty="0"/>
              <a:t>  </a:t>
            </a:r>
          </a:p>
          <a:p>
            <a:r>
              <a:rPr lang="hu-HU" dirty="0">
                <a:hlinkClick r:id="rId7"/>
              </a:rPr>
              <a:t>http://kep-ter.blogspot.hu/2012/01/volt-egyszer-egy-nemzeti-szinhaz.html</a:t>
            </a:r>
            <a:r>
              <a:rPr lang="hu-HU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1056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387</Words>
  <Application>Microsoft Office PowerPoint</Application>
  <PresentationFormat>Szélesvásznú</PresentationFormat>
  <Paragraphs>48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3" baseType="lpstr">
      <vt:lpstr>Algerian</vt:lpstr>
      <vt:lpstr>Arial</vt:lpstr>
      <vt:lpstr>Calibri</vt:lpstr>
      <vt:lpstr>Calibri Light</vt:lpstr>
      <vt:lpstr>Office-téma</vt:lpstr>
      <vt:lpstr>Paulay Ede</vt:lpstr>
      <vt:lpstr>Paulay Ede, a direktor</vt:lpstr>
      <vt:lpstr>A rendezés helye</vt:lpstr>
      <vt:lpstr>A színdarab fontossága a Tragédia-rendezések sorában</vt:lpstr>
      <vt:lpstr>Nagy Imre, mint Ádám</vt:lpstr>
      <vt:lpstr>Jászai Mari, mint Éva</vt:lpstr>
      <vt:lpstr>Gyenes László, mint Lucifer</vt:lpstr>
      <vt:lpstr>Források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Paulay Ede</dc:title>
  <dc:creator>tanar</dc:creator>
  <cp:lastModifiedBy>Csetneki_Katalin@sulid.hu</cp:lastModifiedBy>
  <cp:revision>20</cp:revision>
  <dcterms:created xsi:type="dcterms:W3CDTF">2018-04-19T15:29:42Z</dcterms:created>
  <dcterms:modified xsi:type="dcterms:W3CDTF">2018-04-22T09:34:42Z</dcterms:modified>
</cp:coreProperties>
</file>