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627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28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43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03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803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81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62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17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647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169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421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2A6C-7E08-449F-86F2-FDD2124A52FD}" type="datetimeFigureOut">
              <a:rPr lang="hu-HU" smtClean="0"/>
              <a:t>2024. 04. 07.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FD61-60D2-4223-B5DD-C086DA99C43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183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G0U3ySy9AHNZKCl_OtGwyno8kp6Am2I5/edit?usp=drive_link&amp;ouid=104316949247116161891&amp;rtpof=true&amp;sd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670364" y="220292"/>
            <a:ext cx="5328154" cy="956501"/>
          </a:xfrm>
        </p:spPr>
        <p:txBody>
          <a:bodyPr>
            <a:normAutofit/>
          </a:bodyPr>
          <a:lstStyle/>
          <a:p>
            <a:r>
              <a:rPr lang="hu-HU" b="1" u="sng" dirty="0" smtClean="0"/>
              <a:t>LETÖLTÉSI LINK</a:t>
            </a:r>
            <a:endParaRPr lang="hu-HU" b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670364" y="1095647"/>
            <a:ext cx="5328154" cy="557549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Tisztelt Zsűri!</a:t>
            </a:r>
          </a:p>
          <a:p>
            <a:r>
              <a:rPr lang="hu-HU" dirty="0" smtClean="0"/>
              <a:t>Az 1. forduló 3. feladatára készített PPT, olyan nagyméretű lett, hogy feltölteni nem tudtuk, így egy elérési linket csatolunk. </a:t>
            </a:r>
          </a:p>
          <a:p>
            <a:endParaRPr lang="hu-HU" dirty="0" smtClean="0"/>
          </a:p>
          <a:p>
            <a:r>
              <a:rPr lang="hu-HU" dirty="0"/>
              <a:t>K</a:t>
            </a:r>
            <a:r>
              <a:rPr lang="hu-HU" dirty="0" smtClean="0"/>
              <a:t>érjük Önöket, hogy munkánkat az értékeléshez letölteni szíveskedjenek</a:t>
            </a:r>
            <a:r>
              <a:rPr lang="hu-HU" dirty="0" smtClean="0"/>
              <a:t>! (</a:t>
            </a:r>
            <a:r>
              <a:rPr lang="hu-HU" smtClean="0"/>
              <a:t>A letöltés, </a:t>
            </a:r>
            <a:r>
              <a:rPr lang="hu-HU" dirty="0" smtClean="0"/>
              <a:t>a link böngészőbe másolásával indul el több lépésben.)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https://docs.google.com/presentation/d/1G0U3ySy9AHNZKCl_OtGwyno8kp6Am2I5/edit?usp=drive_link&amp;ouid=104316949247116161891&amp;rtpof=true&amp;sd=true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Köszönettel: SZIGtársulat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12" y="220292"/>
            <a:ext cx="6450852" cy="645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</Words>
  <Application>Microsoft Office PowerPoint</Application>
  <PresentationFormat>Szélesvásznú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LETÖLTÉSI 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LETÖLTÉSI LINK</dc:title>
  <dc:creator>Fekete Szilvia</dc:creator>
  <cp:lastModifiedBy>Fekete Szilvia</cp:lastModifiedBy>
  <cp:revision>4</cp:revision>
  <dcterms:created xsi:type="dcterms:W3CDTF">2024-04-07T13:51:52Z</dcterms:created>
  <dcterms:modified xsi:type="dcterms:W3CDTF">2024-04-07T14:12:40Z</dcterms:modified>
</cp:coreProperties>
</file>