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78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3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3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81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9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2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44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11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9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44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6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2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06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5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155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399CD-9617-43A4-A144-63E4C68F2D9F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29B438-E227-47B6-860C-F35D38B089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39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51E8F-04B1-4D1D-A15A-81F0EB80AA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Vojtina</a:t>
            </a:r>
            <a:r>
              <a:rPr lang="hu-HU" dirty="0"/>
              <a:t> ars poetica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BE99F7-DE54-49DF-832C-43BC9B56D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Arany János</a:t>
            </a:r>
          </a:p>
        </p:txBody>
      </p:sp>
    </p:spTree>
    <p:extLst>
      <p:ext uri="{BB962C8B-B14F-4D97-AF65-F5344CB8AC3E}">
        <p14:creationId xmlns:p14="http://schemas.microsoft.com/office/powerpoint/2010/main" val="262672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845203-2921-4063-8607-7431DA3C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Vojtina</a:t>
            </a:r>
            <a:r>
              <a:rPr lang="hu-HU" dirty="0"/>
              <a:t> Mátyás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D3A8FD-3634-4B7E-9401-CEE1C2D1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fővárosba keveredett szlovák származású versfaragó, írók kollégájának hiszi magát.</a:t>
            </a:r>
          </a:p>
          <a:p>
            <a:r>
              <a:rPr lang="hu-HU" dirty="0"/>
              <a:t>Egy híres újságíró-Bernát Gáspár- inasa volt, ennek köszönhetően terjedtek el a versei.</a:t>
            </a:r>
          </a:p>
          <a:p>
            <a:r>
              <a:rPr lang="hu-HU" dirty="0"/>
              <a:t>Kocsmákban adta elő a verseit.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652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64AB6F-3AB2-4A80-8F31-E9EEE951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Vojtina</a:t>
            </a:r>
            <a:r>
              <a:rPr lang="hu-HU" dirty="0"/>
              <a:t> Mátyás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B7EA27-29BE-44AF-8D2A-C0023C39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Miért pont </a:t>
            </a:r>
            <a:r>
              <a:rPr lang="hu-HU" dirty="0" err="1"/>
              <a:t>Vojtina</a:t>
            </a:r>
            <a:r>
              <a:rPr lang="hu-HU" dirty="0"/>
              <a:t>? : A hasonlóan rossz költők, akik elárasztják a sajtót és ellene tiltakozom a </a:t>
            </a:r>
            <a:r>
              <a:rPr lang="hu-HU" dirty="0" err="1"/>
              <a:t>poeticaval</a:t>
            </a:r>
            <a:r>
              <a:rPr lang="hu-HU" dirty="0"/>
              <a:t>. </a:t>
            </a:r>
          </a:p>
          <a:p>
            <a:r>
              <a:rPr lang="hu-HU" dirty="0"/>
              <a:t>A szövegben már nem </a:t>
            </a:r>
            <a:r>
              <a:rPr lang="hu-HU" dirty="0" err="1"/>
              <a:t>Vojtina</a:t>
            </a:r>
            <a:r>
              <a:rPr lang="hu-HU" dirty="0"/>
              <a:t> ként szólalok meg, hanem saját magam ként. </a:t>
            </a:r>
          </a:p>
          <a:p>
            <a:r>
              <a:rPr lang="hu-HU" dirty="0"/>
              <a:t>Emellett tiltakozom az ellen, hogy a mocskot és rútat nem szabad versbe emelni. És a hazugság, ömlesztett mocsok sem jó.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24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5165F8-A3DD-4536-AB90-4E8A3D65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Eszményítő realizmus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820732-B36B-4DF9-9300-89DC00CDC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főváros képe a példám a műben: Alkonyatban szép, közel hajolva </a:t>
            </a:r>
            <a:r>
              <a:rPr lang="hu-HU" dirty="0" err="1"/>
              <a:t>csunya</a:t>
            </a:r>
            <a:r>
              <a:rPr lang="hu-HU" dirty="0"/>
              <a:t> és büdös.</a:t>
            </a:r>
          </a:p>
          <a:p>
            <a:r>
              <a:rPr lang="hu-HU" dirty="0"/>
              <a:t>Duna tükréből tekintek a tájra: Valós látvány, de megszépítő tükörben.</a:t>
            </a:r>
          </a:p>
          <a:p>
            <a:r>
              <a:rPr lang="hu-HU" dirty="0"/>
              <a:t>A hazugságot a költészethez szükségesnek tartom. Némi hazugság nélkül nem lehetséges.</a:t>
            </a:r>
          </a:p>
        </p:txBody>
      </p:sp>
    </p:spTree>
    <p:extLst>
      <p:ext uri="{BB962C8B-B14F-4D97-AF65-F5344CB8AC3E}">
        <p14:creationId xmlns:p14="http://schemas.microsoft.com/office/powerpoint/2010/main" val="140971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E85CF9-07D9-4C2C-8027-1B0AEFF7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Természet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602771-5483-4535-9E3C-D8C57DD8F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Kék ég</a:t>
            </a:r>
          </a:p>
          <a:p>
            <a:r>
              <a:rPr lang="hu-HU" dirty="0"/>
              <a:t>Szivárvány, délibáb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4225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150</Words>
  <Application>Microsoft Office PowerPoint</Application>
  <PresentationFormat>Szélesvásznú</PresentationFormat>
  <Paragraphs>17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Organikus</vt:lpstr>
      <vt:lpstr>Vojtina ars poetica</vt:lpstr>
      <vt:lpstr>Vojtina Mátyás</vt:lpstr>
      <vt:lpstr>Vojtina Mátyás</vt:lpstr>
      <vt:lpstr>Eszményítő realizmus </vt:lpstr>
      <vt:lpstr>Természet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ars poetica</dc:title>
  <dc:creator>Farkas Vivien</dc:creator>
  <cp:lastModifiedBy>Farkas Vivien</cp:lastModifiedBy>
  <cp:revision>2</cp:revision>
  <dcterms:created xsi:type="dcterms:W3CDTF">2018-03-11T14:04:45Z</dcterms:created>
  <dcterms:modified xsi:type="dcterms:W3CDTF">2018-03-11T14:19:53Z</dcterms:modified>
</cp:coreProperties>
</file>