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3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27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9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83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57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7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9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8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26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1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3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07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5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19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756F76-DF48-4834-BB5F-492A1CB501F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CDF60C-9490-4CBB-98ED-634E1FDE4D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17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397E37-4113-4450-BC44-359615710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Útravaló verseimmel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FE8D5C6-8BF6-430F-9429-8A56FD4F0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Madách Imre</a:t>
            </a:r>
          </a:p>
        </p:txBody>
      </p:sp>
    </p:spTree>
    <p:extLst>
      <p:ext uri="{BB962C8B-B14F-4D97-AF65-F5344CB8AC3E}">
        <p14:creationId xmlns:p14="http://schemas.microsoft.com/office/powerpoint/2010/main" val="8925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AACAB8-13BC-448C-801E-4AA6B209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Miről szól?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934932-9D2F-4205-B930-E3C05FE5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versben az életem során összegyűlt érzelmeimet, tapasztalataimat írom le.</a:t>
            </a:r>
          </a:p>
          <a:p>
            <a:r>
              <a:rPr lang="hu-HU" sz="2800" dirty="0"/>
              <a:t>A verset a lírai költemények gyűjteményes kiadása elé írtam. </a:t>
            </a:r>
          </a:p>
        </p:txBody>
      </p:sp>
    </p:spTree>
    <p:extLst>
      <p:ext uri="{BB962C8B-B14F-4D97-AF65-F5344CB8AC3E}">
        <p14:creationId xmlns:p14="http://schemas.microsoft.com/office/powerpoint/2010/main" val="194474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72F50D-AC51-4502-8195-B0C1846F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Érzelmek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5A469D-0C16-419D-9807-A4D749F3F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Bú, szomorúság</a:t>
            </a:r>
          </a:p>
          <a:p>
            <a:r>
              <a:rPr lang="hu-HU" dirty="0"/>
              <a:t>Hit, vágy</a:t>
            </a:r>
          </a:p>
          <a:p>
            <a:r>
              <a:rPr lang="hu-HU" dirty="0"/>
              <a:t>Szeretet</a:t>
            </a:r>
          </a:p>
          <a:p>
            <a:r>
              <a:rPr lang="hu-HU" dirty="0"/>
              <a:t>Kételkedés</a:t>
            </a:r>
          </a:p>
          <a:p>
            <a:r>
              <a:rPr lang="hu-HU" dirty="0"/>
              <a:t>Stb.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155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7F800D-9189-49F2-BC93-B6D131B4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Tapasztalatok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96A0E8-5081-4F50-A3E4-E0D96CA4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Elválás</a:t>
            </a:r>
          </a:p>
          <a:p>
            <a:r>
              <a:rPr lang="hu-HU" dirty="0"/>
              <a:t>Halál árnya</a:t>
            </a:r>
          </a:p>
          <a:p>
            <a:r>
              <a:rPr lang="hu-HU" dirty="0"/>
              <a:t>Viharok</a:t>
            </a:r>
          </a:p>
          <a:p>
            <a:r>
              <a:rPr lang="hu-HU" dirty="0"/>
              <a:t>Öröm</a:t>
            </a:r>
          </a:p>
          <a:p>
            <a:r>
              <a:rPr lang="hu-HU" dirty="0"/>
              <a:t>Stb. </a:t>
            </a:r>
          </a:p>
        </p:txBody>
      </p:sp>
    </p:spTree>
    <p:extLst>
      <p:ext uri="{BB962C8B-B14F-4D97-AF65-F5344CB8AC3E}">
        <p14:creationId xmlns:p14="http://schemas.microsoft.com/office/powerpoint/2010/main" val="237021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900444-CCFF-48C7-9A94-D7D483D5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Célom a mű megírásával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182424-D36F-4EC4-A794-1EDC7ACB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célom az, hogy betekintést nyújthassak másoknak egy költő életébe.</a:t>
            </a:r>
          </a:p>
          <a:p>
            <a:r>
              <a:rPr lang="hu-HU" dirty="0"/>
              <a:t>Mert mindenki csak a szép és jó dolgokra figyel.</a:t>
            </a:r>
          </a:p>
          <a:p>
            <a:r>
              <a:rPr lang="hu-HU" dirty="0"/>
              <a:t>Előtérbe helyeztem az életem során szerzett rossz élményeimet, hogy megmutassam nem mindig fenékig tejfel az élet.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1216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92</Words>
  <Application>Microsoft Office PowerPoint</Application>
  <PresentationFormat>Szélesvásznú</PresentationFormat>
  <Paragraphs>22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Organikus</vt:lpstr>
      <vt:lpstr>Útravaló verseimmel</vt:lpstr>
      <vt:lpstr>Miről szól? </vt:lpstr>
      <vt:lpstr>Érzelmek</vt:lpstr>
      <vt:lpstr>Tapasztalatok</vt:lpstr>
      <vt:lpstr>Célom a mű megírásával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Útravaló verseimmel</dc:title>
  <dc:creator>Farkas Vivien</dc:creator>
  <cp:lastModifiedBy>Farkas Vivien</cp:lastModifiedBy>
  <cp:revision>2</cp:revision>
  <dcterms:created xsi:type="dcterms:W3CDTF">2018-03-11T14:24:58Z</dcterms:created>
  <dcterms:modified xsi:type="dcterms:W3CDTF">2018-03-11T14:36:33Z</dcterms:modified>
</cp:coreProperties>
</file>