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E006D-0091-4DA8-A2BD-DAA3D1091B1E}" v="19" dt="2022-03-20T20:15:39.490"/>
    <p1510:client id="{3B1C8177-1C0D-4EEF-8D8B-43F982761D31}" v="1031" dt="2022-03-20T19:23:25.524"/>
    <p1510:client id="{609BE2DB-8FAB-4EC2-A561-14692FAE3753}" v="492" dt="2022-03-20T20:11:50.958"/>
    <p1510:client id="{7ABFF9EB-0792-B3B8-4EC2-F2106C293B56}" v="1" dt="2022-03-20T20:07:20.642"/>
    <p1510:client id="{7D6A419B-7BB2-41FF-BC6D-A9053FEA0926}" v="348" dt="2022-03-20T21:10:25.737"/>
    <p1510:client id="{D2944D2D-2DE3-4E76-8792-B04ED37FEE8B}" v="4" dt="2022-03-20T21:20:18.369"/>
    <p1510:client id="{E52779BE-FCE5-0F07-5511-433450070941}" v="19" dt="2022-03-20T20:16:19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ann Fanni" userId="S::hermann.fanni@cklg.hu::35218237-43c4-4b25-afed-1a337097bb89" providerId="AD" clId="Web-{3B1C8177-1C0D-4EEF-8D8B-43F982761D31}"/>
    <pc:docChg chg="addSld modSld sldOrd">
      <pc:chgData name="Hermann Fanni" userId="S::hermann.fanni@cklg.hu::35218237-43c4-4b25-afed-1a337097bb89" providerId="AD" clId="Web-{3B1C8177-1C0D-4EEF-8D8B-43F982761D31}" dt="2022-03-20T19:23:26.883" v="1039"/>
      <pc:docMkLst>
        <pc:docMk/>
      </pc:docMkLst>
      <pc:sldChg chg="addSp modSp mod setBg">
        <pc:chgData name="Hermann Fanni" userId="S::hermann.fanni@cklg.hu::35218237-43c4-4b25-afed-1a337097bb89" providerId="AD" clId="Web-{3B1C8177-1C0D-4EEF-8D8B-43F982761D31}" dt="2022-03-20T17:18:52.509" v="141"/>
        <pc:sldMkLst>
          <pc:docMk/>
          <pc:sldMk cId="4266748471" sldId="256"/>
        </pc:sldMkLst>
        <pc:spChg chg="mod">
          <ac:chgData name="Hermann Fanni" userId="S::hermann.fanni@cklg.hu::35218237-43c4-4b25-afed-1a337097bb89" providerId="AD" clId="Web-{3B1C8177-1C0D-4EEF-8D8B-43F982761D31}" dt="2022-03-20T17:18:52.509" v="141"/>
          <ac:spMkLst>
            <pc:docMk/>
            <pc:sldMk cId="4266748471" sldId="256"/>
            <ac:spMk id="2" creationId="{00000000-0000-0000-0000-000000000000}"/>
          </ac:spMkLst>
        </pc:spChg>
        <pc:spChg chg="mod">
          <ac:chgData name="Hermann Fanni" userId="S::hermann.fanni@cklg.hu::35218237-43c4-4b25-afed-1a337097bb89" providerId="AD" clId="Web-{3B1C8177-1C0D-4EEF-8D8B-43F982761D31}" dt="2022-03-20T17:18:52.509" v="141"/>
          <ac:spMkLst>
            <pc:docMk/>
            <pc:sldMk cId="4266748471" sldId="256"/>
            <ac:spMk id="3" creationId="{00000000-0000-0000-0000-000000000000}"/>
          </ac:spMkLst>
        </pc:spChg>
        <pc:spChg chg="add">
          <ac:chgData name="Hermann Fanni" userId="S::hermann.fanni@cklg.hu::35218237-43c4-4b25-afed-1a337097bb89" providerId="AD" clId="Web-{3B1C8177-1C0D-4EEF-8D8B-43F982761D31}" dt="2022-03-20T17:18:52.509" v="141"/>
          <ac:spMkLst>
            <pc:docMk/>
            <pc:sldMk cId="4266748471" sldId="256"/>
            <ac:spMk id="9" creationId="{58B7BA18-82AC-4F73-A843-CD22FEA67830}"/>
          </ac:spMkLst>
        </pc:spChg>
        <pc:spChg chg="add">
          <ac:chgData name="Hermann Fanni" userId="S::hermann.fanni@cklg.hu::35218237-43c4-4b25-afed-1a337097bb89" providerId="AD" clId="Web-{3B1C8177-1C0D-4EEF-8D8B-43F982761D31}" dt="2022-03-20T17:18:52.509" v="141"/>
          <ac:spMkLst>
            <pc:docMk/>
            <pc:sldMk cId="4266748471" sldId="256"/>
            <ac:spMk id="15" creationId="{79D730AC-06E5-4840-86DF-F67855B1DB35}"/>
          </ac:spMkLst>
        </pc:spChg>
        <pc:grpChg chg="add">
          <ac:chgData name="Hermann Fanni" userId="S::hermann.fanni@cklg.hu::35218237-43c4-4b25-afed-1a337097bb89" providerId="AD" clId="Web-{3B1C8177-1C0D-4EEF-8D8B-43F982761D31}" dt="2022-03-20T17:18:52.509" v="141"/>
          <ac:grpSpMkLst>
            <pc:docMk/>
            <pc:sldMk cId="4266748471" sldId="256"/>
            <ac:grpSpMk id="11" creationId="{0A18D471-708A-40E6-B998-65CD717785B2}"/>
          </ac:grpSpMkLst>
        </pc:grpChg>
        <pc:picChg chg="add mod">
          <ac:chgData name="Hermann Fanni" userId="S::hermann.fanni@cklg.hu::35218237-43c4-4b25-afed-1a337097bb89" providerId="AD" clId="Web-{3B1C8177-1C0D-4EEF-8D8B-43F982761D31}" dt="2022-03-20T17:18:52.509" v="141"/>
          <ac:picMkLst>
            <pc:docMk/>
            <pc:sldMk cId="4266748471" sldId="256"/>
            <ac:picMk id="4" creationId="{638AF6F0-0881-4348-BF38-F230EC9519BC}"/>
          </ac:picMkLst>
        </pc:picChg>
      </pc:sldChg>
      <pc:sldChg chg="addSp delSp modSp new mod setBg">
        <pc:chgData name="Hermann Fanni" userId="S::hermann.fanni@cklg.hu::35218237-43c4-4b25-afed-1a337097bb89" providerId="AD" clId="Web-{3B1C8177-1C0D-4EEF-8D8B-43F982761D31}" dt="2022-03-20T18:24:56.524" v="471"/>
        <pc:sldMkLst>
          <pc:docMk/>
          <pc:sldMk cId="390884373" sldId="257"/>
        </pc:sldMkLst>
        <pc:spChg chg="mod">
          <ac:chgData name="Hermann Fanni" userId="S::hermann.fanni@cklg.hu::35218237-43c4-4b25-afed-1a337097bb89" providerId="AD" clId="Web-{3B1C8177-1C0D-4EEF-8D8B-43F982761D31}" dt="2022-03-20T18:24:56.524" v="471"/>
          <ac:spMkLst>
            <pc:docMk/>
            <pc:sldMk cId="390884373" sldId="257"/>
            <ac:spMk id="2" creationId="{3D4764A2-340D-4624-8CD3-E775E88E39B4}"/>
          </ac:spMkLst>
        </pc:spChg>
        <pc:spChg chg="mod">
          <ac:chgData name="Hermann Fanni" userId="S::hermann.fanni@cklg.hu::35218237-43c4-4b25-afed-1a337097bb89" providerId="AD" clId="Web-{3B1C8177-1C0D-4EEF-8D8B-43F982761D31}" dt="2022-03-20T18:24:56.524" v="471"/>
          <ac:spMkLst>
            <pc:docMk/>
            <pc:sldMk cId="390884373" sldId="257"/>
            <ac:spMk id="3" creationId="{C7341498-B8CB-4FB0-AFB9-2EA67E80EC47}"/>
          </ac:spMkLst>
        </pc:spChg>
        <pc:spChg chg="add del">
          <ac:chgData name="Hermann Fanni" userId="S::hermann.fanni@cklg.hu::35218237-43c4-4b25-afed-1a337097bb89" providerId="AD" clId="Web-{3B1C8177-1C0D-4EEF-8D8B-43F982761D31}" dt="2022-03-20T18:24:56.524" v="471"/>
          <ac:spMkLst>
            <pc:docMk/>
            <pc:sldMk cId="390884373" sldId="257"/>
            <ac:spMk id="9" creationId="{D1D34770-47A8-402C-AF23-2B653F2D88C1}"/>
          </ac:spMkLst>
        </pc:spChg>
        <pc:spChg chg="add del">
          <ac:chgData name="Hermann Fanni" userId="S::hermann.fanni@cklg.hu::35218237-43c4-4b25-afed-1a337097bb89" providerId="AD" clId="Web-{3B1C8177-1C0D-4EEF-8D8B-43F982761D31}" dt="2022-03-20T18:24:45.008" v="464"/>
          <ac:spMkLst>
            <pc:docMk/>
            <pc:sldMk cId="390884373" sldId="257"/>
            <ac:spMk id="16" creationId="{98C94856-200D-405A-AB35-F9553D46E043}"/>
          </ac:spMkLst>
        </pc:spChg>
        <pc:spChg chg="add del">
          <ac:chgData name="Hermann Fanni" userId="S::hermann.fanni@cklg.hu::35218237-43c4-4b25-afed-1a337097bb89" providerId="AD" clId="Web-{3B1C8177-1C0D-4EEF-8D8B-43F982761D31}" dt="2022-03-20T18:24:47.524" v="466"/>
          <ac:spMkLst>
            <pc:docMk/>
            <pc:sldMk cId="390884373" sldId="257"/>
            <ac:spMk id="18" creationId="{D1D34770-47A8-402C-AF23-2B653F2D88C1}"/>
          </ac:spMkLst>
        </pc:spChg>
        <pc:spChg chg="add del">
          <ac:chgData name="Hermann Fanni" userId="S::hermann.fanni@cklg.hu::35218237-43c4-4b25-afed-1a337097bb89" providerId="AD" clId="Web-{3B1C8177-1C0D-4EEF-8D8B-43F982761D31}" dt="2022-03-20T18:24:54.087" v="468"/>
          <ac:spMkLst>
            <pc:docMk/>
            <pc:sldMk cId="390884373" sldId="257"/>
            <ac:spMk id="20" creationId="{98C94856-200D-405A-AB35-F9553D46E043}"/>
          </ac:spMkLst>
        </pc:spChg>
        <pc:spChg chg="add del">
          <ac:chgData name="Hermann Fanni" userId="S::hermann.fanni@cklg.hu::35218237-43c4-4b25-afed-1a337097bb89" providerId="AD" clId="Web-{3B1C8177-1C0D-4EEF-8D8B-43F982761D31}" dt="2022-03-20T18:24:56.524" v="470"/>
          <ac:spMkLst>
            <pc:docMk/>
            <pc:sldMk cId="390884373" sldId="257"/>
            <ac:spMk id="22" creationId="{D1D34770-47A8-402C-AF23-2B653F2D88C1}"/>
          </ac:spMkLst>
        </pc:spChg>
        <pc:spChg chg="add">
          <ac:chgData name="Hermann Fanni" userId="S::hermann.fanni@cklg.hu::35218237-43c4-4b25-afed-1a337097bb89" providerId="AD" clId="Web-{3B1C8177-1C0D-4EEF-8D8B-43F982761D31}" dt="2022-03-20T18:24:56.524" v="471"/>
          <ac:spMkLst>
            <pc:docMk/>
            <pc:sldMk cId="390884373" sldId="257"/>
            <ac:spMk id="24" creationId="{98C94856-200D-405A-AB35-F9553D46E043}"/>
          </ac:spMkLst>
        </pc:spChg>
        <pc:picChg chg="add mod">
          <ac:chgData name="Hermann Fanni" userId="S::hermann.fanni@cklg.hu::35218237-43c4-4b25-afed-1a337097bb89" providerId="AD" clId="Web-{3B1C8177-1C0D-4EEF-8D8B-43F982761D31}" dt="2022-03-20T18:24:56.524" v="471"/>
          <ac:picMkLst>
            <pc:docMk/>
            <pc:sldMk cId="390884373" sldId="257"/>
            <ac:picMk id="4" creationId="{20254853-CEA4-4F88-B8B6-2297E9B2BB89}"/>
          </ac:picMkLst>
        </pc:picChg>
        <pc:cxnChg chg="add del">
          <ac:chgData name="Hermann Fanni" userId="S::hermann.fanni@cklg.hu::35218237-43c4-4b25-afed-1a337097bb89" providerId="AD" clId="Web-{3B1C8177-1C0D-4EEF-8D8B-43F982761D31}" dt="2022-03-20T18:24:40.774" v="462"/>
          <ac:cxnSpMkLst>
            <pc:docMk/>
            <pc:sldMk cId="390884373" sldId="257"/>
            <ac:cxnSpMk id="14" creationId="{A7F400EE-A8A5-48AF-B4D6-291B52C6F0B0}"/>
          </ac:cxnSpMkLst>
        </pc:cxnChg>
      </pc:sldChg>
      <pc:sldChg chg="addSp delSp modSp new mod ord setBg">
        <pc:chgData name="Hermann Fanni" userId="S::hermann.fanni@cklg.hu::35218237-43c4-4b25-afed-1a337097bb89" providerId="AD" clId="Web-{3B1C8177-1C0D-4EEF-8D8B-43F982761D31}" dt="2022-03-20T18:27:04.828" v="475"/>
        <pc:sldMkLst>
          <pc:docMk/>
          <pc:sldMk cId="431219925" sldId="258"/>
        </pc:sldMkLst>
        <pc:spChg chg="mod">
          <ac:chgData name="Hermann Fanni" userId="S::hermann.fanni@cklg.hu::35218237-43c4-4b25-afed-1a337097bb89" providerId="AD" clId="Web-{3B1C8177-1C0D-4EEF-8D8B-43F982761D31}" dt="2022-03-20T18:27:04.828" v="475"/>
          <ac:spMkLst>
            <pc:docMk/>
            <pc:sldMk cId="431219925" sldId="258"/>
            <ac:spMk id="2" creationId="{47FF6031-7961-4898-8040-FD65C2D6D47F}"/>
          </ac:spMkLst>
        </pc:spChg>
        <pc:spChg chg="mod">
          <ac:chgData name="Hermann Fanni" userId="S::hermann.fanni@cklg.hu::35218237-43c4-4b25-afed-1a337097bb89" providerId="AD" clId="Web-{3B1C8177-1C0D-4EEF-8D8B-43F982761D31}" dt="2022-03-20T18:27:04.828" v="475"/>
          <ac:spMkLst>
            <pc:docMk/>
            <pc:sldMk cId="431219925" sldId="258"/>
            <ac:spMk id="3" creationId="{04D0B8CD-ED0C-483F-9767-E578539468BD}"/>
          </ac:spMkLst>
        </pc:spChg>
        <pc:spChg chg="add">
          <ac:chgData name="Hermann Fanni" userId="S::hermann.fanni@cklg.hu::35218237-43c4-4b25-afed-1a337097bb89" providerId="AD" clId="Web-{3B1C8177-1C0D-4EEF-8D8B-43F982761D31}" dt="2022-03-20T18:27:04.828" v="475"/>
          <ac:spMkLst>
            <pc:docMk/>
            <pc:sldMk cId="431219925" sldId="258"/>
            <ac:spMk id="10" creationId="{98C94856-200D-405A-AB35-F9553D46E043}"/>
          </ac:spMkLst>
        </pc:spChg>
        <pc:picChg chg="add del mod">
          <ac:chgData name="Hermann Fanni" userId="S::hermann.fanni@cklg.hu::35218237-43c4-4b25-afed-1a337097bb89" providerId="AD" clId="Web-{3B1C8177-1C0D-4EEF-8D8B-43F982761D31}" dt="2022-03-20T18:26:36.593" v="473"/>
          <ac:picMkLst>
            <pc:docMk/>
            <pc:sldMk cId="431219925" sldId="258"/>
            <ac:picMk id="4" creationId="{135E7A2A-8022-4697-B9D7-F09B1D40337E}"/>
          </ac:picMkLst>
        </pc:picChg>
        <pc:picChg chg="add mod">
          <ac:chgData name="Hermann Fanni" userId="S::hermann.fanni@cklg.hu::35218237-43c4-4b25-afed-1a337097bb89" providerId="AD" clId="Web-{3B1C8177-1C0D-4EEF-8D8B-43F982761D31}" dt="2022-03-20T18:27:04.828" v="475"/>
          <ac:picMkLst>
            <pc:docMk/>
            <pc:sldMk cId="431219925" sldId="258"/>
            <ac:picMk id="5" creationId="{6293176A-64B7-43E9-9500-D60BCEDC0316}"/>
          </ac:picMkLst>
        </pc:picChg>
      </pc:sldChg>
      <pc:sldChg chg="addSp modSp new mod setBg">
        <pc:chgData name="Hermann Fanni" userId="S::hermann.fanni@cklg.hu::35218237-43c4-4b25-afed-1a337097bb89" providerId="AD" clId="Web-{3B1C8177-1C0D-4EEF-8D8B-43F982761D31}" dt="2022-03-20T19:23:26.883" v="1039"/>
        <pc:sldMkLst>
          <pc:docMk/>
          <pc:sldMk cId="3920514346" sldId="259"/>
        </pc:sldMkLst>
        <pc:spChg chg="mod">
          <ac:chgData name="Hermann Fanni" userId="S::hermann.fanni@cklg.hu::35218237-43c4-4b25-afed-1a337097bb89" providerId="AD" clId="Web-{3B1C8177-1C0D-4EEF-8D8B-43F982761D31}" dt="2022-03-20T19:23:26.883" v="1039"/>
          <ac:spMkLst>
            <pc:docMk/>
            <pc:sldMk cId="3920514346" sldId="259"/>
            <ac:spMk id="2" creationId="{9DACED97-6DEF-4A36-ADC6-3E53FFA148D5}"/>
          </ac:spMkLst>
        </pc:spChg>
        <pc:spChg chg="mod">
          <ac:chgData name="Hermann Fanni" userId="S::hermann.fanni@cklg.hu::35218237-43c4-4b25-afed-1a337097bb89" providerId="AD" clId="Web-{3B1C8177-1C0D-4EEF-8D8B-43F982761D31}" dt="2022-03-20T19:23:26.883" v="1039"/>
          <ac:spMkLst>
            <pc:docMk/>
            <pc:sldMk cId="3920514346" sldId="259"/>
            <ac:spMk id="3" creationId="{01377D35-9D65-456B-9E1F-F7F2D8480053}"/>
          </ac:spMkLst>
        </pc:spChg>
        <pc:spChg chg="add">
          <ac:chgData name="Hermann Fanni" userId="S::hermann.fanni@cklg.hu::35218237-43c4-4b25-afed-1a337097bb89" providerId="AD" clId="Web-{3B1C8177-1C0D-4EEF-8D8B-43F982761D31}" dt="2022-03-20T19:23:26.883" v="1039"/>
          <ac:spMkLst>
            <pc:docMk/>
            <pc:sldMk cId="3920514346" sldId="259"/>
            <ac:spMk id="9" creationId="{98C94856-200D-405A-AB35-F9553D46E043}"/>
          </ac:spMkLst>
        </pc:spChg>
        <pc:picChg chg="add mod">
          <ac:chgData name="Hermann Fanni" userId="S::hermann.fanni@cklg.hu::35218237-43c4-4b25-afed-1a337097bb89" providerId="AD" clId="Web-{3B1C8177-1C0D-4EEF-8D8B-43F982761D31}" dt="2022-03-20T19:23:26.883" v="1039"/>
          <ac:picMkLst>
            <pc:docMk/>
            <pc:sldMk cId="3920514346" sldId="259"/>
            <ac:picMk id="4" creationId="{70D3B40A-ADD7-41F9-BE38-B258FDDDCCB5}"/>
          </ac:picMkLst>
        </pc:picChg>
      </pc:sldChg>
      <pc:sldChg chg="addSp delSp modSp new ord">
        <pc:chgData name="Hermann Fanni" userId="S::hermann.fanni@cklg.hu::35218237-43c4-4b25-afed-1a337097bb89" providerId="AD" clId="Web-{3B1C8177-1C0D-4EEF-8D8B-43F982761D31}" dt="2022-03-20T19:03:58.506" v="752" actId="20577"/>
        <pc:sldMkLst>
          <pc:docMk/>
          <pc:sldMk cId="1523628916" sldId="260"/>
        </pc:sldMkLst>
        <pc:spChg chg="mod">
          <ac:chgData name="Hermann Fanni" userId="S::hermann.fanni@cklg.hu::35218237-43c4-4b25-afed-1a337097bb89" providerId="AD" clId="Web-{3B1C8177-1C0D-4EEF-8D8B-43F982761D31}" dt="2022-03-20T19:03:58.506" v="752" actId="20577"/>
          <ac:spMkLst>
            <pc:docMk/>
            <pc:sldMk cId="1523628916" sldId="260"/>
            <ac:spMk id="2" creationId="{6A5FCDA8-FCFD-4347-AA16-0226083AAB57}"/>
          </ac:spMkLst>
        </pc:spChg>
        <pc:spChg chg="del">
          <ac:chgData name="Hermann Fanni" userId="S::hermann.fanni@cklg.hu::35218237-43c4-4b25-afed-1a337097bb89" providerId="AD" clId="Web-{3B1C8177-1C0D-4EEF-8D8B-43F982761D31}" dt="2022-03-20T18:29:39.022" v="493"/>
          <ac:spMkLst>
            <pc:docMk/>
            <pc:sldMk cId="1523628916" sldId="260"/>
            <ac:spMk id="3" creationId="{EE59D28C-5E35-479B-B18A-8B73D8879ED9}"/>
          </ac:spMkLst>
        </pc:spChg>
        <pc:spChg chg="add del mod">
          <ac:chgData name="Hermann Fanni" userId="S::hermann.fanni@cklg.hu::35218237-43c4-4b25-afed-1a337097bb89" providerId="AD" clId="Web-{3B1C8177-1C0D-4EEF-8D8B-43F982761D31}" dt="2022-03-20T18:31:43.010" v="496"/>
          <ac:spMkLst>
            <pc:docMk/>
            <pc:sldMk cId="1523628916" sldId="260"/>
            <ac:spMk id="6" creationId="{34B0B4FE-5B0C-4FB4-960A-E0253929F579}"/>
          </ac:spMkLst>
        </pc:spChg>
        <pc:picChg chg="add del mod ord">
          <ac:chgData name="Hermann Fanni" userId="S::hermann.fanni@cklg.hu::35218237-43c4-4b25-afed-1a337097bb89" providerId="AD" clId="Web-{3B1C8177-1C0D-4EEF-8D8B-43F982761D31}" dt="2022-03-20T18:31:35.322" v="495"/>
          <ac:picMkLst>
            <pc:docMk/>
            <pc:sldMk cId="1523628916" sldId="260"/>
            <ac:picMk id="4" creationId="{25A64B8C-91B4-464B-BC63-C3C87ECE7A91}"/>
          </ac:picMkLst>
        </pc:picChg>
        <pc:picChg chg="add mod ord">
          <ac:chgData name="Hermann Fanni" userId="S::hermann.fanni@cklg.hu::35218237-43c4-4b25-afed-1a337097bb89" providerId="AD" clId="Web-{3B1C8177-1C0D-4EEF-8D8B-43F982761D31}" dt="2022-03-20T18:31:44.307" v="497" actId="1076"/>
          <ac:picMkLst>
            <pc:docMk/>
            <pc:sldMk cId="1523628916" sldId="260"/>
            <ac:picMk id="7" creationId="{B76402AA-723C-4E95-BB24-FB3ACF992B81}"/>
          </ac:picMkLst>
        </pc:picChg>
      </pc:sldChg>
      <pc:sldChg chg="addSp delSp modSp new mod setBg">
        <pc:chgData name="Hermann Fanni" userId="S::hermann.fanni@cklg.hu::35218237-43c4-4b25-afed-1a337097bb89" providerId="AD" clId="Web-{3B1C8177-1C0D-4EEF-8D8B-43F982761D31}" dt="2022-03-20T19:20:54.722" v="1037"/>
        <pc:sldMkLst>
          <pc:docMk/>
          <pc:sldMk cId="2930343287" sldId="261"/>
        </pc:sldMkLst>
        <pc:spChg chg="mod">
          <ac:chgData name="Hermann Fanni" userId="S::hermann.fanni@cklg.hu::35218237-43c4-4b25-afed-1a337097bb89" providerId="AD" clId="Web-{3B1C8177-1C0D-4EEF-8D8B-43F982761D31}" dt="2022-03-20T19:20:54.722" v="1037"/>
          <ac:spMkLst>
            <pc:docMk/>
            <pc:sldMk cId="2930343287" sldId="261"/>
            <ac:spMk id="2" creationId="{115D9CE5-AD95-492F-B0E0-96E2D999823B}"/>
          </ac:spMkLst>
        </pc:spChg>
        <pc:spChg chg="mod">
          <ac:chgData name="Hermann Fanni" userId="S::hermann.fanni@cklg.hu::35218237-43c4-4b25-afed-1a337097bb89" providerId="AD" clId="Web-{3B1C8177-1C0D-4EEF-8D8B-43F982761D31}" dt="2022-03-20T19:20:54.722" v="1037"/>
          <ac:spMkLst>
            <pc:docMk/>
            <pc:sldMk cId="2930343287" sldId="261"/>
            <ac:spMk id="3" creationId="{934E43DF-D6EF-46A0-8DBF-FF0081F4961A}"/>
          </ac:spMkLst>
        </pc:spChg>
        <pc:spChg chg="add">
          <ac:chgData name="Hermann Fanni" userId="S::hermann.fanni@cklg.hu::35218237-43c4-4b25-afed-1a337097bb89" providerId="AD" clId="Web-{3B1C8177-1C0D-4EEF-8D8B-43F982761D31}" dt="2022-03-20T19:20:54.722" v="1037"/>
          <ac:spMkLst>
            <pc:docMk/>
            <pc:sldMk cId="2930343287" sldId="261"/>
            <ac:spMk id="10" creationId="{98C94856-200D-405A-AB35-F9553D46E043}"/>
          </ac:spMkLst>
        </pc:spChg>
        <pc:picChg chg="add del mod">
          <ac:chgData name="Hermann Fanni" userId="S::hermann.fanni@cklg.hu::35218237-43c4-4b25-afed-1a337097bb89" providerId="AD" clId="Web-{3B1C8177-1C0D-4EEF-8D8B-43F982761D31}" dt="2022-03-20T19:20:52.207" v="1036"/>
          <ac:picMkLst>
            <pc:docMk/>
            <pc:sldMk cId="2930343287" sldId="261"/>
            <ac:picMk id="4" creationId="{FDCF1303-8167-4063-9E1F-2E318B70285E}"/>
          </ac:picMkLst>
        </pc:picChg>
        <pc:picChg chg="add mod">
          <ac:chgData name="Hermann Fanni" userId="S::hermann.fanni@cklg.hu::35218237-43c4-4b25-afed-1a337097bb89" providerId="AD" clId="Web-{3B1C8177-1C0D-4EEF-8D8B-43F982761D31}" dt="2022-03-20T19:20:54.722" v="1037"/>
          <ac:picMkLst>
            <pc:docMk/>
            <pc:sldMk cId="2930343287" sldId="261"/>
            <ac:picMk id="5" creationId="{F6DAAD31-4DAB-4ED0-899E-953F3ABD13CE}"/>
          </ac:picMkLst>
        </pc:picChg>
      </pc:sldChg>
      <pc:sldChg chg="modSp new">
        <pc:chgData name="Hermann Fanni" userId="S::hermann.fanni@cklg.hu::35218237-43c4-4b25-afed-1a337097bb89" providerId="AD" clId="Web-{3B1C8177-1C0D-4EEF-8D8B-43F982761D31}" dt="2022-03-20T19:04:05.615" v="753" actId="20577"/>
        <pc:sldMkLst>
          <pc:docMk/>
          <pc:sldMk cId="1112384860" sldId="262"/>
        </pc:sldMkLst>
        <pc:spChg chg="mod">
          <ac:chgData name="Hermann Fanni" userId="S::hermann.fanni@cklg.hu::35218237-43c4-4b25-afed-1a337097bb89" providerId="AD" clId="Web-{3B1C8177-1C0D-4EEF-8D8B-43F982761D31}" dt="2022-03-20T19:04:05.615" v="753" actId="20577"/>
          <ac:spMkLst>
            <pc:docMk/>
            <pc:sldMk cId="1112384860" sldId="262"/>
            <ac:spMk id="2" creationId="{7225210B-A117-4B0A-B109-C0CE68364E72}"/>
          </ac:spMkLst>
        </pc:spChg>
      </pc:sldChg>
      <pc:sldChg chg="modSp new">
        <pc:chgData name="Hermann Fanni" userId="S::hermann.fanni@cklg.hu::35218237-43c4-4b25-afed-1a337097bb89" providerId="AD" clId="Web-{3B1C8177-1C0D-4EEF-8D8B-43F982761D31}" dt="2022-03-20T19:17:35.060" v="1032" actId="20577"/>
        <pc:sldMkLst>
          <pc:docMk/>
          <pc:sldMk cId="1608777623" sldId="263"/>
        </pc:sldMkLst>
        <pc:spChg chg="mod">
          <ac:chgData name="Hermann Fanni" userId="S::hermann.fanni@cklg.hu::35218237-43c4-4b25-afed-1a337097bb89" providerId="AD" clId="Web-{3B1C8177-1C0D-4EEF-8D8B-43F982761D31}" dt="2022-03-20T19:04:11.959" v="754" actId="20577"/>
          <ac:spMkLst>
            <pc:docMk/>
            <pc:sldMk cId="1608777623" sldId="263"/>
            <ac:spMk id="2" creationId="{6581CC19-FE5E-460E-BF3B-50361C3B6933}"/>
          </ac:spMkLst>
        </pc:spChg>
        <pc:spChg chg="mod">
          <ac:chgData name="Hermann Fanni" userId="S::hermann.fanni@cklg.hu::35218237-43c4-4b25-afed-1a337097bb89" providerId="AD" clId="Web-{3B1C8177-1C0D-4EEF-8D8B-43F982761D31}" dt="2022-03-20T19:17:35.060" v="1032" actId="20577"/>
          <ac:spMkLst>
            <pc:docMk/>
            <pc:sldMk cId="1608777623" sldId="263"/>
            <ac:spMk id="3" creationId="{42E47F6B-68E6-413C-806E-F2E514E08ADA}"/>
          </ac:spMkLst>
        </pc:spChg>
      </pc:sldChg>
      <pc:sldChg chg="addSp delSp modSp new mod setBg modClrScheme setClrOvrMap chgLayout">
        <pc:chgData name="Hermann Fanni" userId="S::hermann.fanni@cklg.hu::35218237-43c4-4b25-afed-1a337097bb89" providerId="AD" clId="Web-{3B1C8177-1C0D-4EEF-8D8B-43F982761D31}" dt="2022-03-20T18:39:02.152" v="539"/>
        <pc:sldMkLst>
          <pc:docMk/>
          <pc:sldMk cId="1457771324" sldId="264"/>
        </pc:sldMkLst>
        <pc:spChg chg="mod ord">
          <ac:chgData name="Hermann Fanni" userId="S::hermann.fanni@cklg.hu::35218237-43c4-4b25-afed-1a337097bb89" providerId="AD" clId="Web-{3B1C8177-1C0D-4EEF-8D8B-43F982761D31}" dt="2022-03-20T18:38:54.137" v="538"/>
          <ac:spMkLst>
            <pc:docMk/>
            <pc:sldMk cId="1457771324" sldId="264"/>
            <ac:spMk id="2" creationId="{3278D0FE-6FE2-4A46-9E4D-AEC9F9207C8E}"/>
          </ac:spMkLst>
        </pc:spChg>
        <pc:spChg chg="del">
          <ac:chgData name="Hermann Fanni" userId="S::hermann.fanni@cklg.hu::35218237-43c4-4b25-afed-1a337097bb89" providerId="AD" clId="Web-{3B1C8177-1C0D-4EEF-8D8B-43F982761D31}" dt="2022-03-20T18:33:58.300" v="517"/>
          <ac:spMkLst>
            <pc:docMk/>
            <pc:sldMk cId="1457771324" sldId="264"/>
            <ac:spMk id="3" creationId="{AF364E67-18A3-47D5-BBF6-C891DE016FAC}"/>
          </ac:spMkLst>
        </pc:spChg>
        <pc:spChg chg="add del mod ord">
          <ac:chgData name="Hermann Fanni" userId="S::hermann.fanni@cklg.hu::35218237-43c4-4b25-afed-1a337097bb89" providerId="AD" clId="Web-{3B1C8177-1C0D-4EEF-8D8B-43F982761D31}" dt="2022-03-20T18:39:02.152" v="539"/>
          <ac:spMkLst>
            <pc:docMk/>
            <pc:sldMk cId="1457771324" sldId="264"/>
            <ac:spMk id="5" creationId="{06F4727A-1671-4348-BC91-6EA598907447}"/>
          </ac:spMkLst>
        </pc:spChg>
        <pc:spChg chg="add del">
          <ac:chgData name="Hermann Fanni" userId="S::hermann.fanni@cklg.hu::35218237-43c4-4b25-afed-1a337097bb89" providerId="AD" clId="Web-{3B1C8177-1C0D-4EEF-8D8B-43F982761D31}" dt="2022-03-20T18:38:05.401" v="536"/>
          <ac:spMkLst>
            <pc:docMk/>
            <pc:sldMk cId="1457771324" sldId="264"/>
            <ac:spMk id="10" creationId="{71B2258F-86CA-4D4D-8270-BC05FCDEBFB3}"/>
          </ac:spMkLst>
        </pc:spChg>
        <pc:spChg chg="add del">
          <ac:chgData name="Hermann Fanni" userId="S::hermann.fanni@cklg.hu::35218237-43c4-4b25-afed-1a337097bb89" providerId="AD" clId="Web-{3B1C8177-1C0D-4EEF-8D8B-43F982761D31}" dt="2022-03-20T18:38:54.137" v="538"/>
          <ac:spMkLst>
            <pc:docMk/>
            <pc:sldMk cId="1457771324" sldId="264"/>
            <ac:spMk id="12" creationId="{06DA9DF9-31F7-4056-B42E-878CC92417B8}"/>
          </ac:spMkLst>
        </pc:spChg>
        <pc:spChg chg="add">
          <ac:chgData name="Hermann Fanni" userId="S::hermann.fanni@cklg.hu::35218237-43c4-4b25-afed-1a337097bb89" providerId="AD" clId="Web-{3B1C8177-1C0D-4EEF-8D8B-43F982761D31}" dt="2022-03-20T18:38:54.137" v="538"/>
          <ac:spMkLst>
            <pc:docMk/>
            <pc:sldMk cId="1457771324" sldId="264"/>
            <ac:spMk id="17" creationId="{7DA3C418-758E-4180-A5D0-8655D6804587}"/>
          </ac:spMkLst>
        </pc:spChg>
        <pc:spChg chg="add">
          <ac:chgData name="Hermann Fanni" userId="S::hermann.fanni@cklg.hu::35218237-43c4-4b25-afed-1a337097bb89" providerId="AD" clId="Web-{3B1C8177-1C0D-4EEF-8D8B-43F982761D31}" dt="2022-03-20T18:38:54.137" v="538"/>
          <ac:spMkLst>
            <pc:docMk/>
            <pc:sldMk cId="1457771324" sldId="264"/>
            <ac:spMk id="19" creationId="{28C8EF06-5EC3-4883-AFAF-D74FF46550FB}"/>
          </ac:spMkLst>
        </pc:spChg>
        <pc:picChg chg="add mod ord">
          <ac:chgData name="Hermann Fanni" userId="S::hermann.fanni@cklg.hu::35218237-43c4-4b25-afed-1a337097bb89" providerId="AD" clId="Web-{3B1C8177-1C0D-4EEF-8D8B-43F982761D31}" dt="2022-03-20T18:38:54.137" v="538"/>
          <ac:picMkLst>
            <pc:docMk/>
            <pc:sldMk cId="1457771324" sldId="264"/>
            <ac:picMk id="4" creationId="{4D884C81-58DF-450E-966A-DC11D65EDFD5}"/>
          </ac:picMkLst>
        </pc:picChg>
      </pc:sldChg>
    </pc:docChg>
  </pc:docChgLst>
  <pc:docChgLst>
    <pc:chgData name="Vágó Sándor" userId="S::vago.sandor@cklg.hu::f73fe212-0bd1-4908-bae5-9a5f5afa1d1d" providerId="AD" clId="Web-{609BE2DB-8FAB-4EC2-A561-14692FAE3753}"/>
    <pc:docChg chg="modSld">
      <pc:chgData name="Vágó Sándor" userId="S::vago.sandor@cklg.hu::f73fe212-0bd1-4908-bae5-9a5f5afa1d1d" providerId="AD" clId="Web-{609BE2DB-8FAB-4EC2-A561-14692FAE3753}" dt="2022-03-20T20:11:50.958" v="490" actId="20577"/>
      <pc:docMkLst>
        <pc:docMk/>
      </pc:docMkLst>
      <pc:sldChg chg="modSp">
        <pc:chgData name="Vágó Sándor" userId="S::vago.sandor@cklg.hu::f73fe212-0bd1-4908-bae5-9a5f5afa1d1d" providerId="AD" clId="Web-{609BE2DB-8FAB-4EC2-A561-14692FAE3753}" dt="2022-03-20T20:08:11.716" v="361" actId="20577"/>
        <pc:sldMkLst>
          <pc:docMk/>
          <pc:sldMk cId="4266748471" sldId="256"/>
        </pc:sldMkLst>
        <pc:spChg chg="mod">
          <ac:chgData name="Vágó Sándor" userId="S::vago.sandor@cklg.hu::f73fe212-0bd1-4908-bae5-9a5f5afa1d1d" providerId="AD" clId="Web-{609BE2DB-8FAB-4EC2-A561-14692FAE3753}" dt="2022-03-20T20:08:11.716" v="361" actId="20577"/>
          <ac:spMkLst>
            <pc:docMk/>
            <pc:sldMk cId="4266748471" sldId="256"/>
            <ac:spMk id="2" creationId="{00000000-0000-0000-0000-000000000000}"/>
          </ac:spMkLst>
        </pc:spChg>
        <pc:spChg chg="mod">
          <ac:chgData name="Vágó Sándor" userId="S::vago.sandor@cklg.hu::f73fe212-0bd1-4908-bae5-9a5f5afa1d1d" providerId="AD" clId="Web-{609BE2DB-8FAB-4EC2-A561-14692FAE3753}" dt="2022-03-20T19:58:29.843" v="3" actId="20577"/>
          <ac:spMkLst>
            <pc:docMk/>
            <pc:sldMk cId="4266748471" sldId="256"/>
            <ac:spMk id="3" creationId="{00000000-0000-0000-0000-000000000000}"/>
          </ac:spMkLst>
        </pc:spChg>
      </pc:sldChg>
      <pc:sldChg chg="modSp">
        <pc:chgData name="Vágó Sándor" userId="S::vago.sandor@cklg.hu::f73fe212-0bd1-4908-bae5-9a5f5afa1d1d" providerId="AD" clId="Web-{609BE2DB-8FAB-4EC2-A561-14692FAE3753}" dt="2022-03-20T20:02:59.209" v="215" actId="20577"/>
        <pc:sldMkLst>
          <pc:docMk/>
          <pc:sldMk cId="390884373" sldId="257"/>
        </pc:sldMkLst>
        <pc:spChg chg="mod">
          <ac:chgData name="Vágó Sándor" userId="S::vago.sandor@cklg.hu::f73fe212-0bd1-4908-bae5-9a5f5afa1d1d" providerId="AD" clId="Web-{609BE2DB-8FAB-4EC2-A561-14692FAE3753}" dt="2022-03-20T19:59:54.782" v="35" actId="20577"/>
          <ac:spMkLst>
            <pc:docMk/>
            <pc:sldMk cId="390884373" sldId="257"/>
            <ac:spMk id="2" creationId="{3D4764A2-340D-4624-8CD3-E775E88E39B4}"/>
          </ac:spMkLst>
        </pc:spChg>
        <pc:spChg chg="mod">
          <ac:chgData name="Vágó Sándor" userId="S::vago.sandor@cklg.hu::f73fe212-0bd1-4908-bae5-9a5f5afa1d1d" providerId="AD" clId="Web-{609BE2DB-8FAB-4EC2-A561-14692FAE3753}" dt="2022-03-20T20:02:59.209" v="215" actId="20577"/>
          <ac:spMkLst>
            <pc:docMk/>
            <pc:sldMk cId="390884373" sldId="257"/>
            <ac:spMk id="3" creationId="{C7341498-B8CB-4FB0-AFB9-2EA67E80EC47}"/>
          </ac:spMkLst>
        </pc:spChg>
      </pc:sldChg>
      <pc:sldChg chg="modSp">
        <pc:chgData name="Vágó Sándor" userId="S::vago.sandor@cklg.hu::f73fe212-0bd1-4908-bae5-9a5f5afa1d1d" providerId="AD" clId="Web-{609BE2DB-8FAB-4EC2-A561-14692FAE3753}" dt="2022-03-20T20:07:51.309" v="353" actId="20577"/>
        <pc:sldMkLst>
          <pc:docMk/>
          <pc:sldMk cId="431219925" sldId="258"/>
        </pc:sldMkLst>
        <pc:spChg chg="mod">
          <ac:chgData name="Vágó Sándor" userId="S::vago.sandor@cklg.hu::f73fe212-0bd1-4908-bae5-9a5f5afa1d1d" providerId="AD" clId="Web-{609BE2DB-8FAB-4EC2-A561-14692FAE3753}" dt="2022-03-20T20:07:51.309" v="353" actId="20577"/>
          <ac:spMkLst>
            <pc:docMk/>
            <pc:sldMk cId="431219925" sldId="258"/>
            <ac:spMk id="2" creationId="{47FF6031-7961-4898-8040-FD65C2D6D47F}"/>
          </ac:spMkLst>
        </pc:spChg>
        <pc:spChg chg="mod">
          <ac:chgData name="Vágó Sándor" userId="S::vago.sandor@cklg.hu::f73fe212-0bd1-4908-bae5-9a5f5afa1d1d" providerId="AD" clId="Web-{609BE2DB-8FAB-4EC2-A561-14692FAE3753}" dt="2022-03-20T20:07:45.356" v="352" actId="14100"/>
          <ac:spMkLst>
            <pc:docMk/>
            <pc:sldMk cId="431219925" sldId="258"/>
            <ac:spMk id="3" creationId="{04D0B8CD-ED0C-483F-9767-E578539468BD}"/>
          </ac:spMkLst>
        </pc:spChg>
      </pc:sldChg>
      <pc:sldChg chg="modSp">
        <pc:chgData name="Vágó Sándor" userId="S::vago.sandor@cklg.hu::f73fe212-0bd1-4908-bae5-9a5f5afa1d1d" providerId="AD" clId="Web-{609BE2DB-8FAB-4EC2-A561-14692FAE3753}" dt="2022-03-20T20:08:42.982" v="366" actId="20577"/>
        <pc:sldMkLst>
          <pc:docMk/>
          <pc:sldMk cId="3920514346" sldId="259"/>
        </pc:sldMkLst>
        <pc:spChg chg="mod">
          <ac:chgData name="Vágó Sándor" userId="S::vago.sandor@cklg.hu::f73fe212-0bd1-4908-bae5-9a5f5afa1d1d" providerId="AD" clId="Web-{609BE2DB-8FAB-4EC2-A561-14692FAE3753}" dt="2022-03-20T20:08:42.982" v="366" actId="20577"/>
          <ac:spMkLst>
            <pc:docMk/>
            <pc:sldMk cId="3920514346" sldId="259"/>
            <ac:spMk id="3" creationId="{01377D35-9D65-456B-9E1F-F7F2D8480053}"/>
          </ac:spMkLst>
        </pc:spChg>
      </pc:sldChg>
      <pc:sldChg chg="modSp">
        <pc:chgData name="Vágó Sándor" userId="S::vago.sandor@cklg.hu::f73fe212-0bd1-4908-bae5-9a5f5afa1d1d" providerId="AD" clId="Web-{609BE2DB-8FAB-4EC2-A561-14692FAE3753}" dt="2022-03-20T20:05:09.477" v="274" actId="14100"/>
        <pc:sldMkLst>
          <pc:docMk/>
          <pc:sldMk cId="2930343287" sldId="261"/>
        </pc:sldMkLst>
        <pc:spChg chg="mod">
          <ac:chgData name="Vágó Sándor" userId="S::vago.sandor@cklg.hu::f73fe212-0bd1-4908-bae5-9a5f5afa1d1d" providerId="AD" clId="Web-{609BE2DB-8FAB-4EC2-A561-14692FAE3753}" dt="2022-03-20T20:05:09.477" v="274" actId="14100"/>
          <ac:spMkLst>
            <pc:docMk/>
            <pc:sldMk cId="2930343287" sldId="261"/>
            <ac:spMk id="3" creationId="{934E43DF-D6EF-46A0-8DBF-FF0081F4961A}"/>
          </ac:spMkLst>
        </pc:spChg>
      </pc:sldChg>
      <pc:sldChg chg="modSp">
        <pc:chgData name="Vágó Sándor" userId="S::vago.sandor@cklg.hu::f73fe212-0bd1-4908-bae5-9a5f5afa1d1d" providerId="AD" clId="Web-{609BE2DB-8FAB-4EC2-A561-14692FAE3753}" dt="2022-03-20T20:11:50.958" v="490" actId="20577"/>
        <pc:sldMkLst>
          <pc:docMk/>
          <pc:sldMk cId="1112384860" sldId="262"/>
        </pc:sldMkLst>
        <pc:spChg chg="mod">
          <ac:chgData name="Vágó Sándor" userId="S::vago.sandor@cklg.hu::f73fe212-0bd1-4908-bae5-9a5f5afa1d1d" providerId="AD" clId="Web-{609BE2DB-8FAB-4EC2-A561-14692FAE3753}" dt="2022-03-20T20:11:50.958" v="490" actId="20577"/>
          <ac:spMkLst>
            <pc:docMk/>
            <pc:sldMk cId="1112384860" sldId="262"/>
            <ac:spMk id="3" creationId="{54F7B41B-CC7C-4607-9859-B8C2CFF06C28}"/>
          </ac:spMkLst>
        </pc:spChg>
      </pc:sldChg>
    </pc:docChg>
  </pc:docChgLst>
  <pc:docChgLst>
    <pc:chgData name="Hermann Fanni" userId="S::hermann.fanni@cklg.hu::35218237-43c4-4b25-afed-1a337097bb89" providerId="AD" clId="Web-{E52779BE-FCE5-0F07-5511-433450070941}"/>
    <pc:docChg chg="modSld">
      <pc:chgData name="Hermann Fanni" userId="S::hermann.fanni@cklg.hu::35218237-43c4-4b25-afed-1a337097bb89" providerId="AD" clId="Web-{E52779BE-FCE5-0F07-5511-433450070941}" dt="2022-03-20T20:16:17.830" v="11" actId="20577"/>
      <pc:docMkLst>
        <pc:docMk/>
      </pc:docMkLst>
      <pc:sldChg chg="modSp">
        <pc:chgData name="Hermann Fanni" userId="S::hermann.fanni@cklg.hu::35218237-43c4-4b25-afed-1a337097bb89" providerId="AD" clId="Web-{E52779BE-FCE5-0F07-5511-433450070941}" dt="2022-03-20T20:16:05.314" v="9" actId="20577"/>
        <pc:sldMkLst>
          <pc:docMk/>
          <pc:sldMk cId="390884373" sldId="257"/>
        </pc:sldMkLst>
        <pc:spChg chg="mod">
          <ac:chgData name="Hermann Fanni" userId="S::hermann.fanni@cklg.hu::35218237-43c4-4b25-afed-1a337097bb89" providerId="AD" clId="Web-{E52779BE-FCE5-0F07-5511-433450070941}" dt="2022-03-20T20:16:05.314" v="9" actId="20577"/>
          <ac:spMkLst>
            <pc:docMk/>
            <pc:sldMk cId="390884373" sldId="257"/>
            <ac:spMk id="2" creationId="{3D4764A2-340D-4624-8CD3-E775E88E39B4}"/>
          </ac:spMkLst>
        </pc:spChg>
      </pc:sldChg>
      <pc:sldChg chg="modSp">
        <pc:chgData name="Hermann Fanni" userId="S::hermann.fanni@cklg.hu::35218237-43c4-4b25-afed-1a337097bb89" providerId="AD" clId="Web-{E52779BE-FCE5-0F07-5511-433450070941}" dt="2022-03-20T20:16:17.830" v="11" actId="20577"/>
        <pc:sldMkLst>
          <pc:docMk/>
          <pc:sldMk cId="431219925" sldId="258"/>
        </pc:sldMkLst>
        <pc:spChg chg="mod">
          <ac:chgData name="Hermann Fanni" userId="S::hermann.fanni@cklg.hu::35218237-43c4-4b25-afed-1a337097bb89" providerId="AD" clId="Web-{E52779BE-FCE5-0F07-5511-433450070941}" dt="2022-03-20T20:16:17.830" v="11" actId="20577"/>
          <ac:spMkLst>
            <pc:docMk/>
            <pc:sldMk cId="431219925" sldId="258"/>
            <ac:spMk id="3" creationId="{04D0B8CD-ED0C-483F-9767-E578539468BD}"/>
          </ac:spMkLst>
        </pc:spChg>
      </pc:sldChg>
      <pc:sldChg chg="addSp delSp modSp">
        <pc:chgData name="Hermann Fanni" userId="S::hermann.fanni@cklg.hu::35218237-43c4-4b25-afed-1a337097bb89" providerId="AD" clId="Web-{E52779BE-FCE5-0F07-5511-433450070941}" dt="2022-03-20T20:16:11.455" v="10"/>
        <pc:sldMkLst>
          <pc:docMk/>
          <pc:sldMk cId="1523628916" sldId="260"/>
        </pc:sldMkLst>
        <pc:spChg chg="mod">
          <ac:chgData name="Hermann Fanni" userId="S::hermann.fanni@cklg.hu::35218237-43c4-4b25-afed-1a337097bb89" providerId="AD" clId="Web-{E52779BE-FCE5-0F07-5511-433450070941}" dt="2022-03-20T20:16:11.455" v="10"/>
          <ac:spMkLst>
            <pc:docMk/>
            <pc:sldMk cId="1523628916" sldId="260"/>
            <ac:spMk id="2" creationId="{6A5FCDA8-FCFD-4347-AA16-0226083AAB57}"/>
          </ac:spMkLst>
        </pc:spChg>
        <pc:spChg chg="mod">
          <ac:chgData name="Hermann Fanni" userId="S::hermann.fanni@cklg.hu::35218237-43c4-4b25-afed-1a337097bb89" providerId="AD" clId="Web-{E52779BE-FCE5-0F07-5511-433450070941}" dt="2022-03-20T20:16:11.455" v="10"/>
          <ac:spMkLst>
            <pc:docMk/>
            <pc:sldMk cId="1523628916" sldId="260"/>
            <ac:spMk id="11" creationId="{DFA3B2B2-15A4-C44E-5748-16C9503913AB}"/>
          </ac:spMkLst>
        </pc:spChg>
        <pc:spChg chg="del">
          <ac:chgData name="Hermann Fanni" userId="S::hermann.fanni@cklg.hu::35218237-43c4-4b25-afed-1a337097bb89" providerId="AD" clId="Web-{E52779BE-FCE5-0F07-5511-433450070941}" dt="2022-03-20T20:16:11.455" v="10"/>
          <ac:spMkLst>
            <pc:docMk/>
            <pc:sldMk cId="1523628916" sldId="260"/>
            <ac:spMk id="14" creationId="{D1D34770-47A8-402C-AF23-2B653F2D88C1}"/>
          </ac:spMkLst>
        </pc:spChg>
        <pc:spChg chg="add">
          <ac:chgData name="Hermann Fanni" userId="S::hermann.fanni@cklg.hu::35218237-43c4-4b25-afed-1a337097bb89" providerId="AD" clId="Web-{E52779BE-FCE5-0F07-5511-433450070941}" dt="2022-03-20T20:16:11.455" v="10"/>
          <ac:spMkLst>
            <pc:docMk/>
            <pc:sldMk cId="1523628916" sldId="260"/>
            <ac:spMk id="19" creationId="{98C94856-200D-405A-AB35-F9553D46E043}"/>
          </ac:spMkLst>
        </pc:spChg>
        <pc:picChg chg="mod">
          <ac:chgData name="Hermann Fanni" userId="S::hermann.fanni@cklg.hu::35218237-43c4-4b25-afed-1a337097bb89" providerId="AD" clId="Web-{E52779BE-FCE5-0F07-5511-433450070941}" dt="2022-03-20T20:16:11.455" v="10"/>
          <ac:picMkLst>
            <pc:docMk/>
            <pc:sldMk cId="1523628916" sldId="260"/>
            <ac:picMk id="7" creationId="{B76402AA-723C-4E95-BB24-FB3ACF992B81}"/>
          </ac:picMkLst>
        </pc:picChg>
      </pc:sldChg>
      <pc:sldChg chg="addSp delSp modSp">
        <pc:chgData name="Hermann Fanni" userId="S::hermann.fanni@cklg.hu::35218237-43c4-4b25-afed-1a337097bb89" providerId="AD" clId="Web-{E52779BE-FCE5-0F07-5511-433450070941}" dt="2022-03-20T20:11:33.714" v="0"/>
        <pc:sldMkLst>
          <pc:docMk/>
          <pc:sldMk cId="1608777623" sldId="263"/>
        </pc:sldMkLst>
        <pc:spChg chg="mod">
          <ac:chgData name="Hermann Fanni" userId="S::hermann.fanni@cklg.hu::35218237-43c4-4b25-afed-1a337097bb89" providerId="AD" clId="Web-{E52779BE-FCE5-0F07-5511-433450070941}" dt="2022-03-20T20:11:33.714" v="0"/>
          <ac:spMkLst>
            <pc:docMk/>
            <pc:sldMk cId="1608777623" sldId="263"/>
            <ac:spMk id="2" creationId="{6581CC19-FE5E-460E-BF3B-50361C3B6933}"/>
          </ac:spMkLst>
        </pc:spChg>
        <pc:spChg chg="mod">
          <ac:chgData name="Hermann Fanni" userId="S::hermann.fanni@cklg.hu::35218237-43c4-4b25-afed-1a337097bb89" providerId="AD" clId="Web-{E52779BE-FCE5-0F07-5511-433450070941}" dt="2022-03-20T20:11:33.714" v="0"/>
          <ac:spMkLst>
            <pc:docMk/>
            <pc:sldMk cId="1608777623" sldId="263"/>
            <ac:spMk id="9" creationId="{64CDBC65-45C9-8352-36D6-8FA8D6E3048F}"/>
          </ac:spMkLst>
        </pc:spChg>
        <pc:spChg chg="del">
          <ac:chgData name="Hermann Fanni" userId="S::hermann.fanni@cklg.hu::35218237-43c4-4b25-afed-1a337097bb89" providerId="AD" clId="Web-{E52779BE-FCE5-0F07-5511-433450070941}" dt="2022-03-20T20:11:33.714" v="0"/>
          <ac:spMkLst>
            <pc:docMk/>
            <pc:sldMk cId="1608777623" sldId="263"/>
            <ac:spMk id="12" creationId="{D1D34770-47A8-402C-AF23-2B653F2D88C1}"/>
          </ac:spMkLst>
        </pc:spChg>
        <pc:spChg chg="add">
          <ac:chgData name="Hermann Fanni" userId="S::hermann.fanni@cklg.hu::35218237-43c4-4b25-afed-1a337097bb89" providerId="AD" clId="Web-{E52779BE-FCE5-0F07-5511-433450070941}" dt="2022-03-20T20:11:33.714" v="0"/>
          <ac:spMkLst>
            <pc:docMk/>
            <pc:sldMk cId="1608777623" sldId="263"/>
            <ac:spMk id="17" creationId="{98C94856-200D-405A-AB35-F9553D46E043}"/>
          </ac:spMkLst>
        </pc:spChg>
        <pc:picChg chg="mod">
          <ac:chgData name="Hermann Fanni" userId="S::hermann.fanni@cklg.hu::35218237-43c4-4b25-afed-1a337097bb89" providerId="AD" clId="Web-{E52779BE-FCE5-0F07-5511-433450070941}" dt="2022-03-20T20:11:33.714" v="0"/>
          <ac:picMkLst>
            <pc:docMk/>
            <pc:sldMk cId="1608777623" sldId="263"/>
            <ac:picMk id="5" creationId="{970340B9-BA84-4579-9372-5E64B6FF159C}"/>
          </ac:picMkLst>
        </pc:picChg>
      </pc:sldChg>
    </pc:docChg>
  </pc:docChgLst>
  <pc:docChgLst>
    <pc:chgData name="Bezzeg Dorka" userId="S::bezzeg.dorka@cklg.hu::aa6ff6f5-e7e5-4375-b0c9-610c14fce422" providerId="AD" clId="Web-{D2944D2D-2DE3-4E76-8792-B04ED37FEE8B}"/>
    <pc:docChg chg="modSld">
      <pc:chgData name="Bezzeg Dorka" userId="S::bezzeg.dorka@cklg.hu::aa6ff6f5-e7e5-4375-b0c9-610c14fce422" providerId="AD" clId="Web-{D2944D2D-2DE3-4E76-8792-B04ED37FEE8B}" dt="2022-03-20T21:20:18.369" v="3" actId="20577"/>
      <pc:docMkLst>
        <pc:docMk/>
      </pc:docMkLst>
      <pc:sldChg chg="modSp">
        <pc:chgData name="Bezzeg Dorka" userId="S::bezzeg.dorka@cklg.hu::aa6ff6f5-e7e5-4375-b0c9-610c14fce422" providerId="AD" clId="Web-{D2944D2D-2DE3-4E76-8792-B04ED37FEE8B}" dt="2022-03-20T21:20:18.369" v="3" actId="20577"/>
        <pc:sldMkLst>
          <pc:docMk/>
          <pc:sldMk cId="1523628916" sldId="260"/>
        </pc:sldMkLst>
        <pc:spChg chg="mod">
          <ac:chgData name="Bezzeg Dorka" userId="S::bezzeg.dorka@cklg.hu::aa6ff6f5-e7e5-4375-b0c9-610c14fce422" providerId="AD" clId="Web-{D2944D2D-2DE3-4E76-8792-B04ED37FEE8B}" dt="2022-03-20T21:20:18.369" v="3" actId="20577"/>
          <ac:spMkLst>
            <pc:docMk/>
            <pc:sldMk cId="1523628916" sldId="260"/>
            <ac:spMk id="11" creationId="{DFA3B2B2-15A4-C44E-5748-16C9503913AB}"/>
          </ac:spMkLst>
        </pc:spChg>
      </pc:sldChg>
    </pc:docChg>
  </pc:docChgLst>
  <pc:docChgLst>
    <pc:chgData name="Hermann Fanni" userId="S::hermann.fanni@cklg.hu::35218237-43c4-4b25-afed-1a337097bb89" providerId="AD" clId="Web-{7ABFF9EB-0792-B3B8-4EC2-F2106C293B56}"/>
    <pc:docChg chg="modSld">
      <pc:chgData name="Hermann Fanni" userId="S::hermann.fanni@cklg.hu::35218237-43c4-4b25-afed-1a337097bb89" providerId="AD" clId="Web-{7ABFF9EB-0792-B3B8-4EC2-F2106C293B56}" dt="2022-03-20T20:07:20.642" v="2"/>
      <pc:docMkLst>
        <pc:docMk/>
      </pc:docMkLst>
      <pc:sldChg chg="addSp delSp modSp">
        <pc:chgData name="Hermann Fanni" userId="S::hermann.fanni@cklg.hu::35218237-43c4-4b25-afed-1a337097bb89" providerId="AD" clId="Web-{7ABFF9EB-0792-B3B8-4EC2-F2106C293B56}" dt="2022-03-20T20:07:06.064" v="0"/>
        <pc:sldMkLst>
          <pc:docMk/>
          <pc:sldMk cId="1112384860" sldId="262"/>
        </pc:sldMkLst>
        <pc:spChg chg="mod">
          <ac:chgData name="Hermann Fanni" userId="S::hermann.fanni@cklg.hu::35218237-43c4-4b25-afed-1a337097bb89" providerId="AD" clId="Web-{7ABFF9EB-0792-B3B8-4EC2-F2106C293B56}" dt="2022-03-20T20:07:06.064" v="0"/>
          <ac:spMkLst>
            <pc:docMk/>
            <pc:sldMk cId="1112384860" sldId="262"/>
            <ac:spMk id="2" creationId="{7225210B-A117-4B0A-B109-C0CE68364E72}"/>
          </ac:spMkLst>
        </pc:spChg>
        <pc:spChg chg="mod">
          <ac:chgData name="Hermann Fanni" userId="S::hermann.fanni@cklg.hu::35218237-43c4-4b25-afed-1a337097bb89" providerId="AD" clId="Web-{7ABFF9EB-0792-B3B8-4EC2-F2106C293B56}" dt="2022-03-20T20:07:06.064" v="0"/>
          <ac:spMkLst>
            <pc:docMk/>
            <pc:sldMk cId="1112384860" sldId="262"/>
            <ac:spMk id="3" creationId="{54F7B41B-CC7C-4607-9859-B8C2CFF06C28}"/>
          </ac:spMkLst>
        </pc:spChg>
        <pc:spChg chg="del">
          <ac:chgData name="Hermann Fanni" userId="S::hermann.fanni@cklg.hu::35218237-43c4-4b25-afed-1a337097bb89" providerId="AD" clId="Web-{7ABFF9EB-0792-B3B8-4EC2-F2106C293B56}" dt="2022-03-20T20:07:06.064" v="0"/>
          <ac:spMkLst>
            <pc:docMk/>
            <pc:sldMk cId="1112384860" sldId="262"/>
            <ac:spMk id="9" creationId="{D1D34770-47A8-402C-AF23-2B653F2D88C1}"/>
          </ac:spMkLst>
        </pc:spChg>
        <pc:spChg chg="add">
          <ac:chgData name="Hermann Fanni" userId="S::hermann.fanni@cklg.hu::35218237-43c4-4b25-afed-1a337097bb89" providerId="AD" clId="Web-{7ABFF9EB-0792-B3B8-4EC2-F2106C293B56}" dt="2022-03-20T20:07:06.064" v="0"/>
          <ac:spMkLst>
            <pc:docMk/>
            <pc:sldMk cId="1112384860" sldId="262"/>
            <ac:spMk id="14" creationId="{98C94856-200D-405A-AB35-F9553D46E043}"/>
          </ac:spMkLst>
        </pc:spChg>
        <pc:picChg chg="mod">
          <ac:chgData name="Hermann Fanni" userId="S::hermann.fanni@cklg.hu::35218237-43c4-4b25-afed-1a337097bb89" providerId="AD" clId="Web-{7ABFF9EB-0792-B3B8-4EC2-F2106C293B56}" dt="2022-03-20T20:07:06.064" v="0"/>
          <ac:picMkLst>
            <pc:docMk/>
            <pc:sldMk cId="1112384860" sldId="262"/>
            <ac:picMk id="4" creationId="{D1FF09B4-3D93-410C-A4AA-29616FD86744}"/>
          </ac:picMkLst>
        </pc:picChg>
      </pc:sldChg>
      <pc:sldChg chg="addSp delSp modSp addAnim">
        <pc:chgData name="Hermann Fanni" userId="S::hermann.fanni@cklg.hu::35218237-43c4-4b25-afed-1a337097bb89" providerId="AD" clId="Web-{7ABFF9EB-0792-B3B8-4EC2-F2106C293B56}" dt="2022-03-20T20:07:20.642" v="2"/>
        <pc:sldMkLst>
          <pc:docMk/>
          <pc:sldMk cId="1457771324" sldId="264"/>
        </pc:sldMkLst>
        <pc:spChg chg="mod">
          <ac:chgData name="Hermann Fanni" userId="S::hermann.fanni@cklg.hu::35218237-43c4-4b25-afed-1a337097bb89" providerId="AD" clId="Web-{7ABFF9EB-0792-B3B8-4EC2-F2106C293B56}" dt="2022-03-20T20:07:20.642" v="1"/>
          <ac:spMkLst>
            <pc:docMk/>
            <pc:sldMk cId="1457771324" sldId="264"/>
            <ac:spMk id="2" creationId="{3278D0FE-6FE2-4A46-9E4D-AEC9F9207C8E}"/>
          </ac:spMkLst>
        </pc:spChg>
        <pc:spChg chg="del">
          <ac:chgData name="Hermann Fanni" userId="S::hermann.fanni@cklg.hu::35218237-43c4-4b25-afed-1a337097bb89" providerId="AD" clId="Web-{7ABFF9EB-0792-B3B8-4EC2-F2106C293B56}" dt="2022-03-20T20:07:20.642" v="1"/>
          <ac:spMkLst>
            <pc:docMk/>
            <pc:sldMk cId="1457771324" sldId="264"/>
            <ac:spMk id="17" creationId="{7DA3C418-758E-4180-A5D0-8655D6804587}"/>
          </ac:spMkLst>
        </pc:spChg>
        <pc:spChg chg="del">
          <ac:chgData name="Hermann Fanni" userId="S::hermann.fanni@cklg.hu::35218237-43c4-4b25-afed-1a337097bb89" providerId="AD" clId="Web-{7ABFF9EB-0792-B3B8-4EC2-F2106C293B56}" dt="2022-03-20T20:07:20.642" v="1"/>
          <ac:spMkLst>
            <pc:docMk/>
            <pc:sldMk cId="1457771324" sldId="264"/>
            <ac:spMk id="19" creationId="{28C8EF06-5EC3-4883-AFAF-D74FF46550FB}"/>
          </ac:spMkLst>
        </pc:spChg>
        <pc:spChg chg="add">
          <ac:chgData name="Hermann Fanni" userId="S::hermann.fanni@cklg.hu::35218237-43c4-4b25-afed-1a337097bb89" providerId="AD" clId="Web-{7ABFF9EB-0792-B3B8-4EC2-F2106C293B56}" dt="2022-03-20T20:07:20.642" v="1"/>
          <ac:spMkLst>
            <pc:docMk/>
            <pc:sldMk cId="1457771324" sldId="264"/>
            <ac:spMk id="24" creationId="{58B7BA18-82AC-4F73-A843-CD22FEA67830}"/>
          </ac:spMkLst>
        </pc:spChg>
        <pc:spChg chg="add">
          <ac:chgData name="Hermann Fanni" userId="S::hermann.fanni@cklg.hu::35218237-43c4-4b25-afed-1a337097bb89" providerId="AD" clId="Web-{7ABFF9EB-0792-B3B8-4EC2-F2106C293B56}" dt="2022-03-20T20:07:20.642" v="1"/>
          <ac:spMkLst>
            <pc:docMk/>
            <pc:sldMk cId="1457771324" sldId="264"/>
            <ac:spMk id="30" creationId="{79D730AC-06E5-4840-86DF-F67855B1DB35}"/>
          </ac:spMkLst>
        </pc:spChg>
        <pc:grpChg chg="add">
          <ac:chgData name="Hermann Fanni" userId="S::hermann.fanni@cklg.hu::35218237-43c4-4b25-afed-1a337097bb89" providerId="AD" clId="Web-{7ABFF9EB-0792-B3B8-4EC2-F2106C293B56}" dt="2022-03-20T20:07:20.642" v="1"/>
          <ac:grpSpMkLst>
            <pc:docMk/>
            <pc:sldMk cId="1457771324" sldId="264"/>
            <ac:grpSpMk id="26" creationId="{0A18D471-708A-40E6-B998-65CD717785B2}"/>
          </ac:grpSpMkLst>
        </pc:grpChg>
        <pc:picChg chg="mod ord">
          <ac:chgData name="Hermann Fanni" userId="S::hermann.fanni@cklg.hu::35218237-43c4-4b25-afed-1a337097bb89" providerId="AD" clId="Web-{7ABFF9EB-0792-B3B8-4EC2-F2106C293B56}" dt="2022-03-20T20:07:20.642" v="1"/>
          <ac:picMkLst>
            <pc:docMk/>
            <pc:sldMk cId="1457771324" sldId="264"/>
            <ac:picMk id="4" creationId="{4D884C81-58DF-450E-966A-DC11D65EDFD5}"/>
          </ac:picMkLst>
        </pc:picChg>
      </pc:sldChg>
    </pc:docChg>
  </pc:docChgLst>
  <pc:docChgLst>
    <pc:chgData name="Vágó Sándor" userId="S::vago.sandor@cklg.hu::f73fe212-0bd1-4908-bae5-9a5f5afa1d1d" providerId="AD" clId="Web-{2E1E006D-0091-4DA8-A2BD-DAA3D1091B1E}"/>
    <pc:docChg chg="modSld">
      <pc:chgData name="Vágó Sándor" userId="S::vago.sandor@cklg.hu::f73fe212-0bd1-4908-bae5-9a5f5afa1d1d" providerId="AD" clId="Web-{2E1E006D-0091-4DA8-A2BD-DAA3D1091B1E}" dt="2022-03-20T20:15:39.490" v="18" actId="20577"/>
      <pc:docMkLst>
        <pc:docMk/>
      </pc:docMkLst>
      <pc:sldChg chg="modSp">
        <pc:chgData name="Vágó Sándor" userId="S::vago.sandor@cklg.hu::f73fe212-0bd1-4908-bae5-9a5f5afa1d1d" providerId="AD" clId="Web-{2E1E006D-0091-4DA8-A2BD-DAA3D1091B1E}" dt="2022-03-20T20:15:39.490" v="18" actId="20577"/>
        <pc:sldMkLst>
          <pc:docMk/>
          <pc:sldMk cId="1608777623" sldId="263"/>
        </pc:sldMkLst>
        <pc:spChg chg="mod">
          <ac:chgData name="Vágó Sándor" userId="S::vago.sandor@cklg.hu::f73fe212-0bd1-4908-bae5-9a5f5afa1d1d" providerId="AD" clId="Web-{2E1E006D-0091-4DA8-A2BD-DAA3D1091B1E}" dt="2022-03-20T20:15:39.490" v="18" actId="20577"/>
          <ac:spMkLst>
            <pc:docMk/>
            <pc:sldMk cId="1608777623" sldId="263"/>
            <ac:spMk id="9" creationId="{64CDBC65-45C9-8352-36D6-8FA8D6E3048F}"/>
          </ac:spMkLst>
        </pc:spChg>
      </pc:sldChg>
    </pc:docChg>
  </pc:docChgLst>
  <pc:docChgLst>
    <pc:chgData name="Bezzeg Dorka" userId="S::bezzeg.dorka@cklg.hu::aa6ff6f5-e7e5-4375-b0c9-610c14fce422" providerId="AD" clId="Web-{7D6A419B-7BB2-41FF-BC6D-A9053FEA0926}"/>
    <pc:docChg chg="modSld">
      <pc:chgData name="Bezzeg Dorka" userId="S::bezzeg.dorka@cklg.hu::aa6ff6f5-e7e5-4375-b0c9-610c14fce422" providerId="AD" clId="Web-{7D6A419B-7BB2-41FF-BC6D-A9053FEA0926}" dt="2022-03-20T21:10:25.737" v="306" actId="20577"/>
      <pc:docMkLst>
        <pc:docMk/>
      </pc:docMkLst>
      <pc:sldChg chg="modSp">
        <pc:chgData name="Bezzeg Dorka" userId="S::bezzeg.dorka@cklg.hu::aa6ff6f5-e7e5-4375-b0c9-610c14fce422" providerId="AD" clId="Web-{7D6A419B-7BB2-41FF-BC6D-A9053FEA0926}" dt="2022-03-20T20:14:02.697" v="171" actId="20577"/>
        <pc:sldMkLst>
          <pc:docMk/>
          <pc:sldMk cId="390884373" sldId="257"/>
        </pc:sldMkLst>
        <pc:spChg chg="mod">
          <ac:chgData name="Bezzeg Dorka" userId="S::bezzeg.dorka@cklg.hu::aa6ff6f5-e7e5-4375-b0c9-610c14fce422" providerId="AD" clId="Web-{7D6A419B-7BB2-41FF-BC6D-A9053FEA0926}" dt="2022-03-20T20:14:02.697" v="171" actId="20577"/>
          <ac:spMkLst>
            <pc:docMk/>
            <pc:sldMk cId="390884373" sldId="257"/>
            <ac:spMk id="2" creationId="{3D4764A2-340D-4624-8CD3-E775E88E39B4}"/>
          </ac:spMkLst>
        </pc:spChg>
      </pc:sldChg>
      <pc:sldChg chg="addSp delSp modSp mod setBg">
        <pc:chgData name="Bezzeg Dorka" userId="S::bezzeg.dorka@cklg.hu::aa6ff6f5-e7e5-4375-b0c9-610c14fce422" providerId="AD" clId="Web-{7D6A419B-7BB2-41FF-BC6D-A9053FEA0926}" dt="2022-03-20T21:10:25.737" v="306" actId="20577"/>
        <pc:sldMkLst>
          <pc:docMk/>
          <pc:sldMk cId="1523628916" sldId="260"/>
        </pc:sldMkLst>
        <pc:spChg chg="mod">
          <ac:chgData name="Bezzeg Dorka" userId="S::bezzeg.dorka@cklg.hu::aa6ff6f5-e7e5-4375-b0c9-610c14fce422" providerId="AD" clId="Web-{7D6A419B-7BB2-41FF-BC6D-A9053FEA0926}" dt="2022-03-20T20:16:07.686" v="172"/>
          <ac:spMkLst>
            <pc:docMk/>
            <pc:sldMk cId="1523628916" sldId="260"/>
            <ac:spMk id="2" creationId="{6A5FCDA8-FCFD-4347-AA16-0226083AAB57}"/>
          </ac:spMkLst>
        </pc:spChg>
        <pc:spChg chg="add del mod">
          <ac:chgData name="Bezzeg Dorka" userId="S::bezzeg.dorka@cklg.hu::aa6ff6f5-e7e5-4375-b0c9-610c14fce422" providerId="AD" clId="Web-{7D6A419B-7BB2-41FF-BC6D-A9053FEA0926}" dt="2022-03-20T20:39:24.583" v="245"/>
          <ac:spMkLst>
            <pc:docMk/>
            <pc:sldMk cId="1523628916" sldId="260"/>
            <ac:spMk id="3" creationId="{862FF55A-588D-47D4-B7CF-11519A2EE57E}"/>
          </ac:spMkLst>
        </pc:spChg>
        <pc:spChg chg="add del mod">
          <ac:chgData name="Bezzeg Dorka" userId="S::bezzeg.dorka@cklg.hu::aa6ff6f5-e7e5-4375-b0c9-610c14fce422" providerId="AD" clId="Web-{7D6A419B-7BB2-41FF-BC6D-A9053FEA0926}" dt="2022-03-20T21:08:13.296" v="289"/>
          <ac:spMkLst>
            <pc:docMk/>
            <pc:sldMk cId="1523628916" sldId="260"/>
            <ac:spMk id="4" creationId="{F24DA862-FB62-4A51-8835-1B51C376A333}"/>
          </ac:spMkLst>
        </pc:spChg>
        <pc:spChg chg="add del mod">
          <ac:chgData name="Bezzeg Dorka" userId="S::bezzeg.dorka@cklg.hu::aa6ff6f5-e7e5-4375-b0c9-610c14fce422" providerId="AD" clId="Web-{7D6A419B-7BB2-41FF-BC6D-A9053FEA0926}" dt="2022-03-20T20:50:44.903" v="284"/>
          <ac:spMkLst>
            <pc:docMk/>
            <pc:sldMk cId="1523628916" sldId="260"/>
            <ac:spMk id="5" creationId="{D0221C61-2872-40DA-88D4-C415D1C66F52}"/>
          </ac:spMkLst>
        </pc:spChg>
        <pc:spChg chg="add del">
          <ac:chgData name="Bezzeg Dorka" userId="S::bezzeg.dorka@cklg.hu::aa6ff6f5-e7e5-4375-b0c9-610c14fce422" providerId="AD" clId="Web-{7D6A419B-7BB2-41FF-BC6D-A9053FEA0926}" dt="2022-03-20T20:46:59.022" v="276"/>
          <ac:spMkLst>
            <pc:docMk/>
            <pc:sldMk cId="1523628916" sldId="260"/>
            <ac:spMk id="6" creationId="{D5C896C4-55F3-495C-9E30-49DFEFD039C7}"/>
          </ac:spMkLst>
        </pc:spChg>
        <pc:spChg chg="add del">
          <ac:chgData name="Bezzeg Dorka" userId="S::bezzeg.dorka@cklg.hu::aa6ff6f5-e7e5-4375-b0c9-610c14fce422" providerId="AD" clId="Web-{7D6A419B-7BB2-41FF-BC6D-A9053FEA0926}" dt="2022-03-20T20:47:03.553" v="278"/>
          <ac:spMkLst>
            <pc:docMk/>
            <pc:sldMk cId="1523628916" sldId="260"/>
            <ac:spMk id="8" creationId="{0506DEB0-1534-40BB-8488-9E9F1216DE2E}"/>
          </ac:spMkLst>
        </pc:spChg>
        <pc:spChg chg="add del">
          <ac:chgData name="Bezzeg Dorka" userId="S::bezzeg.dorka@cklg.hu::aa6ff6f5-e7e5-4375-b0c9-610c14fce422" providerId="AD" clId="Web-{7D6A419B-7BB2-41FF-BC6D-A9053FEA0926}" dt="2022-03-20T21:08:36.750" v="295"/>
          <ac:spMkLst>
            <pc:docMk/>
            <pc:sldMk cId="1523628916" sldId="260"/>
            <ac:spMk id="8" creationId="{9ACC7D43-A822-4C07-9B38-F189DD0A74D1}"/>
          </ac:spMkLst>
        </pc:spChg>
        <pc:spChg chg="add del">
          <ac:chgData name="Bezzeg Dorka" userId="S::bezzeg.dorka@cklg.hu::aa6ff6f5-e7e5-4375-b0c9-610c14fce422" providerId="AD" clId="Web-{7D6A419B-7BB2-41FF-BC6D-A9053FEA0926}" dt="2022-03-20T21:08:27.656" v="294"/>
          <ac:spMkLst>
            <pc:docMk/>
            <pc:sldMk cId="1523628916" sldId="260"/>
            <ac:spMk id="9" creationId="{9ACC7D43-A822-4C07-9B38-F189DD0A74D1}"/>
          </ac:spMkLst>
        </pc:spChg>
        <pc:spChg chg="add del">
          <ac:chgData name="Bezzeg Dorka" userId="S::bezzeg.dorka@cklg.hu::aa6ff6f5-e7e5-4375-b0c9-610c14fce422" providerId="AD" clId="Web-{7D6A419B-7BB2-41FF-BC6D-A9053FEA0926}" dt="2022-03-20T20:47:45.664" v="283"/>
          <ac:spMkLst>
            <pc:docMk/>
            <pc:sldMk cId="1523628916" sldId="260"/>
            <ac:spMk id="9" creationId="{D79289B8-BF5E-490D-A4A0-6CDE37F73CE1}"/>
          </ac:spMkLst>
        </pc:spChg>
        <pc:spChg chg="add mod">
          <ac:chgData name="Bezzeg Dorka" userId="S::bezzeg.dorka@cklg.hu::aa6ff6f5-e7e5-4375-b0c9-610c14fce422" providerId="AD" clId="Web-{7D6A419B-7BB2-41FF-BC6D-A9053FEA0926}" dt="2022-03-20T21:10:25.737" v="306" actId="20577"/>
          <ac:spMkLst>
            <pc:docMk/>
            <pc:sldMk cId="1523628916" sldId="260"/>
            <ac:spMk id="11" creationId="{DFA3B2B2-15A4-C44E-5748-16C9503913AB}"/>
          </ac:spMkLst>
        </pc:spChg>
        <pc:spChg chg="add">
          <ac:chgData name="Bezzeg Dorka" userId="S::bezzeg.dorka@cklg.hu::aa6ff6f5-e7e5-4375-b0c9-610c14fce422" providerId="AD" clId="Web-{7D6A419B-7BB2-41FF-BC6D-A9053FEA0926}" dt="2022-03-20T20:16:07.686" v="172"/>
          <ac:spMkLst>
            <pc:docMk/>
            <pc:sldMk cId="1523628916" sldId="260"/>
            <ac:spMk id="14" creationId="{D1D34770-47A8-402C-AF23-2B653F2D88C1}"/>
          </ac:spMkLst>
        </pc:spChg>
        <pc:picChg chg="mod">
          <ac:chgData name="Bezzeg Dorka" userId="S::bezzeg.dorka@cklg.hu::aa6ff6f5-e7e5-4375-b0c9-610c14fce422" providerId="AD" clId="Web-{7D6A419B-7BB2-41FF-BC6D-A9053FEA0926}" dt="2022-03-20T20:16:07.686" v="172"/>
          <ac:picMkLst>
            <pc:docMk/>
            <pc:sldMk cId="1523628916" sldId="260"/>
            <ac:picMk id="7" creationId="{B76402AA-723C-4E95-BB24-FB3ACF992B81}"/>
          </ac:picMkLst>
        </pc:picChg>
      </pc:sldChg>
      <pc:sldChg chg="addSp modSp mod setBg">
        <pc:chgData name="Bezzeg Dorka" userId="S::bezzeg.dorka@cklg.hu::aa6ff6f5-e7e5-4375-b0c9-610c14fce422" providerId="AD" clId="Web-{7D6A419B-7BB2-41FF-BC6D-A9053FEA0926}" dt="2022-03-20T20:05:27.685" v="86" actId="20577"/>
        <pc:sldMkLst>
          <pc:docMk/>
          <pc:sldMk cId="1112384860" sldId="262"/>
        </pc:sldMkLst>
        <pc:spChg chg="mod">
          <ac:chgData name="Bezzeg Dorka" userId="S::bezzeg.dorka@cklg.hu::aa6ff6f5-e7e5-4375-b0c9-610c14fce422" providerId="AD" clId="Web-{7D6A419B-7BB2-41FF-BC6D-A9053FEA0926}" dt="2022-03-20T20:05:27.685" v="86" actId="20577"/>
          <ac:spMkLst>
            <pc:docMk/>
            <pc:sldMk cId="1112384860" sldId="262"/>
            <ac:spMk id="2" creationId="{7225210B-A117-4B0A-B109-C0CE68364E72}"/>
          </ac:spMkLst>
        </pc:spChg>
        <pc:spChg chg="mod">
          <ac:chgData name="Bezzeg Dorka" userId="S::bezzeg.dorka@cklg.hu::aa6ff6f5-e7e5-4375-b0c9-610c14fce422" providerId="AD" clId="Web-{7D6A419B-7BB2-41FF-BC6D-A9053FEA0926}" dt="2022-03-20T20:00:56.147" v="85" actId="20577"/>
          <ac:spMkLst>
            <pc:docMk/>
            <pc:sldMk cId="1112384860" sldId="262"/>
            <ac:spMk id="3" creationId="{54F7B41B-CC7C-4607-9859-B8C2CFF06C28}"/>
          </ac:spMkLst>
        </pc:spChg>
        <pc:spChg chg="add">
          <ac:chgData name="Bezzeg Dorka" userId="S::bezzeg.dorka@cklg.hu::aa6ff6f5-e7e5-4375-b0c9-610c14fce422" providerId="AD" clId="Web-{7D6A419B-7BB2-41FF-BC6D-A9053FEA0926}" dt="2022-03-20T19:51:42.258" v="72"/>
          <ac:spMkLst>
            <pc:docMk/>
            <pc:sldMk cId="1112384860" sldId="262"/>
            <ac:spMk id="9" creationId="{D1D34770-47A8-402C-AF23-2B653F2D88C1}"/>
          </ac:spMkLst>
        </pc:spChg>
        <pc:picChg chg="add mod">
          <ac:chgData name="Bezzeg Dorka" userId="S::bezzeg.dorka@cklg.hu::aa6ff6f5-e7e5-4375-b0c9-610c14fce422" providerId="AD" clId="Web-{7D6A419B-7BB2-41FF-BC6D-A9053FEA0926}" dt="2022-03-20T19:51:42.258" v="72"/>
          <ac:picMkLst>
            <pc:docMk/>
            <pc:sldMk cId="1112384860" sldId="262"/>
            <ac:picMk id="4" creationId="{D1FF09B4-3D93-410C-A4AA-29616FD86744}"/>
          </ac:picMkLst>
        </pc:picChg>
      </pc:sldChg>
      <pc:sldChg chg="addSp delSp modSp mod setBg">
        <pc:chgData name="Bezzeg Dorka" userId="S::bezzeg.dorka@cklg.hu::aa6ff6f5-e7e5-4375-b0c9-610c14fce422" providerId="AD" clId="Web-{7D6A419B-7BB2-41FF-BC6D-A9053FEA0926}" dt="2022-03-20T20:51:28.857" v="288" actId="20577"/>
        <pc:sldMkLst>
          <pc:docMk/>
          <pc:sldMk cId="1608777623" sldId="263"/>
        </pc:sldMkLst>
        <pc:spChg chg="mod">
          <ac:chgData name="Bezzeg Dorka" userId="S::bezzeg.dorka@cklg.hu::aa6ff6f5-e7e5-4375-b0c9-610c14fce422" providerId="AD" clId="Web-{7D6A419B-7BB2-41FF-BC6D-A9053FEA0926}" dt="2022-03-20T20:11:25.959" v="160"/>
          <ac:spMkLst>
            <pc:docMk/>
            <pc:sldMk cId="1608777623" sldId="263"/>
            <ac:spMk id="2" creationId="{6581CC19-FE5E-460E-BF3B-50361C3B6933}"/>
          </ac:spMkLst>
        </pc:spChg>
        <pc:spChg chg="del mod">
          <ac:chgData name="Bezzeg Dorka" userId="S::bezzeg.dorka@cklg.hu::aa6ff6f5-e7e5-4375-b0c9-610c14fce422" providerId="AD" clId="Web-{7D6A419B-7BB2-41FF-BC6D-A9053FEA0926}" dt="2022-03-20T20:11:23.162" v="159"/>
          <ac:spMkLst>
            <pc:docMk/>
            <pc:sldMk cId="1608777623" sldId="263"/>
            <ac:spMk id="3" creationId="{42E47F6B-68E6-413C-806E-F2E514E08ADA}"/>
          </ac:spMkLst>
        </pc:spChg>
        <pc:spChg chg="add mod">
          <ac:chgData name="Bezzeg Dorka" userId="S::bezzeg.dorka@cklg.hu::aa6ff6f5-e7e5-4375-b0c9-610c14fce422" providerId="AD" clId="Web-{7D6A419B-7BB2-41FF-BC6D-A9053FEA0926}" dt="2022-03-20T19:11:16.707" v="7" actId="20577"/>
          <ac:spMkLst>
            <pc:docMk/>
            <pc:sldMk cId="1608777623" sldId="263"/>
            <ac:spMk id="4" creationId="{1DF77267-E397-432D-AB6C-B180DEA8DEAD}"/>
          </ac:spMkLst>
        </pc:spChg>
        <pc:spChg chg="add mod">
          <ac:chgData name="Bezzeg Dorka" userId="S::bezzeg.dorka@cklg.hu::aa6ff6f5-e7e5-4375-b0c9-610c14fce422" providerId="AD" clId="Web-{7D6A419B-7BB2-41FF-BC6D-A9053FEA0926}" dt="2022-03-20T20:51:28.857" v="288" actId="20577"/>
          <ac:spMkLst>
            <pc:docMk/>
            <pc:sldMk cId="1608777623" sldId="263"/>
            <ac:spMk id="9" creationId="{64CDBC65-45C9-8352-36D6-8FA8D6E3048F}"/>
          </ac:spMkLst>
        </pc:spChg>
        <pc:spChg chg="add">
          <ac:chgData name="Bezzeg Dorka" userId="S::bezzeg.dorka@cklg.hu::aa6ff6f5-e7e5-4375-b0c9-610c14fce422" providerId="AD" clId="Web-{7D6A419B-7BB2-41FF-BC6D-A9053FEA0926}" dt="2022-03-20T20:11:25.959" v="160"/>
          <ac:spMkLst>
            <pc:docMk/>
            <pc:sldMk cId="1608777623" sldId="263"/>
            <ac:spMk id="12" creationId="{D1D34770-47A8-402C-AF23-2B653F2D88C1}"/>
          </ac:spMkLst>
        </pc:spChg>
        <pc:picChg chg="add mod ord">
          <ac:chgData name="Bezzeg Dorka" userId="S::bezzeg.dorka@cklg.hu::aa6ff6f5-e7e5-4375-b0c9-610c14fce422" providerId="AD" clId="Web-{7D6A419B-7BB2-41FF-BC6D-A9053FEA0926}" dt="2022-03-20T20:11:25.959" v="160"/>
          <ac:picMkLst>
            <pc:docMk/>
            <pc:sldMk cId="1608777623" sldId="263"/>
            <ac:picMk id="5" creationId="{970340B9-BA84-4579-9372-5E64B6FF15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B7BA18-82AC-4F73-A843-CD22FEA6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1261" y="776436"/>
            <a:ext cx="5282519" cy="4504620"/>
          </a:xfrm>
        </p:spPr>
        <p:txBody>
          <a:bodyPr anchor="ctr">
            <a:normAutofit/>
          </a:bodyPr>
          <a:lstStyle/>
          <a:p>
            <a:r>
              <a:rPr lang="hu-HU" sz="6200">
                <a:latin typeface="Cavolini"/>
                <a:cs typeface="Calibri Light"/>
              </a:rPr>
              <a:t>Tamási Áron színpadi művei</a:t>
            </a:r>
            <a:br>
              <a:rPr lang="hu-HU" sz="6200">
                <a:latin typeface="Cavolini"/>
                <a:cs typeface="Calibri Light"/>
              </a:rPr>
            </a:br>
            <a:r>
              <a:rPr lang="hu-HU" sz="6200">
                <a:latin typeface="Cavolini"/>
                <a:cs typeface="Calibri Light"/>
              </a:rPr>
              <a:t>1939-ig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9604" y="5394178"/>
            <a:ext cx="5284040" cy="783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Dreaming Outloud Pro"/>
                <a:cs typeface="Calibri"/>
              </a:rPr>
              <a:t>- a Tamási szemefényei csapattól -</a:t>
            </a:r>
            <a:endParaRPr lang="hu-HU" sz="2000">
              <a:solidFill>
                <a:schemeClr val="tx1">
                  <a:alpha val="60000"/>
                </a:schemeClr>
              </a:solidFill>
              <a:latin typeface="Dreaming Outloud Pr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4" descr="A képen szöveg, személy, férfi, könyv látható&#10;&#10;Automatikusan generált leírás">
            <a:extLst>
              <a:ext uri="{FF2B5EF4-FFF2-40B4-BE49-F238E27FC236}">
                <a16:creationId xmlns:a16="http://schemas.microsoft.com/office/drawing/2014/main" id="{638AF6F0-0881-4348-BF38-F230EC951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1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7FF6031-7961-4898-8040-FD65C2D6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 fontScale="90000"/>
          </a:bodyPr>
          <a:lstStyle/>
          <a:p>
            <a:r>
              <a:rPr lang="hu-HU">
                <a:latin typeface="Cavolini"/>
                <a:cs typeface="Calibri Light"/>
              </a:rPr>
              <a:t>Tamási Áron</a:t>
            </a:r>
            <a:br>
              <a:rPr lang="hu-HU">
                <a:latin typeface="Cavolini"/>
                <a:cs typeface="Calibri Light"/>
              </a:rPr>
            </a:br>
            <a:r>
              <a:rPr lang="hu-HU">
                <a:latin typeface="Cavolini"/>
                <a:cs typeface="Calibri Light"/>
              </a:rPr>
              <a:t>színdarabjai           1939-ig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D0B8CD-ED0C-483F-9767-E57853946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61" y="2794000"/>
            <a:ext cx="5935687" cy="3336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Ősvigasztalás (1924)</a:t>
            </a:r>
            <a:endParaRPr lang="hu-HU" sz="2000">
              <a:solidFill>
                <a:schemeClr val="tx1">
                  <a:alpha val="60000"/>
                </a:schemeClr>
              </a:solidFill>
              <a:latin typeface="Cavolini"/>
              <a:cs typeface="Calibri" panose="020F0502020204030204"/>
            </a:endParaRP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Székely fás (1929)</a:t>
            </a:r>
            <a:endParaRPr lang="hu-HU" sz="20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Néppártiak (1931)</a:t>
            </a:r>
            <a:endParaRPr lang="hu-HU" sz="20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Görgeteg (1933)</a:t>
            </a:r>
            <a:endParaRPr lang="hu-HU" sz="20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Énekes madár (1933)</a:t>
            </a:r>
            <a:endParaRPr lang="hu-HU" sz="20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Tamási Áron a „legszigorúbb” és a „legizgatóbb” műfajnak tartotta a színpadra szánt drámát.</a:t>
            </a:r>
            <a:endParaRPr lang="hu-HU" sz="20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Az alkotó a </a:t>
            </a:r>
            <a:r>
              <a:rPr lang="hu-HU" sz="20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„</a:t>
            </a:r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székelység emberi követe</a:t>
            </a:r>
            <a:r>
              <a:rPr lang="hu-HU" sz="20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”</a:t>
            </a:r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 akart lenni.</a:t>
            </a:r>
          </a:p>
          <a:p>
            <a:endParaRPr lang="hu-HU" sz="20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endParaRPr lang="hu-HU" sz="20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</p:txBody>
      </p:sp>
      <p:pic>
        <p:nvPicPr>
          <p:cNvPr id="5" name="Kép 5" descr="A képen szöveg, személy, modellt állás, régi látható&#10;&#10;Automatikusan generált leírás">
            <a:extLst>
              <a:ext uri="{FF2B5EF4-FFF2-40B4-BE49-F238E27FC236}">
                <a16:creationId xmlns:a16="http://schemas.microsoft.com/office/drawing/2014/main" id="{6293176A-64B7-43E9-9500-D60BCEDC0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821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121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D4764A2-340D-4624-8CD3-E775E88E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pPr>
              <a:spcBef>
                <a:spcPts val="1000"/>
              </a:spcBef>
            </a:pPr>
            <a:r>
              <a:rPr lang="hu-HU" sz="2400">
                <a:ea typeface="+mj-lt"/>
                <a:cs typeface="+mj-lt"/>
              </a:rPr>
              <a:t>„</a:t>
            </a:r>
            <a:r>
              <a:rPr lang="hu-HU" sz="2400" b="1" i="1">
                <a:latin typeface="Brush Script MT"/>
                <a:cs typeface="Calibri"/>
              </a:rPr>
              <a:t>-</a:t>
            </a:r>
            <a:r>
              <a:rPr lang="hu-HU" sz="2400" b="1" i="1" dirty="0">
                <a:latin typeface="Calibri"/>
                <a:cs typeface="Calibri"/>
              </a:rPr>
              <a:t> </a:t>
            </a:r>
            <a:r>
              <a:rPr lang="hu-HU" sz="2400" b="1" i="1" dirty="0">
                <a:latin typeface="Cavolini"/>
                <a:cs typeface="Cavolini"/>
              </a:rPr>
              <a:t>Mennyi szépség, mennyi igazság, mennyi lélek árad itt Tamási bőségszarujából</a:t>
            </a:r>
            <a:r>
              <a:rPr lang="hu-HU" sz="2400" b="1" i="1">
                <a:latin typeface="Cavolini"/>
                <a:cs typeface="Cavolini"/>
              </a:rPr>
              <a:t>! </a:t>
            </a:r>
            <a:r>
              <a:rPr lang="hu-HU" sz="2400" b="1" i="1">
                <a:latin typeface="Brush Script MT"/>
                <a:cs typeface="Calibri"/>
              </a:rPr>
              <a:t>-</a:t>
            </a:r>
            <a:r>
              <a:rPr lang="hu-HU" sz="2400">
                <a:ea typeface="+mj-lt"/>
                <a:cs typeface="+mj-lt"/>
              </a:rPr>
              <a:t>”</a:t>
            </a:r>
            <a:endParaRPr lang="hu-HU" sz="2400" b="1" i="1" dirty="0">
              <a:ea typeface="+mj-lt"/>
              <a:cs typeface="+mj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341498-B8CB-4FB0-AFB9-2EA67E80E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3844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u-HU" sz="16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Tamási Áron Énekes madár című drámájáról írta ezt Németh Antal, a Nemzeti Színház egykori igazgatója.</a:t>
            </a:r>
          </a:p>
          <a:p>
            <a:r>
              <a:rPr lang="hu-HU" sz="16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1933-ban utasította vissza a mű bemutatását Nemzeti Színház akkori vezetője.</a:t>
            </a:r>
          </a:p>
          <a:p>
            <a:r>
              <a:rPr lang="hu-HU" sz="16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A darabot végül 1939. szeptember 16-án mutatták be először a Nemzeti Színházban. Németh Antal, az igazgató, egyben a mű rendezője is volt.</a:t>
            </a:r>
          </a:p>
          <a:p>
            <a:r>
              <a:rPr lang="hu-HU" sz="16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A dráma fontosabb szereplői: </a:t>
            </a:r>
          </a:p>
          <a:p>
            <a:pPr lvl="1"/>
            <a:r>
              <a:rPr lang="hu-HU" sz="1600" i="1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Magdó - </a:t>
            </a:r>
            <a:r>
              <a:rPr lang="hu-HU" sz="1600" i="1" err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Szeleczky</a:t>
            </a:r>
            <a:r>
              <a:rPr lang="hu-HU" sz="1600" i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 Zita</a:t>
            </a:r>
            <a:endParaRPr lang="hu-HU" sz="1600" i="1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pPr lvl="1"/>
            <a:r>
              <a:rPr lang="hu-HU" sz="1600" i="1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Móka - </a:t>
            </a:r>
            <a:r>
              <a:rPr lang="hu-HU" sz="1600" i="1" err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Apáthy</a:t>
            </a:r>
            <a:r>
              <a:rPr lang="hu-HU" sz="1600" i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 Imre</a:t>
            </a:r>
            <a:endParaRPr lang="hu-HU" sz="1600" i="1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pPr lvl="1"/>
            <a:r>
              <a:rPr lang="hu-HU" sz="1600" i="1" err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Gobbi</a:t>
            </a:r>
            <a:r>
              <a:rPr lang="hu-HU" sz="1600" i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 Hilda</a:t>
            </a:r>
          </a:p>
          <a:p>
            <a:pPr lvl="1"/>
            <a:r>
              <a:rPr lang="hu-HU" sz="1600" i="1" err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Ághy</a:t>
            </a:r>
            <a:r>
              <a:rPr lang="hu-HU" sz="1600" i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 Erzsi</a:t>
            </a:r>
            <a:endParaRPr lang="hu-HU" sz="1600" i="1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pPr lvl="1"/>
            <a:r>
              <a:rPr lang="hu-HU" sz="1600" i="1" err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Makláry</a:t>
            </a:r>
            <a:r>
              <a:rPr lang="hu-HU" sz="1600" i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 Zoltán</a:t>
            </a:r>
            <a:endParaRPr lang="hu-HU" sz="1600" i="1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pPr lvl="1"/>
            <a:r>
              <a:rPr lang="hu-HU" sz="1600" i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Hosszú Zoltán</a:t>
            </a:r>
            <a:endParaRPr lang="hu-HU" sz="1600" i="1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pPr lvl="1"/>
            <a:endParaRPr lang="hu-HU" sz="16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pPr lvl="1"/>
            <a:endParaRPr lang="hu-HU" sz="16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pPr lvl="1"/>
            <a:endParaRPr lang="hu-HU" sz="16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pPr lvl="1"/>
            <a:endParaRPr lang="hu-HU" sz="16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pPr lvl="1"/>
            <a:endParaRPr lang="hu-HU" sz="16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</p:txBody>
      </p:sp>
      <p:pic>
        <p:nvPicPr>
          <p:cNvPr id="4" name="Kép 4" descr="A képen szöveg, régi látható&#10;&#10;Automatikusan generált leírás">
            <a:extLst>
              <a:ext uri="{FF2B5EF4-FFF2-40B4-BE49-F238E27FC236}">
                <a16:creationId xmlns:a16="http://schemas.microsoft.com/office/drawing/2014/main" id="{20254853-CEA4-4F88-B8B6-2297E9B2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028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8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A5FCDA8-FCFD-4347-AA16-0226083A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r>
              <a:rPr lang="hu-HU">
                <a:latin typeface="Cavolini"/>
                <a:cs typeface="Calibri Light"/>
              </a:rPr>
              <a:t>Ősvigasztalás</a:t>
            </a:r>
            <a:endParaRPr lang="hu-HU">
              <a:latin typeface="Cavolini"/>
              <a:cs typeface="Cavolin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A3B2B2-15A4-C44E-5748-16C95039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Csak az író halála után került elő az </a:t>
            </a:r>
            <a:r>
              <a:rPr lang="en-US" sz="1700" i="1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Ősvigasztalás</a:t>
            </a:r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 másolati példánya, amelyből a marosvásárhelyi Igaz Szó 1971. évi júniusi (6.) száma közölt először részletet, Izsák József eligazító magyarázatával. </a:t>
            </a:r>
          </a:p>
          <a:p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Az </a:t>
            </a:r>
            <a:r>
              <a:rPr lang="en-US" sz="1700" i="1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Ősvigasztalás</a:t>
            </a:r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-t a pécsi színház tagjai játszották először, 1976. március 2-án.</a:t>
            </a:r>
            <a:endParaRPr lang="en-US" sz="1700" noProof="1">
              <a:solidFill>
                <a:schemeClr val="bg1">
                  <a:lumMod val="50000"/>
                </a:schemeClr>
              </a:solidFill>
              <a:latin typeface="Cavolini"/>
              <a:cs typeface="Calibri"/>
            </a:endParaRPr>
          </a:p>
          <a:p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 „Balladás expresszionizmus: így fogalmazhatjuk meg a mű stílusát. "</a:t>
            </a:r>
            <a:endParaRPr lang="en-US" sz="1700" noProof="1">
              <a:solidFill>
                <a:schemeClr val="bg1">
                  <a:lumMod val="50000"/>
                </a:schemeClr>
              </a:solidFill>
              <a:latin typeface="Cavolini"/>
              <a:cs typeface="Calibri"/>
            </a:endParaRPr>
          </a:p>
          <a:p>
            <a:endParaRPr lang="en-US" sz="1700" noProof="1">
              <a:solidFill>
                <a:schemeClr val="bg1">
                  <a:lumMod val="50000"/>
                </a:schemeClr>
              </a:solidFill>
              <a:latin typeface="Cavolini"/>
              <a:cs typeface="Calibri"/>
            </a:endParaRPr>
          </a:p>
        </p:txBody>
      </p:sp>
      <p:pic>
        <p:nvPicPr>
          <p:cNvPr id="7" name="Kép 7" descr="A képen szöveg, személy, férfi, fekete látható&#10;&#10;Automatikusan generált leírás">
            <a:extLst>
              <a:ext uri="{FF2B5EF4-FFF2-40B4-BE49-F238E27FC236}">
                <a16:creationId xmlns:a16="http://schemas.microsoft.com/office/drawing/2014/main" id="{B76402AA-723C-4E95-BB24-FB3ACF992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3" r="13818" b="1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362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DACED97-6DEF-4A36-ADC6-3E53FFA1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r>
              <a:rPr lang="hu-HU">
                <a:latin typeface="Cavolini"/>
                <a:cs typeface="Calibri Light"/>
              </a:rPr>
              <a:t>Székely fás</a:t>
            </a:r>
            <a:endParaRPr lang="hu-HU">
              <a:latin typeface="Cavolini"/>
              <a:cs typeface="Cavolini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377D35-9D65-456B-9E1F-F7F2D8480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cs typeface="Calibri" panose="020F0502020204030204"/>
              </a:rPr>
              <a:t>A dráma kétszemélyes darab.</a:t>
            </a: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cs typeface="Calibri" panose="020F0502020204030204"/>
              </a:rPr>
              <a:t>Egy modern nő találkozik benne egy hagyománytisztelő férfival.</a:t>
            </a: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cs typeface="Calibri" panose="020F0502020204030204"/>
              </a:rPr>
              <a:t>A férfi szerepet maga Tamási játszotta.</a:t>
            </a: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cs typeface="Calibri" panose="020F0502020204030204"/>
              </a:rPr>
              <a:t>1929. február 6-án mutatták be először.</a:t>
            </a:r>
          </a:p>
          <a:p>
            <a:r>
              <a:rPr lang="hu-HU" sz="20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A mű egykori szereplői:</a:t>
            </a:r>
          </a:p>
          <a:p>
            <a:pPr lvl="1"/>
            <a:r>
              <a:rPr lang="hu-HU" sz="2000" i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Emma - </a:t>
            </a:r>
            <a:r>
              <a:rPr lang="hu-HU" sz="2000" i="1" err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Mo’sa</a:t>
            </a:r>
            <a:r>
              <a:rPr lang="hu-HU" sz="2000" i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 </a:t>
            </a:r>
            <a:r>
              <a:rPr lang="hu-HU" sz="2000" i="1" err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Mélanie</a:t>
            </a:r>
            <a:endParaRPr lang="hu-HU" sz="2000" i="1">
              <a:solidFill>
                <a:schemeClr val="tx1">
                  <a:alpha val="60000"/>
                </a:schemeClr>
              </a:solidFill>
              <a:latin typeface="Cavolini"/>
              <a:ea typeface="+mn-lt"/>
              <a:cs typeface="+mn-lt"/>
            </a:endParaRPr>
          </a:p>
          <a:p>
            <a:pPr lvl="1"/>
            <a:r>
              <a:rPr lang="hu-HU" sz="2000" i="1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Gábor - Tamási Áron</a:t>
            </a:r>
          </a:p>
          <a:p>
            <a:endParaRPr lang="hu-HU" sz="2000" i="1">
              <a:solidFill>
                <a:schemeClr val="tx1">
                  <a:alpha val="60000"/>
                </a:schemeClr>
              </a:solidFill>
              <a:latin typeface="Cavolini"/>
              <a:cs typeface="Calibri" panose="020F0502020204030204"/>
            </a:endParaRPr>
          </a:p>
        </p:txBody>
      </p:sp>
      <p:pic>
        <p:nvPicPr>
          <p:cNvPr id="4" name="Kép 4" descr="A képen személy, férfi, állás, régi látható&#10;&#10;Automatikusan generált leírás">
            <a:extLst>
              <a:ext uri="{FF2B5EF4-FFF2-40B4-BE49-F238E27FC236}">
                <a16:creationId xmlns:a16="http://schemas.microsoft.com/office/drawing/2014/main" id="{70D3B40A-ADD7-41F9-BE38-B258FDDDC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795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051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15D9CE5-AD95-492F-B0E0-96E2D999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r>
              <a:rPr lang="hu-HU">
                <a:latin typeface="Cavolini"/>
                <a:cs typeface="Calibri Light"/>
              </a:rPr>
              <a:t>Néppártiak</a:t>
            </a:r>
            <a:endParaRPr lang="hu-HU">
              <a:latin typeface="Cavolini"/>
              <a:cs typeface="Cavolini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4E43DF-D6EF-46A0-8DBF-FF0081F4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098843"/>
            <a:ext cx="6015897" cy="4031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17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A mű komédia, de van benne társadalmi mondanivaló.</a:t>
            </a:r>
          </a:p>
          <a:p>
            <a:r>
              <a:rPr lang="hu-HU" sz="17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A dráma a biztosító társaságok által becsapott szegények mellett áll ki.</a:t>
            </a:r>
            <a:endParaRPr lang="hu-HU" sz="17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r>
              <a:rPr lang="hu-HU" sz="17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A csíkszenttamási tűzvész pusztítása a történet alapja.</a:t>
            </a:r>
          </a:p>
          <a:p>
            <a:r>
              <a:rPr lang="hu-HU" sz="17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1934. június 7-én játszották először a Margitszigeti Íróhét (június 4-11.) alkalmával.</a:t>
            </a:r>
            <a:endParaRPr lang="hu-HU" sz="17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r>
              <a:rPr lang="hu-HU" sz="17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Ma már ez a darab is az irodalmi érdekességek, ritkaságok közé tartozik.</a:t>
            </a:r>
            <a:endParaRPr lang="hu-HU" sz="1700">
              <a:solidFill>
                <a:schemeClr val="tx1">
                  <a:alpha val="60000"/>
                </a:schemeClr>
              </a:solidFill>
              <a:latin typeface="Cavolini"/>
              <a:cs typeface="Calibri"/>
            </a:endParaRPr>
          </a:p>
          <a:p>
            <a:endParaRPr lang="hu-HU" sz="1700">
              <a:solidFill>
                <a:srgbClr val="000000">
                  <a:alpha val="60000"/>
                </a:srgbClr>
              </a:solidFill>
              <a:latin typeface="Cavolini"/>
              <a:ea typeface="+mn-lt"/>
              <a:cs typeface="+mn-lt"/>
            </a:endParaRPr>
          </a:p>
        </p:txBody>
      </p:sp>
      <p:pic>
        <p:nvPicPr>
          <p:cNvPr id="5" name="Kép 5" descr="A képen személy, étterem látható&#10;&#10;Automatikusan generált leírás">
            <a:extLst>
              <a:ext uri="{FF2B5EF4-FFF2-40B4-BE49-F238E27FC236}">
                <a16:creationId xmlns:a16="http://schemas.microsoft.com/office/drawing/2014/main" id="{F6DAAD31-4DAB-4ED0-899E-953F3ABD1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6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034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225210B-A117-4B0A-B109-C0CE6836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r>
              <a:rPr lang="hu-HU" dirty="0">
                <a:latin typeface="Cavolini"/>
                <a:cs typeface="Calibri Light"/>
              </a:rPr>
              <a:t>Görgeteg</a:t>
            </a:r>
            <a:endParaRPr lang="hu-HU" dirty="0">
              <a:latin typeface="Cavolini"/>
              <a:cs typeface="Cavolini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F7B41B-CC7C-4607-9859-B8C2CFF06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19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A Napkelet közölte, 1933. évi első (januári) számában.</a:t>
            </a:r>
          </a:p>
          <a:p>
            <a:r>
              <a:rPr lang="hu-HU" sz="1900">
                <a:solidFill>
                  <a:schemeClr val="tx1">
                    <a:alpha val="60000"/>
                  </a:schemeClr>
                </a:solidFill>
                <a:latin typeface="Cavolini"/>
                <a:ea typeface="+mn-lt"/>
                <a:cs typeface="+mn-lt"/>
              </a:rPr>
              <a:t>Azzal a céllal készült, hogy a székely népi értékekből bemutasson egy csokornyit.</a:t>
            </a:r>
          </a:p>
          <a:p>
            <a:r>
              <a:rPr lang="hu-HU" sz="19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A budapesti Országos Kamara Színházban mutatták be más rövid művekkel együtt. </a:t>
            </a:r>
          </a:p>
          <a:p>
            <a:r>
              <a:rPr lang="hu-HU" sz="1900">
                <a:solidFill>
                  <a:schemeClr val="tx1">
                    <a:alpha val="60000"/>
                  </a:schemeClr>
                </a:solidFill>
                <a:latin typeface="Cavolini"/>
                <a:cs typeface="Calibri"/>
              </a:rPr>
              <a:t>A több darabból álló előadás címe Cifra Szőttes volt.</a:t>
            </a:r>
          </a:p>
        </p:txBody>
      </p:sp>
      <p:pic>
        <p:nvPicPr>
          <p:cNvPr id="4" name="Kép 4" descr="A képen szöveg, könyv, régi látható&#10;&#10;Automatikusan generált leírás">
            <a:extLst>
              <a:ext uri="{FF2B5EF4-FFF2-40B4-BE49-F238E27FC236}">
                <a16:creationId xmlns:a16="http://schemas.microsoft.com/office/drawing/2014/main" id="{D1FF09B4-3D93-410C-A4AA-29616FD86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9" r="-1" b="3439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238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581CC19-FE5E-460E-BF3B-50361C3B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r>
              <a:rPr lang="hu-HU">
                <a:latin typeface="Cavolini"/>
                <a:cs typeface="Calibri Light"/>
              </a:rPr>
              <a:t>Énekes madár</a:t>
            </a:r>
            <a:endParaRPr lang="hu-HU">
              <a:latin typeface="Cavolin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CDBC65-45C9-8352-36D6-8FA8D6E30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43048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A székely népi játék megírásának gondolata évek óta érlelődött Tamási Áronban. </a:t>
            </a:r>
          </a:p>
          <a:p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Jókai Színház művészei „falusi történetként” játszották az átdolgozott, földúlt színművet</a:t>
            </a:r>
          </a:p>
          <a:p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 „… 1933-ban írtam, ősszel. Úgynevezett fiatal író voltam. A művészi kifejezés formáival viaskodtam: s igen sokat foglalkoztam a társadalmi helyzet bírálatával, amiről tanúskodik az </a:t>
            </a:r>
            <a:r>
              <a:rPr lang="en-US" sz="1700" i="1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Ábel az országban</a:t>
            </a:r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 című könyvem is, melyet éppen akkor fejeztem be. Gondoltam hát, viaskodás és bírálat közben megpihenek egy kicsit. S mivel gyönyörű ősz volt abban az esztendőben, kifeküdtem a napra. Néztem abban az arany fényzuhatagban a megszelídült eget és a madarakat. Így született meg az </a:t>
            </a:r>
            <a:r>
              <a:rPr lang="en-US" sz="1700" i="1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Énekes madár.</a:t>
            </a:r>
            <a:r>
              <a:rPr lang="en-US" sz="1700" noProof="1">
                <a:solidFill>
                  <a:schemeClr val="bg1">
                    <a:lumMod val="50000"/>
                  </a:schemeClr>
                </a:solidFill>
                <a:latin typeface="Cavolini"/>
                <a:ea typeface="+mn-lt"/>
                <a:cs typeface="+mn-lt"/>
              </a:rPr>
              <a:t>”</a:t>
            </a:r>
          </a:p>
          <a:p>
            <a:endParaRPr lang="en-US" sz="1700" noProof="1">
              <a:solidFill>
                <a:schemeClr val="bg1">
                  <a:lumMod val="50000"/>
                </a:schemeClr>
              </a:solidFill>
              <a:latin typeface="Cavolini"/>
              <a:ea typeface="+mn-lt"/>
              <a:cs typeface="+mn-lt"/>
            </a:endParaRPr>
          </a:p>
          <a:p>
            <a:endParaRPr lang="en-US" sz="1700" dirty="0">
              <a:solidFill>
                <a:schemeClr val="bg1">
                  <a:lumMod val="50000"/>
                </a:schemeClr>
              </a:solidFill>
              <a:latin typeface="Cavolini"/>
              <a:ea typeface="+mn-lt"/>
              <a:cs typeface="+mn-lt"/>
            </a:endParaRPr>
          </a:p>
        </p:txBody>
      </p:sp>
      <p:pic>
        <p:nvPicPr>
          <p:cNvPr id="5" name="Kép 5" descr="A képen szöveg, könyv látható&#10;&#10;Automatikusan generált leírás">
            <a:extLst>
              <a:ext uri="{FF2B5EF4-FFF2-40B4-BE49-F238E27FC236}">
                <a16:creationId xmlns:a16="http://schemas.microsoft.com/office/drawing/2014/main" id="{970340B9-BA84-4579-9372-5E64B6FF1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6" r="12473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DF77267-E397-432D-AB6C-B180DEA8DEA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u-H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77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8B7BA18-82AC-4F73-A843-CD22FEA6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3278D0FE-6FE2-4A46-9E4D-AEC9F9207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61" y="776436"/>
            <a:ext cx="5282519" cy="4504620"/>
          </a:xfrm>
        </p:spPr>
        <p:txBody>
          <a:bodyPr anchor="ctr">
            <a:normAutofit/>
          </a:bodyPr>
          <a:lstStyle/>
          <a:p>
            <a:r>
              <a:rPr lang="hu-HU" sz="6800">
                <a:latin typeface="Cavolini"/>
                <a:cs typeface="Calibri Light"/>
              </a:rPr>
              <a:t>Köszönjük a figyelmet!</a:t>
            </a:r>
            <a:endParaRPr lang="hu-HU" sz="6800">
              <a:latin typeface="Cavolini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4" descr="A képen szöveg, nyakkendő, személy, fal látható&#10;&#10;Automatikusan generált leírás">
            <a:extLst>
              <a:ext uri="{FF2B5EF4-FFF2-40B4-BE49-F238E27FC236}">
                <a16:creationId xmlns:a16="http://schemas.microsoft.com/office/drawing/2014/main" id="{4D884C81-58DF-450E-966A-DC11D65ED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31" r="1" b="2082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77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9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Tamási Áron színpadi művei 1939-ig</vt:lpstr>
      <vt:lpstr>Tamási Áron színdarabjai           1939-ig</vt:lpstr>
      <vt:lpstr>„- Mennyi szépség, mennyi igazság, mennyi lélek árad itt Tamási bőségszarujából! -”</vt:lpstr>
      <vt:lpstr>Ősvigasztalás</vt:lpstr>
      <vt:lpstr>Székely fás</vt:lpstr>
      <vt:lpstr>Néppártiak</vt:lpstr>
      <vt:lpstr>Görgeteg</vt:lpstr>
      <vt:lpstr>Énekes madár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revision>187</cp:revision>
  <dcterms:created xsi:type="dcterms:W3CDTF">2022-03-20T16:54:11Z</dcterms:created>
  <dcterms:modified xsi:type="dcterms:W3CDTF">2022-03-20T21:20:19Z</dcterms:modified>
</cp:coreProperties>
</file>