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E1D1B6-E1A9-41B3-A5F3-B19E9DBA6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5E2C986-AB0F-4B77-93C4-768A438E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52FE0B-E66D-4D95-B850-12F723E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B90A7C-D5EC-421D-8942-3877938A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E183E0-BA7C-45B2-95BC-3977C9B3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53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66EE7-AB7E-4A64-8791-5BC7759A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F9FCDF9-2CDE-4A5B-8AF4-29EF9BC0D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314C95-566C-452A-A863-7A0BE4DD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83F82A-52AF-4B61-8C5A-E1509858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D91916-491A-4CF4-87C9-0474EF1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701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7D4AD8E-E8EF-4D86-8AD7-C629821D3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9C038B-ACF0-451C-82A9-ADA0C0CD8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20BDB5-D00C-478A-A84C-9E71B797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540C9D-1330-4052-9226-D1DB4D0B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31A450-71D3-44EC-8E8E-72CF38EE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04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BE338C-0F38-452E-8F74-F01E56AB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EFC22-BCE3-443E-9C73-418C0DC4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0B812C-AD83-446F-A019-0FD553C7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72F1BB-CCCD-4A3C-96E1-9CC8B51C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3B198B-5CBA-4CE3-925D-B8EC656A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46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A8F210-423D-4F44-AA6F-16E9E567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12F8D9-68BB-48C4-B1D2-4EC7140C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2B5B8D-911B-4543-9F0A-B13E728C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2F43CB-B4CC-424E-8863-F0647639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681B2C-EFBF-4DA3-9F73-569A8548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60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5AADF6-D682-4E52-90A6-F6EB3AAA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F03788-6D6E-4F11-B6CE-8D043AC86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5A2F38B-8B7F-4ED2-A3B6-595FAC288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9252489-66FE-4A4F-ADCE-D956794D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B555FC3-FF74-47F8-9BAD-C6677C95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A0F35A-2B24-4DDE-A678-C8D0F813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11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329F2E-3FEC-48E7-9573-CE5D3E1C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107E93-683D-4A36-94A1-6D14934D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8D310A5-A9B0-48A7-857B-0C49FC7F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B7DF5EB-932A-414B-8BFD-A35269880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9D8D2F-3DB1-4B68-92F0-9D06D103D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548E6E9-D5CC-41D3-B623-37C6F88F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B582811-82CD-4797-AE17-72389E0D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13BA447-915E-484F-8337-186522DD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193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B06130-BD3C-4467-B918-2C46D309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8239E9A-B4D5-4398-AFFF-530B853B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91701D2-4BB7-4BC0-85F2-1AF9C3BA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BBC778C-F32C-48D4-B229-BBB19025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169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BB5657C-42F0-4F6C-8119-BA13F708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971E8E0-9369-4694-8429-990FA46B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918F44-E701-451B-983B-001E1314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392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79012E-2835-425F-9D92-4CCD442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B8AE8F-9451-4A53-9935-CEBD0B14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2E35427-40A7-4C2F-B8F9-DC2A7057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1E1C2D7-95A0-4F7E-ACBF-B16ACBAA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740F82-5427-4FC6-9D3A-F4F63DC2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FB447A-7641-4A87-8F91-BFA0CDD0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75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9B39F-FB4F-4F1C-9D52-CC4B4EE6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0C3DD62-67BC-4C6A-BDB1-B25093720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D87B85-A8EB-43D6-ADD4-F55B1828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BE0615-EE72-4BE7-A150-8629B3F3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6E8612-8A31-4D0D-B1E8-7CB9F76D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91291F1-13F6-4768-8782-CC342BA0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391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5B35682-F727-487C-BDB4-C221792E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8DEEE8-0BE0-4D8E-9DFD-0A90B171F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7147F3-1896-4199-BC42-8714576EF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1C9B-5223-4D11-8C7E-30C73F657E9E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FA1028-ADF1-4317-8C82-E001170BF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10E6B7-A748-4192-A08A-EA63DC1A2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B035-52B0-4F14-BB8C-063FC483F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1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hu/photo/156191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ikist.com/free-photo-vuyhs/hu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B36F4D12-78F8-4B62-A099-A34FBFEE4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81" r="-1" b="1409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B8C9C92F-CA9F-4B07-8EB0-24B743128B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7055" r="-1" b="453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53AAEE-CF33-4015-B960-8BE72B43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hu-HU" sz="5000">
                <a:solidFill>
                  <a:schemeClr val="bg1"/>
                </a:solidFill>
              </a:rPr>
              <a:t>Tamási Áron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D3A932-6770-495A-ACF2-B9CC510E4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hu-HU" sz="2000">
                <a:solidFill>
                  <a:schemeClr val="bg1"/>
                </a:solidFill>
              </a:rPr>
              <a:t>Halasi Párduc Maffia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">
        <p15:prstTrans prst="prestige"/>
      </p:transition>
    </mc:Choice>
    <mc:Fallback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8DBB0A0-44E4-494F-8744-5D1E240390C6}"/>
              </a:ext>
            </a:extLst>
          </p:cNvPr>
          <p:cNvSpPr txBox="1"/>
          <p:nvPr/>
        </p:nvSpPr>
        <p:spPr>
          <a:xfrm>
            <a:off x="1616054" y="1261137"/>
            <a:ext cx="8959893" cy="888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Tamási Áron élete röviden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3226D2-823E-48B7-B36E-F562FFA332A3}"/>
              </a:ext>
            </a:extLst>
          </p:cNvPr>
          <p:cNvSpPr txBox="1"/>
          <p:nvPr/>
        </p:nvSpPr>
        <p:spPr>
          <a:xfrm>
            <a:off x="1616054" y="2427383"/>
            <a:ext cx="8959892" cy="316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1897-ben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született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Farkaslakán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Szeptember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20-án.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Születési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neve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Tamás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János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Kossuth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díjas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magyar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író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úgy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nevezett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népi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írók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közé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sorolják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Kisbirtokos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sokgyerekes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szegény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székely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családba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született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1904-től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Farkaslakán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járt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iskolába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1910-ig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1910-től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székelyudvarhelyi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katolikus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főgimnázium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tanulója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később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1989-ben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róla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nevezik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1916-ban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behívták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katonának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1917-ben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hadiérettségit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tett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Gyulafehérváron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1-évvel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később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1918-ban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karpaszományos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őrvezetőnek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nevezték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olasz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frontra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került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1918.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18-án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megkezdte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tanulmányait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Kolozsvári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egyetemen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1922-ben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kapott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diplomát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Kereskedelmi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Egyetemen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nevét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ekkor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változtatta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meg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Tamási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Áronra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1923. Július, 26 éves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korában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kivándorolt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Amerikai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Egyesült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Államokba</a:t>
            </a:r>
            <a:endParaRPr lang="hu-H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1996. Budapesten halt meg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3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000">
        <p15:prstTrans prst="prestige"/>
      </p:transition>
    </mc:Choice>
    <mc:Fallback>
      <p:transition spd="slow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rodalmi magazin 4.sz. (2015.)">
            <a:extLst>
              <a:ext uri="{FF2B5EF4-FFF2-40B4-BE49-F238E27FC236}">
                <a16:creationId xmlns:a16="http://schemas.microsoft.com/office/drawing/2014/main" id="{E2450A82-F951-410B-B474-DB999AEA0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11446" b="1"/>
          <a:stretch/>
        </p:blipFill>
        <p:spPr bwMode="auto">
          <a:xfrm>
            <a:off x="20" y="10"/>
            <a:ext cx="33505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799"/>
            <a:ext cx="4232512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BFCC494-8878-4338-9B0D-648F25DA28ED}"/>
              </a:ext>
            </a:extLst>
          </p:cNvPr>
          <p:cNvSpPr txBox="1"/>
          <p:nvPr/>
        </p:nvSpPr>
        <p:spPr>
          <a:xfrm>
            <a:off x="4489597" y="1195378"/>
            <a:ext cx="3212806" cy="2546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„Teli voltam erővel és győzni akartam”</a:t>
            </a:r>
          </a:p>
        </p:txBody>
      </p:sp>
      <p:pic>
        <p:nvPicPr>
          <p:cNvPr id="1028" name="Picture 4" descr="Tamási Áron csillagai – Olvasat – Irodalom és irodalom">
            <a:extLst>
              <a:ext uri="{FF2B5EF4-FFF2-40B4-BE49-F238E27FC236}">
                <a16:creationId xmlns:a16="http://schemas.microsoft.com/office/drawing/2014/main" id="{A23E5008-7087-4CAD-A031-8A797265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1" r="24723" b="2"/>
          <a:stretch/>
        </p:blipFill>
        <p:spPr bwMode="auto">
          <a:xfrm>
            <a:off x="8838633" y="-2"/>
            <a:ext cx="33533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73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prestige"/>
      </p:transition>
    </mc:Choice>
    <mc:Fallback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B85AA90-65F3-4F74-B396-6B39A3ED8ACF}"/>
              </a:ext>
            </a:extLst>
          </p:cNvPr>
          <p:cNvSpPr txBox="1"/>
          <p:nvPr/>
        </p:nvSpPr>
        <p:spPr>
          <a:xfrm>
            <a:off x="1501754" y="1655858"/>
            <a:ext cx="8959892" cy="316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 legismertebb alkotása AZ Ábel trilógia: az Ábel a rengetegben, az Ábel az országban és az Ábel Amerikában. Az író 1932-ben vetette papírra – esténként és kézzel írva- az Ostrom utca tőszomszédságában lévő Ősbudavár kávéházban az </a:t>
            </a:r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Énekes madar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 már kész darab körbejárt a pesti színigazgatók között, de közülük senki sem vállalkozott a bemutatására. A kiadóknak meg könyv alakban sem akaródzott közzétenni, végül 1934-ben a Tornaalján működő Kazinczy Lap- és Könyvkiadó szövetkezet kibocsátotta. A kötetet Tamási Áron elküldte az összes direktornak, de csupán egy hajlott az </a:t>
            </a:r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Énekes madár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színrevitelére.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Az ember nem volt más, mint Márkus László, az Új Thália Színház tulajdonosa, aki kísérleti színpadot szervezett.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Itt került színre először 1935-ben, majd Tompa Miklós rendezésében Kolozsvárott, az 1935-36-os évadban. A budapesti Nemzeti Színházban Pünkösti Andor rendezésében az 1939-40-es szezonban játszották először. Azóta se szeri, se száma a felújításoknak, nincs olyan év, amelyikben ne tűzné műsorára valamelyik fővárosi vagy vidéki teátrumunk.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 legutóbbit az Új Színház Nagytermében láthatta-hallhatta a közönség, október 17-én volt a premierje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622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000">
        <p15:prstTrans prst="prestige"/>
      </p:transition>
    </mc:Choice>
    <mc:Fallback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74">
            <a:extLst>
              <a:ext uri="{FF2B5EF4-FFF2-40B4-BE49-F238E27FC236}">
                <a16:creationId xmlns:a16="http://schemas.microsoft.com/office/drawing/2014/main" id="{08CE49EB-6CAF-4479-B93F-85773D92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Tamási Áron emlékház">
            <a:extLst>
              <a:ext uri="{FF2B5EF4-FFF2-40B4-BE49-F238E27FC236}">
                <a16:creationId xmlns:a16="http://schemas.microsoft.com/office/drawing/2014/main" id="{0D8ACB9E-7106-49C8-8FC6-ECA18DFC1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27068" b="1"/>
          <a:stretch/>
        </p:blipFill>
        <p:spPr bwMode="auto">
          <a:xfrm>
            <a:off x="321733" y="321733"/>
            <a:ext cx="2161630" cy="2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mási Áron-emlékház | Farkaslaka">
            <a:extLst>
              <a:ext uri="{FF2B5EF4-FFF2-40B4-BE49-F238E27FC236}">
                <a16:creationId xmlns:a16="http://schemas.microsoft.com/office/drawing/2014/main" id="{01308558-DC92-48CB-B6B6-03F33180B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7169"/>
          <a:stretch/>
        </p:blipFill>
        <p:spPr bwMode="auto">
          <a:xfrm>
            <a:off x="2675889" y="321730"/>
            <a:ext cx="2052924" cy="2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amási Áron szülőháza - Farkaslaka - marcipan74 - indafoto.hu">
            <a:extLst>
              <a:ext uri="{FF2B5EF4-FFF2-40B4-BE49-F238E27FC236}">
                <a16:creationId xmlns:a16="http://schemas.microsoft.com/office/drawing/2014/main" id="{1E3B9F85-AE00-46AF-86CD-B49C83B0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" b="2"/>
          <a:stretch/>
        </p:blipFill>
        <p:spPr bwMode="auto">
          <a:xfrm>
            <a:off x="4834457" y="698050"/>
            <a:ext cx="7307880" cy="55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mási Áron emlékház">
            <a:extLst>
              <a:ext uri="{FF2B5EF4-FFF2-40B4-BE49-F238E27FC236}">
                <a16:creationId xmlns:a16="http://schemas.microsoft.com/office/drawing/2014/main" id="{A6C7D3E3-C0FA-4F2D-AA4F-DB3BD12BE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11504" b="2"/>
          <a:stretch/>
        </p:blipFill>
        <p:spPr bwMode="auto">
          <a:xfrm>
            <a:off x="420142" y="3107670"/>
            <a:ext cx="4126442" cy="3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B076A29-34F7-4CC0-9EF6-BB6475601DDD}"/>
              </a:ext>
            </a:extLst>
          </p:cNvPr>
          <p:cNvSpPr txBox="1"/>
          <p:nvPr/>
        </p:nvSpPr>
        <p:spPr>
          <a:xfrm>
            <a:off x="7315201" y="31545"/>
            <a:ext cx="205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/>
              <a:t>Szülő háza </a:t>
            </a:r>
          </a:p>
        </p:txBody>
      </p:sp>
    </p:spTree>
    <p:extLst>
      <p:ext uri="{BB962C8B-B14F-4D97-AF65-F5344CB8AC3E}">
        <p14:creationId xmlns:p14="http://schemas.microsoft.com/office/powerpoint/2010/main" val="370122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prestige"/>
      </p:transition>
    </mc:Choice>
    <mc:Fallback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19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amási Áron: Ábel a rengetegben (Ifjúsági Könyvkiadó, 1955) - antikvarium.hu">
            <a:extLst>
              <a:ext uri="{FF2B5EF4-FFF2-40B4-BE49-F238E27FC236}">
                <a16:creationId xmlns:a16="http://schemas.microsoft.com/office/drawing/2014/main" id="{CFA22008-3EDD-4AA0-AA3F-AE796C24A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Ábel a rengetegben - Alapfilmek">
            <a:extLst>
              <a:ext uri="{FF2B5EF4-FFF2-40B4-BE49-F238E27FC236}">
                <a16:creationId xmlns:a16="http://schemas.microsoft.com/office/drawing/2014/main" id="{F90EE684-D307-4092-983D-94C440ABB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26" b="1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44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prestige"/>
      </p:transition>
    </mc:Choice>
    <mc:Fallback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Énekes madár · Tamási Áron · Könyv · Moly">
            <a:extLst>
              <a:ext uri="{FF2B5EF4-FFF2-40B4-BE49-F238E27FC236}">
                <a16:creationId xmlns:a16="http://schemas.microsoft.com/office/drawing/2014/main" id="{21B2E684-7F7B-406A-A313-6C4250D3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73340"/>
            <a:ext cx="5294716" cy="55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Énekes madár - kultur-tura.lapunk.hu">
            <a:extLst>
              <a:ext uri="{FF2B5EF4-FFF2-40B4-BE49-F238E27FC236}">
                <a16:creationId xmlns:a16="http://schemas.microsoft.com/office/drawing/2014/main" id="{A787A640-267B-4A4C-9E06-6DB11534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980" y="643467"/>
            <a:ext cx="49183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19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prestige"/>
      </p:transition>
    </mc:Choice>
    <mc:Fallback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Válságok, Vetélytársak, veszteségek | Nemzeti Színház">
            <a:extLst>
              <a:ext uri="{FF2B5EF4-FFF2-40B4-BE49-F238E27FC236}">
                <a16:creationId xmlns:a16="http://schemas.microsoft.com/office/drawing/2014/main" id="{438A4FF6-FB91-4200-998C-9A006358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71" y="1369560"/>
            <a:ext cx="4954458" cy="33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7AD2B6E-099B-47D9-AC11-561CB3C41B42}"/>
              </a:ext>
            </a:extLst>
          </p:cNvPr>
          <p:cNvSpPr txBox="1"/>
          <p:nvPr/>
        </p:nvSpPr>
        <p:spPr>
          <a:xfrm>
            <a:off x="4635759" y="699796"/>
            <a:ext cx="292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Nemzeti Színház</a:t>
            </a:r>
          </a:p>
        </p:txBody>
      </p:sp>
    </p:spTree>
    <p:extLst>
      <p:ext uri="{BB962C8B-B14F-4D97-AF65-F5344CB8AC3E}">
        <p14:creationId xmlns:p14="http://schemas.microsoft.com/office/powerpoint/2010/main" val="1628318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prestige"/>
      </p:transition>
    </mc:Choice>
    <mc:Fallback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öszönöm a figyelmet - Business Cat | Meme Generator">
            <a:extLst>
              <a:ext uri="{FF2B5EF4-FFF2-40B4-BE49-F238E27FC236}">
                <a16:creationId xmlns:a16="http://schemas.microsoft.com/office/drawing/2014/main" id="{A27E25DB-A8B9-44AC-A000-5AA3F950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7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prestige"/>
      </p:transition>
    </mc:Choice>
    <mc:Fallback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08AB74028EB44B93ADD650C46489F" ma:contentTypeVersion="2" ma:contentTypeDescription="Create a new document." ma:contentTypeScope="" ma:versionID="df00954dddf47d73d8375316b0aab2ef">
  <xsd:schema xmlns:xsd="http://www.w3.org/2001/XMLSchema" xmlns:xs="http://www.w3.org/2001/XMLSchema" xmlns:p="http://schemas.microsoft.com/office/2006/metadata/properties" xmlns:ns3="b1a5ea00-32cf-47c0-ad6f-7de5083c129f" targetNamespace="http://schemas.microsoft.com/office/2006/metadata/properties" ma:root="true" ma:fieldsID="cc38bfa918112c499b0695de6b990a38" ns3:_="">
    <xsd:import namespace="b1a5ea00-32cf-47c0-ad6f-7de5083c12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5ea00-32cf-47c0-ad6f-7de5083c1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34E235-9061-4827-93A9-F0BC1F312B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DB83F7-11EC-4C94-8756-2E88EF14C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5ea00-32cf-47c0-ad6f-7de5083c1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8097C-16AE-4D80-ADD5-112F83D0FC3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b1a5ea00-32cf-47c0-ad6f-7de5083c129f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317</Words>
  <Application>Microsoft Office PowerPoint</Application>
  <PresentationFormat>Szélesvásznú</PresentationFormat>
  <Paragraphs>23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Tamási Áron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</dc:title>
  <dc:creator>dudasemesevirag@sulid.hu</dc:creator>
  <cp:lastModifiedBy>dudasemesevirag@sulid.hu</cp:lastModifiedBy>
  <cp:revision>3</cp:revision>
  <dcterms:created xsi:type="dcterms:W3CDTF">2022-03-19T10:03:20Z</dcterms:created>
  <dcterms:modified xsi:type="dcterms:W3CDTF">2022-03-19T12:43:34Z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0x010100D4308AB74028EB44B93ADD650C46489F</vt:lpwstr>
  </property>
</Properties>
</file>