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8" autoAdjust="0"/>
    <p:restoredTop sz="94660"/>
  </p:normalViewPr>
  <p:slideViewPr>
    <p:cSldViewPr snapToGrid="0">
      <p:cViewPr varScale="1">
        <p:scale>
          <a:sx n="43" d="100"/>
          <a:sy n="43" d="100"/>
        </p:scale>
        <p:origin x="-108" y="-15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u-HU" dirty="0"/>
              <a:t>Madách Imre: </a:t>
            </a:r>
            <a:r>
              <a:rPr lang="en-US" dirty="0">
                <a:latin typeface="+mj-ea"/>
                <a:cs typeface="+mj-ea"/>
              </a:rPr>
              <a:t/>
            </a:r>
            <a:br>
              <a:rPr lang="en-US" dirty="0">
                <a:latin typeface="+mj-ea"/>
                <a:cs typeface="+mj-ea"/>
              </a:rPr>
            </a:br>
            <a:r>
              <a:rPr lang="hu-HU" dirty="0"/>
              <a:t>útravaló verseimmel</a:t>
            </a:r>
          </a:p>
        </p:txBody>
      </p:sp>
      <p:pic>
        <p:nvPicPr>
          <p:cNvPr id="5" name="Kép 6" descr="A képen állat, madár, galamb, tyúkalakúak látható&#10;&#10;A leírás teljesen megbízható">
            <a:extLst>
              <a:ext uri="{FF2B5EF4-FFF2-40B4-BE49-F238E27FC236}">
                <a16:creationId xmlns:a16="http://schemas.microsoft.com/office/drawing/2014/main" xmlns="" id="{05EC47C5-F2AD-491A-8331-98FC3ABA9E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2275" y="3829050"/>
            <a:ext cx="27432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4200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A9F713D6-6276-4B63-ADBC-FBD786D4DB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u-HU" dirty="0"/>
              <a:t>Lírai költeményeimnek tervezett gyűjteményes kiadásom elé írtam </a:t>
            </a:r>
            <a:r>
              <a:rPr lang="hu-HU" b="1" dirty="0"/>
              <a:t>Útravaló verseimmel</a:t>
            </a:r>
            <a:r>
              <a:rPr lang="hu-HU" dirty="0"/>
              <a:t> című versem.</a:t>
            </a:r>
          </a:p>
          <a:p>
            <a:r>
              <a:rPr lang="hu-HU" dirty="0"/>
              <a:t>Nemrég fejeztem be Az ember tragédiáját, amit 1861-ben tervezek kiadni.</a:t>
            </a:r>
          </a:p>
          <a:p>
            <a:r>
              <a:rPr lang="hu-HU" dirty="0"/>
              <a:t>Szeretném, ha az emberek olvasnák a </a:t>
            </a:r>
            <a:r>
              <a:rPr lang="hu-HU" dirty="0" err="1"/>
              <a:t>műveim</a:t>
            </a:r>
            <a:r>
              <a:rPr lang="hu-HU" dirty="0"/>
              <a:t>, szeretnék nekik egy iránymutatást adni hozzájuk és magamról is.</a:t>
            </a:r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0826556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6A168226-0D76-4A78-81C3-CF9AE55E36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/>
            <a:r>
              <a:rPr lang="hu-HU" dirty="0"/>
              <a:t> Még az évben szeretném megírni.</a:t>
            </a:r>
            <a:endParaRPr lang="en-US"/>
          </a:p>
          <a:p>
            <a:pPr marL="0" indent="0"/>
            <a:r>
              <a:rPr lang="hu-HU" dirty="0"/>
              <a:t> Értékszembesítő bölcselő ódában megfogalmazott ars </a:t>
            </a:r>
            <a:r>
              <a:rPr lang="hu-HU" dirty="0" err="1"/>
              <a:t>poetikaban</a:t>
            </a:r>
            <a:r>
              <a:rPr lang="hu-HU" dirty="0"/>
              <a:t> tervezem megírni.</a:t>
            </a:r>
            <a:endParaRPr lang="en-US"/>
          </a:p>
          <a:p>
            <a:r>
              <a:rPr lang="hu-HU" dirty="0"/>
              <a:t>Egy összegzést akarok adni magamról és </a:t>
            </a:r>
            <a:r>
              <a:rPr lang="hu-HU" dirty="0" err="1"/>
              <a:t>műveimről</a:t>
            </a:r>
            <a:r>
              <a:rPr lang="hu-HU" dirty="0"/>
              <a:t>.</a:t>
            </a:r>
            <a:endParaRPr lang="en-US"/>
          </a:p>
          <a:p>
            <a:r>
              <a:rPr lang="hu-HU" dirty="0"/>
              <a:t>Rímes, időmértékes verselésűre szeretném. </a:t>
            </a:r>
            <a:endParaRPr lang="en-US"/>
          </a:p>
          <a:p>
            <a:r>
              <a:rPr lang="hu-HU" dirty="0"/>
              <a:t>Retorikus gondolatmenetű lesz.</a:t>
            </a:r>
            <a:endParaRPr lang="en-US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919262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93780244-0BBF-4C2A-8509-7A11340B4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4025" y="847725"/>
            <a:ext cx="8610600" cy="1293028"/>
          </a:xfrm>
        </p:spPr>
        <p:txBody>
          <a:bodyPr/>
          <a:lstStyle/>
          <a:p>
            <a:pPr algn="ctr"/>
            <a:r>
              <a:rPr lang="hu-HU" dirty="0">
                <a:solidFill>
                  <a:srgbClr val="DF2E28"/>
                </a:solidFill>
              </a:rPr>
              <a:t>Szerkezet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015BFB27-3D5C-4AB4-B27E-033048870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3425" y="2114550"/>
            <a:ext cx="10820400" cy="4024125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u-HU" sz="2400" dirty="0" err="1">
                <a:solidFill>
                  <a:srgbClr val="FFFFFF"/>
                </a:solidFill>
              </a:rPr>
              <a:t>Művemben</a:t>
            </a:r>
            <a:r>
              <a:rPr lang="hu-HU" sz="2400" dirty="0">
                <a:solidFill>
                  <a:srgbClr val="FFFFFF"/>
                </a:solidFill>
              </a:rPr>
              <a:t> szeretnék adni egy összegzést életemről, eddigi munkásságomról, jelenlegi helyzetemről.</a:t>
            </a:r>
          </a:p>
          <a:p>
            <a:endParaRPr lang="hu-HU" sz="2400" dirty="0">
              <a:solidFill>
                <a:srgbClr val="FFFFFF"/>
              </a:solidFill>
            </a:endParaRPr>
          </a:p>
          <a:p>
            <a:endParaRPr lang="hu-HU" sz="2000" dirty="0">
              <a:solidFill>
                <a:srgbClr val="FFFFFF"/>
              </a:solidFill>
            </a:endParaRPr>
          </a:p>
        </p:txBody>
      </p:sp>
      <p:pic>
        <p:nvPicPr>
          <p:cNvPr id="4" name="Kép 5">
            <a:extLst>
              <a:ext uri="{FF2B5EF4-FFF2-40B4-BE49-F238E27FC236}">
                <a16:creationId xmlns:a16="http://schemas.microsoft.com/office/drawing/2014/main" xmlns="" id="{FD210D8D-DBF7-498C-B579-435C0BAD9E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7200" y="3371850"/>
            <a:ext cx="2787576" cy="2012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76584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AF7203EC-0407-4716-B3D5-F6D3CEA12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DF2E28"/>
                </a:solidFill>
              </a:rPr>
              <a:t>A mű üzenete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742DFFDE-63FA-4B6A-AF5C-B71A85376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hu-HU" dirty="0"/>
              <a:t>Befogadás nélkül nincs műalkotás, s ennek a befogadásnak „közönséginek” is, „kritikainak” is kell lennie – egy­szer­re!</a:t>
            </a:r>
          </a:p>
          <a:p>
            <a:pPr marL="0" indent="0" algn="ctr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2413621453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Kondenzcsík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TC104033937[[fn=Kondenzcsík]]</Template>
  <TotalTime>0</TotalTime>
  <Words>50</Words>
  <Application>Microsoft Office PowerPoint</Application>
  <PresentationFormat>Egyéni</PresentationFormat>
  <Paragraphs>14</Paragraphs>
  <Slides>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6" baseType="lpstr">
      <vt:lpstr>Kondenzcsík</vt:lpstr>
      <vt:lpstr>Madách Imre:  útravaló verseimmel</vt:lpstr>
      <vt:lpstr>2. dia</vt:lpstr>
      <vt:lpstr>3. dia</vt:lpstr>
      <vt:lpstr>Szerkezet</vt:lpstr>
      <vt:lpstr>A mű üzenete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cp:lastModifiedBy>Miki</cp:lastModifiedBy>
  <cp:revision>10</cp:revision>
  <dcterms:created xsi:type="dcterms:W3CDTF">2013-08-01T09:36:36Z</dcterms:created>
  <dcterms:modified xsi:type="dcterms:W3CDTF">2018-03-11T17:45:43Z</dcterms:modified>
</cp:coreProperties>
</file>