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3" r:id="rId3"/>
    <p:sldId id="258" r:id="rId4"/>
    <p:sldId id="259" r:id="rId5"/>
    <p:sldId id="260" r:id="rId6"/>
    <p:sldId id="261" r:id="rId7"/>
    <p:sldId id="264" r:id="rId8"/>
    <p:sldId id="262"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showGuides="1">
      <p:cViewPr>
        <p:scale>
          <a:sx n="75" d="100"/>
          <a:sy n="75" d="100"/>
        </p:scale>
        <p:origin x="456" y="-20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hu-HU"/>
              <a:t>Mintacím szerkesztése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u-HU"/>
              <a:t>Kattintson ide az alcím mintájának szerkesztéséhez</a:t>
            </a:r>
            <a:endParaRPr lang="en-US" dirty="0"/>
          </a:p>
        </p:txBody>
      </p:sp>
      <p:sp>
        <p:nvSpPr>
          <p:cNvPr id="4" name="Date Placeholder 3"/>
          <p:cNvSpPr>
            <a:spLocks noGrp="1"/>
          </p:cNvSpPr>
          <p:nvPr>
            <p:ph type="dt" sz="half" idx="10"/>
          </p:nvPr>
        </p:nvSpPr>
        <p:spPr/>
        <p:txBody>
          <a:bodyPr/>
          <a:lstStyle/>
          <a:p>
            <a:fld id="{3EAA4366-4BD1-439B-9234-A9AFC7837957}" type="datetimeFigureOut">
              <a:rPr lang="hu-HU" smtClean="0"/>
              <a:t>2018.04.22.</a:t>
            </a:fld>
            <a:endParaRPr lang="hu-HU" dirty="0"/>
          </a:p>
        </p:txBody>
      </p:sp>
      <p:sp>
        <p:nvSpPr>
          <p:cNvPr id="5" name="Footer Placeholder 4"/>
          <p:cNvSpPr>
            <a:spLocks noGrp="1"/>
          </p:cNvSpPr>
          <p:nvPr>
            <p:ph type="ftr" sz="quarter" idx="11"/>
          </p:nvPr>
        </p:nvSpPr>
        <p:spPr>
          <a:xfrm>
            <a:off x="2416500" y="329307"/>
            <a:ext cx="4973915" cy="309201"/>
          </a:xfrm>
        </p:spPr>
        <p:txBody>
          <a:bodyPr/>
          <a:lstStyle/>
          <a:p>
            <a:endParaRPr lang="hu-HU" dirty="0"/>
          </a:p>
        </p:txBody>
      </p:sp>
      <p:sp>
        <p:nvSpPr>
          <p:cNvPr id="6" name="Slide Number Placeholder 5"/>
          <p:cNvSpPr>
            <a:spLocks noGrp="1"/>
          </p:cNvSpPr>
          <p:nvPr>
            <p:ph type="sldNum" sz="quarter" idx="12"/>
          </p:nvPr>
        </p:nvSpPr>
        <p:spPr>
          <a:xfrm>
            <a:off x="1437664" y="798973"/>
            <a:ext cx="811019" cy="503578"/>
          </a:xfrm>
        </p:spPr>
        <p:txBody>
          <a:bodyPr/>
          <a:lstStyle/>
          <a:p>
            <a:fld id="{29C177B3-3777-49A4-A8CA-533607FD4D4C}" type="slidenum">
              <a:rPr lang="hu-HU" smtClean="0"/>
              <a:t>‹#›</a:t>
            </a:fld>
            <a:endParaRPr lang="hu-HU"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901518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a:t>Mintacím szerkesztése</a:t>
            </a:r>
            <a:endParaRPr lang="en-US" dirty="0"/>
          </a:p>
        </p:txBody>
      </p:sp>
      <p:sp>
        <p:nvSpPr>
          <p:cNvPr id="3" name="Vertical Text Placeholder 2"/>
          <p:cNvSpPr>
            <a:spLocks noGrp="1"/>
          </p:cNvSpPr>
          <p:nvPr>
            <p:ph type="body" orient="vert" idx="1"/>
          </p:nvPr>
        </p:nvSpPr>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Date Placeholder 3"/>
          <p:cNvSpPr>
            <a:spLocks noGrp="1"/>
          </p:cNvSpPr>
          <p:nvPr>
            <p:ph type="dt" sz="half" idx="10"/>
          </p:nvPr>
        </p:nvSpPr>
        <p:spPr/>
        <p:txBody>
          <a:bodyPr/>
          <a:lstStyle/>
          <a:p>
            <a:fld id="{3EAA4366-4BD1-439B-9234-A9AFC7837957}" type="datetimeFigureOut">
              <a:rPr lang="hu-HU" smtClean="0"/>
              <a:t>2018.04.22.</a:t>
            </a:fld>
            <a:endParaRPr lang="hu-HU" dirty="0"/>
          </a:p>
        </p:txBody>
      </p:sp>
      <p:sp>
        <p:nvSpPr>
          <p:cNvPr id="5" name="Footer Placeholder 4"/>
          <p:cNvSpPr>
            <a:spLocks noGrp="1"/>
          </p:cNvSpPr>
          <p:nvPr>
            <p:ph type="ftr" sz="quarter" idx="11"/>
          </p:nvPr>
        </p:nvSpPr>
        <p:spPr/>
        <p:txBody>
          <a:bodyPr/>
          <a:lstStyle/>
          <a:p>
            <a:endParaRPr lang="hu-HU" dirty="0"/>
          </a:p>
        </p:txBody>
      </p:sp>
      <p:sp>
        <p:nvSpPr>
          <p:cNvPr id="6" name="Slide Number Placeholder 5"/>
          <p:cNvSpPr>
            <a:spLocks noGrp="1"/>
          </p:cNvSpPr>
          <p:nvPr>
            <p:ph type="sldNum" sz="quarter" idx="12"/>
          </p:nvPr>
        </p:nvSpPr>
        <p:spPr/>
        <p:txBody>
          <a:bodyPr/>
          <a:lstStyle/>
          <a:p>
            <a:fld id="{29C177B3-3777-49A4-A8CA-533607FD4D4C}" type="slidenum">
              <a:rPr lang="hu-HU" smtClean="0"/>
              <a:t>‹#›</a:t>
            </a:fld>
            <a:endParaRPr lang="hu-HU"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373488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hu-HU"/>
              <a:t>Mintacím szerkesztése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Date Placeholder 3"/>
          <p:cNvSpPr>
            <a:spLocks noGrp="1"/>
          </p:cNvSpPr>
          <p:nvPr>
            <p:ph type="dt" sz="half" idx="10"/>
          </p:nvPr>
        </p:nvSpPr>
        <p:spPr/>
        <p:txBody>
          <a:bodyPr/>
          <a:lstStyle/>
          <a:p>
            <a:fld id="{3EAA4366-4BD1-439B-9234-A9AFC7837957}" type="datetimeFigureOut">
              <a:rPr lang="hu-HU" smtClean="0"/>
              <a:t>2018.04.22.</a:t>
            </a:fld>
            <a:endParaRPr lang="hu-HU" dirty="0"/>
          </a:p>
        </p:txBody>
      </p:sp>
      <p:sp>
        <p:nvSpPr>
          <p:cNvPr id="5" name="Footer Placeholder 4"/>
          <p:cNvSpPr>
            <a:spLocks noGrp="1"/>
          </p:cNvSpPr>
          <p:nvPr>
            <p:ph type="ftr" sz="quarter" idx="11"/>
          </p:nvPr>
        </p:nvSpPr>
        <p:spPr/>
        <p:txBody>
          <a:bodyPr/>
          <a:lstStyle/>
          <a:p>
            <a:endParaRPr lang="hu-HU" dirty="0"/>
          </a:p>
        </p:txBody>
      </p:sp>
      <p:sp>
        <p:nvSpPr>
          <p:cNvPr id="6" name="Slide Number Placeholder 5"/>
          <p:cNvSpPr>
            <a:spLocks noGrp="1"/>
          </p:cNvSpPr>
          <p:nvPr>
            <p:ph type="sldNum" sz="quarter" idx="12"/>
          </p:nvPr>
        </p:nvSpPr>
        <p:spPr/>
        <p:txBody>
          <a:bodyPr/>
          <a:lstStyle/>
          <a:p>
            <a:fld id="{29C177B3-3777-49A4-A8CA-533607FD4D4C}" type="slidenum">
              <a:rPr lang="hu-HU" smtClean="0"/>
              <a:t>‹#›</a:t>
            </a:fld>
            <a:endParaRPr lang="hu-HU"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061206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a:t>Mintacím szerkesztése</a:t>
            </a:r>
            <a:endParaRPr lang="en-US" dirty="0"/>
          </a:p>
        </p:txBody>
      </p:sp>
      <p:sp>
        <p:nvSpPr>
          <p:cNvPr id="3" name="Content Placeholder 2"/>
          <p:cNvSpPr>
            <a:spLocks noGrp="1"/>
          </p:cNvSpPr>
          <p:nvPr>
            <p:ph idx="1"/>
          </p:nvPr>
        </p:nvSpPr>
        <p:spPr/>
        <p:txBody>
          <a:bodyPr ancho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Date Placeholder 3"/>
          <p:cNvSpPr>
            <a:spLocks noGrp="1"/>
          </p:cNvSpPr>
          <p:nvPr>
            <p:ph type="dt" sz="half" idx="10"/>
          </p:nvPr>
        </p:nvSpPr>
        <p:spPr/>
        <p:txBody>
          <a:bodyPr/>
          <a:lstStyle/>
          <a:p>
            <a:fld id="{3EAA4366-4BD1-439B-9234-A9AFC7837957}" type="datetimeFigureOut">
              <a:rPr lang="hu-HU" smtClean="0"/>
              <a:t>2018.04.22.</a:t>
            </a:fld>
            <a:endParaRPr lang="hu-HU" dirty="0"/>
          </a:p>
        </p:txBody>
      </p:sp>
      <p:sp>
        <p:nvSpPr>
          <p:cNvPr id="5" name="Footer Placeholder 4"/>
          <p:cNvSpPr>
            <a:spLocks noGrp="1"/>
          </p:cNvSpPr>
          <p:nvPr>
            <p:ph type="ftr" sz="quarter" idx="11"/>
          </p:nvPr>
        </p:nvSpPr>
        <p:spPr/>
        <p:txBody>
          <a:bodyPr/>
          <a:lstStyle/>
          <a:p>
            <a:endParaRPr lang="hu-HU" dirty="0"/>
          </a:p>
        </p:txBody>
      </p:sp>
      <p:sp>
        <p:nvSpPr>
          <p:cNvPr id="6" name="Slide Number Placeholder 5"/>
          <p:cNvSpPr>
            <a:spLocks noGrp="1"/>
          </p:cNvSpPr>
          <p:nvPr>
            <p:ph type="sldNum" sz="quarter" idx="12"/>
          </p:nvPr>
        </p:nvSpPr>
        <p:spPr/>
        <p:txBody>
          <a:bodyPr/>
          <a:lstStyle/>
          <a:p>
            <a:fld id="{29C177B3-3777-49A4-A8CA-533607FD4D4C}" type="slidenum">
              <a:rPr lang="hu-HU" smtClean="0"/>
              <a:t>‹#›</a:t>
            </a:fld>
            <a:endParaRPr lang="hu-HU"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472619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hu-HU"/>
              <a:t>Mintacím szerkesztése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u-HU"/>
              <a:t>Mintaszöveg szerkesztése</a:t>
            </a:r>
          </a:p>
        </p:txBody>
      </p:sp>
      <p:sp>
        <p:nvSpPr>
          <p:cNvPr id="4" name="Date Placeholder 3"/>
          <p:cNvSpPr>
            <a:spLocks noGrp="1"/>
          </p:cNvSpPr>
          <p:nvPr>
            <p:ph type="dt" sz="half" idx="10"/>
          </p:nvPr>
        </p:nvSpPr>
        <p:spPr/>
        <p:txBody>
          <a:bodyPr/>
          <a:lstStyle/>
          <a:p>
            <a:fld id="{3EAA4366-4BD1-439B-9234-A9AFC7837957}" type="datetimeFigureOut">
              <a:rPr lang="hu-HU" smtClean="0"/>
              <a:t>2018.04.22.</a:t>
            </a:fld>
            <a:endParaRPr lang="hu-HU" dirty="0"/>
          </a:p>
        </p:txBody>
      </p:sp>
      <p:sp>
        <p:nvSpPr>
          <p:cNvPr id="5" name="Footer Placeholder 4"/>
          <p:cNvSpPr>
            <a:spLocks noGrp="1"/>
          </p:cNvSpPr>
          <p:nvPr>
            <p:ph type="ftr" sz="quarter" idx="11"/>
          </p:nvPr>
        </p:nvSpPr>
        <p:spPr/>
        <p:txBody>
          <a:bodyPr/>
          <a:lstStyle/>
          <a:p>
            <a:endParaRPr lang="hu-HU" dirty="0"/>
          </a:p>
        </p:txBody>
      </p:sp>
      <p:sp>
        <p:nvSpPr>
          <p:cNvPr id="6" name="Slide Number Placeholder 5"/>
          <p:cNvSpPr>
            <a:spLocks noGrp="1"/>
          </p:cNvSpPr>
          <p:nvPr>
            <p:ph type="sldNum" sz="quarter" idx="12"/>
          </p:nvPr>
        </p:nvSpPr>
        <p:spPr/>
        <p:txBody>
          <a:bodyPr/>
          <a:lstStyle/>
          <a:p>
            <a:fld id="{29C177B3-3777-49A4-A8CA-533607FD4D4C}" type="slidenum">
              <a:rPr lang="hu-HU" smtClean="0"/>
              <a:t>‹#›</a:t>
            </a:fld>
            <a:endParaRPr lang="hu-HU"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57408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hu-HU"/>
              <a:t>Mintacím szerkesztése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5" name="Date Placeholder 4"/>
          <p:cNvSpPr>
            <a:spLocks noGrp="1"/>
          </p:cNvSpPr>
          <p:nvPr>
            <p:ph type="dt" sz="half" idx="10"/>
          </p:nvPr>
        </p:nvSpPr>
        <p:spPr/>
        <p:txBody>
          <a:bodyPr/>
          <a:lstStyle/>
          <a:p>
            <a:fld id="{3EAA4366-4BD1-439B-9234-A9AFC7837957}" type="datetimeFigureOut">
              <a:rPr lang="hu-HU" smtClean="0"/>
              <a:t>2018.04.22.</a:t>
            </a:fld>
            <a:endParaRPr lang="hu-HU" dirty="0"/>
          </a:p>
        </p:txBody>
      </p:sp>
      <p:sp>
        <p:nvSpPr>
          <p:cNvPr id="6" name="Footer Placeholder 5"/>
          <p:cNvSpPr>
            <a:spLocks noGrp="1"/>
          </p:cNvSpPr>
          <p:nvPr>
            <p:ph type="ftr" sz="quarter" idx="11"/>
          </p:nvPr>
        </p:nvSpPr>
        <p:spPr/>
        <p:txBody>
          <a:bodyPr/>
          <a:lstStyle/>
          <a:p>
            <a:endParaRPr lang="hu-HU" dirty="0"/>
          </a:p>
        </p:txBody>
      </p:sp>
      <p:sp>
        <p:nvSpPr>
          <p:cNvPr id="7" name="Slide Number Placeholder 6"/>
          <p:cNvSpPr>
            <a:spLocks noGrp="1"/>
          </p:cNvSpPr>
          <p:nvPr>
            <p:ph type="sldNum" sz="quarter" idx="12"/>
          </p:nvPr>
        </p:nvSpPr>
        <p:spPr/>
        <p:txBody>
          <a:bodyPr/>
          <a:lstStyle/>
          <a:p>
            <a:fld id="{29C177B3-3777-49A4-A8CA-533607FD4D4C}" type="slidenum">
              <a:rPr lang="hu-HU" smtClean="0"/>
              <a:t>‹#›</a:t>
            </a:fld>
            <a:endParaRPr lang="hu-HU"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332925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hu-HU"/>
              <a:t>Mintacím szerkesztése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4" name="Content Placeholder 3"/>
          <p:cNvSpPr>
            <a:spLocks noGrp="1"/>
          </p:cNvSpPr>
          <p:nvPr>
            <p:ph sz="half" idx="2"/>
          </p:nvPr>
        </p:nvSpPr>
        <p:spPr>
          <a:xfrm>
            <a:off x="1447191" y="2824269"/>
            <a:ext cx="4645152" cy="2644457"/>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6" name="Content Placeholder 5"/>
          <p:cNvSpPr>
            <a:spLocks noGrp="1"/>
          </p:cNvSpPr>
          <p:nvPr>
            <p:ph sz="quarter" idx="4"/>
          </p:nvPr>
        </p:nvSpPr>
        <p:spPr>
          <a:xfrm>
            <a:off x="6412362" y="2821491"/>
            <a:ext cx="4645152" cy="2637371"/>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7" name="Date Placeholder 6"/>
          <p:cNvSpPr>
            <a:spLocks noGrp="1"/>
          </p:cNvSpPr>
          <p:nvPr>
            <p:ph type="dt" sz="half" idx="10"/>
          </p:nvPr>
        </p:nvSpPr>
        <p:spPr/>
        <p:txBody>
          <a:bodyPr/>
          <a:lstStyle/>
          <a:p>
            <a:fld id="{3EAA4366-4BD1-439B-9234-A9AFC7837957}" type="datetimeFigureOut">
              <a:rPr lang="hu-HU" smtClean="0"/>
              <a:t>2018.04.22.</a:t>
            </a:fld>
            <a:endParaRPr lang="hu-HU" dirty="0"/>
          </a:p>
        </p:txBody>
      </p:sp>
      <p:sp>
        <p:nvSpPr>
          <p:cNvPr id="8" name="Footer Placeholder 7"/>
          <p:cNvSpPr>
            <a:spLocks noGrp="1"/>
          </p:cNvSpPr>
          <p:nvPr>
            <p:ph type="ftr" sz="quarter" idx="11"/>
          </p:nvPr>
        </p:nvSpPr>
        <p:spPr/>
        <p:txBody>
          <a:bodyPr/>
          <a:lstStyle/>
          <a:p>
            <a:endParaRPr lang="hu-HU" dirty="0"/>
          </a:p>
        </p:txBody>
      </p:sp>
      <p:sp>
        <p:nvSpPr>
          <p:cNvPr id="9" name="Slide Number Placeholder 8"/>
          <p:cNvSpPr>
            <a:spLocks noGrp="1"/>
          </p:cNvSpPr>
          <p:nvPr>
            <p:ph type="sldNum" sz="quarter" idx="12"/>
          </p:nvPr>
        </p:nvSpPr>
        <p:spPr/>
        <p:txBody>
          <a:bodyPr/>
          <a:lstStyle/>
          <a:p>
            <a:fld id="{29C177B3-3777-49A4-A8CA-533607FD4D4C}" type="slidenum">
              <a:rPr lang="hu-HU" smtClean="0"/>
              <a:t>‹#›</a:t>
            </a:fld>
            <a:endParaRPr lang="hu-HU"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247104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a:t>Mintacím szerkesztése</a:t>
            </a:r>
            <a:endParaRPr lang="en-US" dirty="0"/>
          </a:p>
        </p:txBody>
      </p:sp>
      <p:sp>
        <p:nvSpPr>
          <p:cNvPr id="3" name="Date Placeholder 2"/>
          <p:cNvSpPr>
            <a:spLocks noGrp="1"/>
          </p:cNvSpPr>
          <p:nvPr>
            <p:ph type="dt" sz="half" idx="10"/>
          </p:nvPr>
        </p:nvSpPr>
        <p:spPr/>
        <p:txBody>
          <a:bodyPr/>
          <a:lstStyle/>
          <a:p>
            <a:fld id="{3EAA4366-4BD1-439B-9234-A9AFC7837957}" type="datetimeFigureOut">
              <a:rPr lang="hu-HU" smtClean="0"/>
              <a:t>2018.04.22.</a:t>
            </a:fld>
            <a:endParaRPr lang="hu-HU" dirty="0"/>
          </a:p>
        </p:txBody>
      </p:sp>
      <p:sp>
        <p:nvSpPr>
          <p:cNvPr id="4" name="Footer Placeholder 3"/>
          <p:cNvSpPr>
            <a:spLocks noGrp="1"/>
          </p:cNvSpPr>
          <p:nvPr>
            <p:ph type="ftr" sz="quarter" idx="11"/>
          </p:nvPr>
        </p:nvSpPr>
        <p:spPr/>
        <p:txBody>
          <a:bodyPr/>
          <a:lstStyle/>
          <a:p>
            <a:endParaRPr lang="hu-HU" dirty="0"/>
          </a:p>
        </p:txBody>
      </p:sp>
      <p:sp>
        <p:nvSpPr>
          <p:cNvPr id="5" name="Slide Number Placeholder 4"/>
          <p:cNvSpPr>
            <a:spLocks noGrp="1"/>
          </p:cNvSpPr>
          <p:nvPr>
            <p:ph type="sldNum" sz="quarter" idx="12"/>
          </p:nvPr>
        </p:nvSpPr>
        <p:spPr/>
        <p:txBody>
          <a:bodyPr/>
          <a:lstStyle/>
          <a:p>
            <a:fld id="{29C177B3-3777-49A4-A8CA-533607FD4D4C}" type="slidenum">
              <a:rPr lang="hu-HU" smtClean="0"/>
              <a:t>‹#›</a:t>
            </a:fld>
            <a:endParaRPr lang="hu-HU"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89788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AA4366-4BD1-439B-9234-A9AFC7837957}" type="datetimeFigureOut">
              <a:rPr lang="hu-HU" smtClean="0"/>
              <a:t>2018.04.22.</a:t>
            </a:fld>
            <a:endParaRPr lang="hu-HU" dirty="0"/>
          </a:p>
        </p:txBody>
      </p:sp>
      <p:sp>
        <p:nvSpPr>
          <p:cNvPr id="3" name="Footer Placeholder 2"/>
          <p:cNvSpPr>
            <a:spLocks noGrp="1"/>
          </p:cNvSpPr>
          <p:nvPr>
            <p:ph type="ftr" sz="quarter" idx="11"/>
          </p:nvPr>
        </p:nvSpPr>
        <p:spPr/>
        <p:txBody>
          <a:bodyPr/>
          <a:lstStyle/>
          <a:p>
            <a:endParaRPr lang="hu-HU" dirty="0"/>
          </a:p>
        </p:txBody>
      </p:sp>
      <p:sp>
        <p:nvSpPr>
          <p:cNvPr id="4" name="Slide Number Placeholder 3"/>
          <p:cNvSpPr>
            <a:spLocks noGrp="1"/>
          </p:cNvSpPr>
          <p:nvPr>
            <p:ph type="sldNum" sz="quarter" idx="12"/>
          </p:nvPr>
        </p:nvSpPr>
        <p:spPr/>
        <p:txBody>
          <a:bodyPr/>
          <a:lstStyle/>
          <a:p>
            <a:fld id="{29C177B3-3777-49A4-A8CA-533607FD4D4C}" type="slidenum">
              <a:rPr lang="hu-HU" smtClean="0"/>
              <a:t>‹#›</a:t>
            </a:fld>
            <a:endParaRPr lang="hu-HU" dirty="0"/>
          </a:p>
        </p:txBody>
      </p:sp>
    </p:spTree>
    <p:extLst>
      <p:ext uri="{BB962C8B-B14F-4D97-AF65-F5344CB8AC3E}">
        <p14:creationId xmlns:p14="http://schemas.microsoft.com/office/powerpoint/2010/main" val="1535428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hu-HU"/>
              <a:t>Mintacím szerkesztése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a:t>Mintaszöveg szerkesztése</a:t>
            </a:r>
          </a:p>
        </p:txBody>
      </p:sp>
      <p:sp>
        <p:nvSpPr>
          <p:cNvPr id="5" name="Date Placeholder 4"/>
          <p:cNvSpPr>
            <a:spLocks noGrp="1"/>
          </p:cNvSpPr>
          <p:nvPr>
            <p:ph type="dt" sz="half" idx="10"/>
          </p:nvPr>
        </p:nvSpPr>
        <p:spPr/>
        <p:txBody>
          <a:bodyPr/>
          <a:lstStyle/>
          <a:p>
            <a:fld id="{3EAA4366-4BD1-439B-9234-A9AFC7837957}" type="datetimeFigureOut">
              <a:rPr lang="hu-HU" smtClean="0"/>
              <a:t>2018.04.22.</a:t>
            </a:fld>
            <a:endParaRPr lang="hu-HU" dirty="0"/>
          </a:p>
        </p:txBody>
      </p:sp>
      <p:sp>
        <p:nvSpPr>
          <p:cNvPr id="6" name="Footer Placeholder 5"/>
          <p:cNvSpPr>
            <a:spLocks noGrp="1"/>
          </p:cNvSpPr>
          <p:nvPr>
            <p:ph type="ftr" sz="quarter" idx="11"/>
          </p:nvPr>
        </p:nvSpPr>
        <p:spPr/>
        <p:txBody>
          <a:bodyPr/>
          <a:lstStyle/>
          <a:p>
            <a:endParaRPr lang="hu-HU" dirty="0"/>
          </a:p>
        </p:txBody>
      </p:sp>
      <p:sp>
        <p:nvSpPr>
          <p:cNvPr id="7" name="Slide Number Placeholder 6"/>
          <p:cNvSpPr>
            <a:spLocks noGrp="1"/>
          </p:cNvSpPr>
          <p:nvPr>
            <p:ph type="sldNum" sz="quarter" idx="12"/>
          </p:nvPr>
        </p:nvSpPr>
        <p:spPr/>
        <p:txBody>
          <a:bodyPr/>
          <a:lstStyle/>
          <a:p>
            <a:fld id="{29C177B3-3777-49A4-A8CA-533607FD4D4C}" type="slidenum">
              <a:rPr lang="hu-HU" smtClean="0"/>
              <a:t>‹#›</a:t>
            </a:fld>
            <a:endParaRPr lang="hu-HU"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634451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hu-HU"/>
              <a:t>Mintacím szerkesztése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u-HU" dirty="0"/>
              <a:t>Kép beszúrásához kattintson az ikonra</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a:t>Mintaszöveg szerkesztése</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3EAA4366-4BD1-439B-9234-A9AFC7837957}" type="datetimeFigureOut">
              <a:rPr lang="hu-HU" smtClean="0"/>
              <a:t>2018.04.22.</a:t>
            </a:fld>
            <a:endParaRPr lang="hu-HU" dirty="0"/>
          </a:p>
        </p:txBody>
      </p:sp>
      <p:sp>
        <p:nvSpPr>
          <p:cNvPr id="6" name="Footer Placeholder 5"/>
          <p:cNvSpPr>
            <a:spLocks noGrp="1"/>
          </p:cNvSpPr>
          <p:nvPr>
            <p:ph type="ftr" sz="quarter" idx="11"/>
          </p:nvPr>
        </p:nvSpPr>
        <p:spPr>
          <a:xfrm>
            <a:off x="1447382" y="318640"/>
            <a:ext cx="5541004" cy="320931"/>
          </a:xfrm>
        </p:spPr>
        <p:txBody>
          <a:bodyPr/>
          <a:lstStyle/>
          <a:p>
            <a:endParaRPr lang="hu-HU" dirty="0"/>
          </a:p>
        </p:txBody>
      </p:sp>
      <p:sp>
        <p:nvSpPr>
          <p:cNvPr id="7" name="Slide Number Placeholder 6"/>
          <p:cNvSpPr>
            <a:spLocks noGrp="1"/>
          </p:cNvSpPr>
          <p:nvPr>
            <p:ph type="sldNum" sz="quarter" idx="12"/>
          </p:nvPr>
        </p:nvSpPr>
        <p:spPr/>
        <p:txBody>
          <a:bodyPr/>
          <a:lstStyle/>
          <a:p>
            <a:fld id="{29C177B3-3777-49A4-A8CA-533607FD4D4C}" type="slidenum">
              <a:rPr lang="hu-HU" smtClean="0"/>
              <a:t>‹#›</a:t>
            </a:fld>
            <a:endParaRPr lang="hu-HU"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186661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hu-HU"/>
              <a:t>Mintacím szerkesztése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3EAA4366-4BD1-439B-9234-A9AFC7837957}" type="datetimeFigureOut">
              <a:rPr lang="hu-HU" smtClean="0"/>
              <a:t>2018.04.22.</a:t>
            </a:fld>
            <a:endParaRPr lang="hu-HU"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hu-HU"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29C177B3-3777-49A4-A8CA-533607FD4D4C}" type="slidenum">
              <a:rPr lang="hu-HU" smtClean="0"/>
              <a:t>‹#›</a:t>
            </a:fld>
            <a:endParaRPr lang="hu-HU"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581283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1.jpg"/><Relationship Id="rId1" Type="http://schemas.openxmlformats.org/officeDocument/2006/relationships/slideLayout" Target="../slideLayouts/slideLayout4.xml"/><Relationship Id="rId5" Type="http://schemas.openxmlformats.org/officeDocument/2006/relationships/image" Target="../media/image8.jpg"/><Relationship Id="rId4" Type="http://schemas.openxmlformats.org/officeDocument/2006/relationships/image" Target="../media/image7.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39" name="Rectangle 38">
            <a:extLst>
              <a:ext uri="{FF2B5EF4-FFF2-40B4-BE49-F238E27FC236}">
                <a16:creationId xmlns:a16="http://schemas.microsoft.com/office/drawing/2014/main" id="{56412368-7E6B-4064-B6FA-72DF6DA0C2DB}"/>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8014FE20-9BCC-4219-A8AD-B1C110BD558D}"/>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pic>
        <p:nvPicPr>
          <p:cNvPr id="83" name="Picture 42">
            <a:extLst>
              <a:ext uri="{FF2B5EF4-FFF2-40B4-BE49-F238E27FC236}">
                <a16:creationId xmlns:a16="http://schemas.microsoft.com/office/drawing/2014/main" id="{6DF84359-5DD6-461B-9519-90AA2F46C1BE}"/>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84" name="Straight Connector 44">
            <a:extLst>
              <a:ext uri="{FF2B5EF4-FFF2-40B4-BE49-F238E27FC236}">
                <a16:creationId xmlns:a16="http://schemas.microsoft.com/office/drawing/2014/main" id="{E90BC892-CE86-41EE-8A3B-2178D5170C7C}"/>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grpSp>
        <p:nvGrpSpPr>
          <p:cNvPr id="85" name="Group 46">
            <a:extLst>
              <a:ext uri="{FF2B5EF4-FFF2-40B4-BE49-F238E27FC236}">
                <a16:creationId xmlns:a16="http://schemas.microsoft.com/office/drawing/2014/main" id="{36439133-030D-427C-AADE-2B48B1991785}"/>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477388" y="482171"/>
            <a:ext cx="4074533" cy="5149101"/>
            <a:chOff x="7477388" y="482171"/>
            <a:chExt cx="4074533" cy="5149101"/>
          </a:xfrm>
        </p:grpSpPr>
        <p:sp>
          <p:nvSpPr>
            <p:cNvPr id="48" name="Rectangle 47">
              <a:extLst>
                <a:ext uri="{FF2B5EF4-FFF2-40B4-BE49-F238E27FC236}">
                  <a16:creationId xmlns:a16="http://schemas.microsoft.com/office/drawing/2014/main" id="{2C11378B-6628-411A-9A79-CF10232D7DFD}"/>
                </a:ext>
              </a:extLst>
            </p:cNvPr>
            <p:cNvSpPr/>
            <p:nvPr>
              <p:extLst>
                <p:ext uri="{386F3935-93C4-4BCD-93E2-E3B085C9AB24}">
                  <p16:designElem xmlns:p16="http://schemas.microsoft.com/office/powerpoint/2015/main" val="1"/>
                </p:ext>
              </p:extLst>
            </p:nvPr>
          </p:nvSpPr>
          <p:spPr>
            <a:xfrm>
              <a:off x="7477388" y="482171"/>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6" name="Rectangle 48">
              <a:extLst>
                <a:ext uri="{FF2B5EF4-FFF2-40B4-BE49-F238E27FC236}">
                  <a16:creationId xmlns:a16="http://schemas.microsoft.com/office/drawing/2014/main" id="{08E6BF6A-26B8-45E6-887E-FE78A7984F48}"/>
                </a:ext>
              </a:extLst>
            </p:cNvPr>
            <p:cNvSpPr/>
            <p:nvPr>
              <p:extLst>
                <p:ext uri="{386F3935-93C4-4BCD-93E2-E3B085C9AB24}">
                  <p16:designElem xmlns:p16="http://schemas.microsoft.com/office/powerpoint/2015/main" val="1"/>
                </p:ext>
              </p:extLst>
            </p:nvPr>
          </p:nvSpPr>
          <p:spPr>
            <a:xfrm>
              <a:off x="7790447" y="812507"/>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87" name="Rectangle 50">
            <a:extLst>
              <a:ext uri="{FF2B5EF4-FFF2-40B4-BE49-F238E27FC236}">
                <a16:creationId xmlns:a16="http://schemas.microsoft.com/office/drawing/2014/main" id="{82388B0B-738B-4313-8674-79D97E74A005}"/>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51624" y="977965"/>
            <a:ext cx="3119444" cy="4135339"/>
          </a:xfrm>
          <a:prstGeom prst="rect">
            <a:avLst/>
          </a:prstGeom>
          <a:solidFill>
            <a:schemeClr val="bg1"/>
          </a:solid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3" name="Straight Connector 52">
            <a:extLst>
              <a:ext uri="{FF2B5EF4-FFF2-40B4-BE49-F238E27FC236}">
                <a16:creationId xmlns:a16="http://schemas.microsoft.com/office/drawing/2014/main" id="{A661C966-C6C8-4667-903D-E68521C357FC}"/>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2618" y="3528543"/>
            <a:ext cx="5536119" cy="0"/>
          </a:xfrm>
          <a:prstGeom prst="line">
            <a:avLst/>
          </a:prstGeom>
          <a:ln w="31750"/>
        </p:spPr>
        <p:style>
          <a:lnRef idx="3">
            <a:schemeClr val="accent1"/>
          </a:lnRef>
          <a:fillRef idx="0">
            <a:schemeClr val="accent1"/>
          </a:fillRef>
          <a:effectRef idx="2">
            <a:schemeClr val="accent1"/>
          </a:effectRef>
          <a:fontRef idx="minor">
            <a:schemeClr val="tx1"/>
          </a:fontRef>
        </p:style>
      </p:cxnSp>
      <p:pic>
        <p:nvPicPr>
          <p:cNvPr id="4" name="Kép 3" descr="A képen szöveg, újság, merevlemez, elem látható&#10;&#10;A leírás teljesen megbízható">
            <a:extLst>
              <a:ext uri="{FF2B5EF4-FFF2-40B4-BE49-F238E27FC236}">
                <a16:creationId xmlns:a16="http://schemas.microsoft.com/office/drawing/2014/main" id="{2D783A83-39DD-4115-9B3B-17137872888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35255" y="1116345"/>
            <a:ext cx="2561338" cy="3866172"/>
          </a:xfrm>
          <a:prstGeom prst="rect">
            <a:avLst/>
          </a:prstGeom>
        </p:spPr>
      </p:pic>
      <p:sp>
        <p:nvSpPr>
          <p:cNvPr id="2" name="Cím 1">
            <a:extLst>
              <a:ext uri="{FF2B5EF4-FFF2-40B4-BE49-F238E27FC236}">
                <a16:creationId xmlns:a16="http://schemas.microsoft.com/office/drawing/2014/main" id="{23B92C98-7F5E-4564-AA99-4D8C1CBDB2E9}"/>
              </a:ext>
            </a:extLst>
          </p:cNvPr>
          <p:cNvSpPr>
            <a:spLocks noGrp="1"/>
          </p:cNvSpPr>
          <p:nvPr>
            <p:ph type="ctrTitle"/>
          </p:nvPr>
        </p:nvSpPr>
        <p:spPr>
          <a:xfrm>
            <a:off x="1452617" y="976508"/>
            <a:ext cx="5525305" cy="2367221"/>
          </a:xfrm>
        </p:spPr>
        <p:txBody>
          <a:bodyPr>
            <a:normAutofit/>
          </a:bodyPr>
          <a:lstStyle/>
          <a:p>
            <a:r>
              <a:rPr lang="hu-HU" sz="5400" cap="none">
                <a:latin typeface="Baskerville Old Face" panose="02020602080505020303" pitchFamily="18" charset="0"/>
              </a:rPr>
              <a:t>Színpadon Az ember tragédiája</a:t>
            </a:r>
            <a:endParaRPr lang="hu-HU" sz="5400" cap="none" dirty="0">
              <a:latin typeface="Baskerville Old Face" panose="02020602080505020303" pitchFamily="18" charset="0"/>
            </a:endParaRPr>
          </a:p>
        </p:txBody>
      </p:sp>
    </p:spTree>
    <p:extLst>
      <p:ext uri="{BB962C8B-B14F-4D97-AF65-F5344CB8AC3E}">
        <p14:creationId xmlns:p14="http://schemas.microsoft.com/office/powerpoint/2010/main" val="2469912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F0923F4B-4ADD-4827-8810-AD452D9D7572}"/>
              </a:ext>
            </a:extLst>
          </p:cNvPr>
          <p:cNvSpPr>
            <a:spLocks noGrp="1"/>
          </p:cNvSpPr>
          <p:nvPr>
            <p:ph type="title"/>
          </p:nvPr>
        </p:nvSpPr>
        <p:spPr>
          <a:xfrm>
            <a:off x="1449217" y="1358900"/>
            <a:ext cx="9605635" cy="505294"/>
          </a:xfrm>
        </p:spPr>
        <p:txBody>
          <a:bodyPr>
            <a:normAutofit fontScale="90000"/>
          </a:bodyPr>
          <a:lstStyle/>
          <a:p>
            <a:pPr algn="ctr"/>
            <a:r>
              <a:rPr lang="hu-HU" cap="none" dirty="0">
                <a:latin typeface="Baskerville Old Face" panose="02020602080505020303" pitchFamily="18" charset="0"/>
              </a:rPr>
              <a:t>Az ember tragédiáját:</a:t>
            </a:r>
          </a:p>
        </p:txBody>
      </p:sp>
      <p:pic>
        <p:nvPicPr>
          <p:cNvPr id="6" name="Tartalom helye 5" descr="A képen férfi, személy, fal, viselés látható&#10;&#10;A leírás teljesen megbízható">
            <a:extLst>
              <a:ext uri="{FF2B5EF4-FFF2-40B4-BE49-F238E27FC236}">
                <a16:creationId xmlns:a16="http://schemas.microsoft.com/office/drawing/2014/main" id="{EAD1632B-882E-47E1-BB4A-B3591FCE613C}"/>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2151062" y="2009582"/>
            <a:ext cx="2865740" cy="3020963"/>
          </a:xfrm>
          <a:prstGeom prst="rect">
            <a:avLst/>
          </a:prstGeom>
          <a:ln w="88900" cap="sq" cmpd="thickThin">
            <a:solidFill>
              <a:srgbClr val="000000"/>
            </a:solidFill>
            <a:prstDash val="solid"/>
            <a:miter lim="800000"/>
          </a:ln>
          <a:effectLst>
            <a:innerShdw blurRad="76200">
              <a:srgbClr val="000000"/>
            </a:innerShdw>
          </a:effectLst>
        </p:spPr>
      </p:pic>
      <p:pic>
        <p:nvPicPr>
          <p:cNvPr id="8" name="Tartalom helye 7" descr="A képen férfi, személy, épület, fénykép látható&#10;&#10;A leírás teljesen megbízható">
            <a:extLst>
              <a:ext uri="{FF2B5EF4-FFF2-40B4-BE49-F238E27FC236}">
                <a16:creationId xmlns:a16="http://schemas.microsoft.com/office/drawing/2014/main" id="{7FC9219F-E651-4570-B773-D28F5AAA47E1}"/>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7518098" y="2009581"/>
            <a:ext cx="2865740" cy="3020963"/>
          </a:xfrm>
          <a:prstGeom prst="rect">
            <a:avLst/>
          </a:prstGeom>
          <a:ln w="88900" cap="sq" cmpd="thickThin">
            <a:solidFill>
              <a:srgbClr val="000000"/>
            </a:solidFill>
            <a:prstDash val="solid"/>
            <a:miter lim="800000"/>
          </a:ln>
          <a:effectLst>
            <a:innerShdw blurRad="76200">
              <a:srgbClr val="000000"/>
            </a:innerShdw>
          </a:effectLst>
        </p:spPr>
      </p:pic>
      <p:sp>
        <p:nvSpPr>
          <p:cNvPr id="9" name="Szövegdoboz 8">
            <a:extLst>
              <a:ext uri="{FF2B5EF4-FFF2-40B4-BE49-F238E27FC236}">
                <a16:creationId xmlns:a16="http://schemas.microsoft.com/office/drawing/2014/main" id="{50F3B5AC-6EC6-4A61-BE33-0374A7181BEA}"/>
              </a:ext>
            </a:extLst>
          </p:cNvPr>
          <p:cNvSpPr txBox="1"/>
          <p:nvPr/>
        </p:nvSpPr>
        <p:spPr>
          <a:xfrm>
            <a:off x="7734149" y="5175933"/>
            <a:ext cx="2433639" cy="646331"/>
          </a:xfrm>
          <a:prstGeom prst="rect">
            <a:avLst/>
          </a:prstGeom>
          <a:noFill/>
        </p:spPr>
        <p:txBody>
          <a:bodyPr wrap="square" rtlCol="0">
            <a:spAutoFit/>
          </a:bodyPr>
          <a:lstStyle/>
          <a:p>
            <a:pPr algn="ctr"/>
            <a:r>
              <a:rPr lang="hu-HU" i="1" dirty="0" err="1">
                <a:latin typeface="Baskerville Old Face" panose="02020602080505020303" pitchFamily="18" charset="0"/>
              </a:rPr>
              <a:t>Pauley</a:t>
            </a:r>
            <a:r>
              <a:rPr lang="hu-HU" i="1" dirty="0">
                <a:latin typeface="Baskerville Old Face" panose="02020602080505020303" pitchFamily="18" charset="0"/>
              </a:rPr>
              <a:t> Ede</a:t>
            </a:r>
          </a:p>
          <a:p>
            <a:pPr algn="ctr"/>
            <a:r>
              <a:rPr lang="hu-HU" i="1" dirty="0">
                <a:latin typeface="Baskerville Old Face" panose="02020602080505020303" pitchFamily="18" charset="0"/>
              </a:rPr>
              <a:t>a szerző</a:t>
            </a:r>
          </a:p>
        </p:txBody>
      </p:sp>
      <p:sp>
        <p:nvSpPr>
          <p:cNvPr id="10" name="Szövegdoboz 9">
            <a:extLst>
              <a:ext uri="{FF2B5EF4-FFF2-40B4-BE49-F238E27FC236}">
                <a16:creationId xmlns:a16="http://schemas.microsoft.com/office/drawing/2014/main" id="{3D9757E5-44A0-49D3-A9DA-78BE6B557B79}"/>
              </a:ext>
            </a:extLst>
          </p:cNvPr>
          <p:cNvSpPr txBox="1"/>
          <p:nvPr/>
        </p:nvSpPr>
        <p:spPr>
          <a:xfrm>
            <a:off x="2269482" y="5175934"/>
            <a:ext cx="2628900" cy="646331"/>
          </a:xfrm>
          <a:prstGeom prst="rect">
            <a:avLst/>
          </a:prstGeom>
          <a:noFill/>
        </p:spPr>
        <p:txBody>
          <a:bodyPr wrap="square" rtlCol="0">
            <a:spAutoFit/>
          </a:bodyPr>
          <a:lstStyle/>
          <a:p>
            <a:pPr algn="ctr"/>
            <a:r>
              <a:rPr lang="hu-HU" i="1" dirty="0">
                <a:latin typeface="Baskerville Old Face" panose="02020602080505020303" pitchFamily="18" charset="0"/>
              </a:rPr>
              <a:t>Madách Imre</a:t>
            </a:r>
          </a:p>
          <a:p>
            <a:pPr algn="ctr"/>
            <a:r>
              <a:rPr lang="hu-HU" i="1" dirty="0">
                <a:latin typeface="Baskerville Old Face" panose="02020602080505020303" pitchFamily="18" charset="0"/>
              </a:rPr>
              <a:t>az író</a:t>
            </a:r>
          </a:p>
        </p:txBody>
      </p:sp>
    </p:spTree>
    <p:extLst>
      <p:ext uri="{BB962C8B-B14F-4D97-AF65-F5344CB8AC3E}">
        <p14:creationId xmlns:p14="http://schemas.microsoft.com/office/powerpoint/2010/main" val="39204492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E02DA677-C58A-4FCE-A9A0-E66A42EBD9A5}"/>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23" name="Picture 22">
            <a:extLst>
              <a:ext uri="{FF2B5EF4-FFF2-40B4-BE49-F238E27FC236}">
                <a16:creationId xmlns:a16="http://schemas.microsoft.com/office/drawing/2014/main" id="{9D85B319-9C30-4D92-B664-CA444ECD79BA}"/>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25" name="Straight Connector 24">
            <a:extLst>
              <a:ext uri="{FF2B5EF4-FFF2-40B4-BE49-F238E27FC236}">
                <a16:creationId xmlns:a16="http://schemas.microsoft.com/office/drawing/2014/main" id="{D7573C1E-3785-43C9-A262-1DA9DF97F85C}"/>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885D4A50-6846-431E-A61E-5C6DC099CF0C}"/>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 useBgFill="1">
        <p:nvSpPr>
          <p:cNvPr id="29" name="Rectangle 28">
            <a:extLst>
              <a:ext uri="{FF2B5EF4-FFF2-40B4-BE49-F238E27FC236}">
                <a16:creationId xmlns:a16="http://schemas.microsoft.com/office/drawing/2014/main" id="{DB11B611-1B79-4ABC-8D72-4DC85A2A578E}"/>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30">
            <a:extLst>
              <a:ext uri="{FF2B5EF4-FFF2-40B4-BE49-F238E27FC236}">
                <a16:creationId xmlns:a16="http://schemas.microsoft.com/office/drawing/2014/main" id="{49954531-3F27-4E48-83B1-1123C5BA4F4D}"/>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pic>
        <p:nvPicPr>
          <p:cNvPr id="33" name="Picture 32">
            <a:extLst>
              <a:ext uri="{FF2B5EF4-FFF2-40B4-BE49-F238E27FC236}">
                <a16:creationId xmlns:a16="http://schemas.microsoft.com/office/drawing/2014/main" id="{9724DFD3-2F3F-4857-946B-042FDED8F48F}"/>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35" name="Straight Connector 34">
            <a:extLst>
              <a:ext uri="{FF2B5EF4-FFF2-40B4-BE49-F238E27FC236}">
                <a16:creationId xmlns:a16="http://schemas.microsoft.com/office/drawing/2014/main" id="{FB6E0628-52CF-4950-8D4E-4345202603D9}"/>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grpSp>
        <p:nvGrpSpPr>
          <p:cNvPr id="37" name="Group 36">
            <a:extLst>
              <a:ext uri="{FF2B5EF4-FFF2-40B4-BE49-F238E27FC236}">
                <a16:creationId xmlns:a16="http://schemas.microsoft.com/office/drawing/2014/main" id="{2C74BA31-6766-4A2B-9C20-5195543DDA65}"/>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60131" y="482171"/>
            <a:ext cx="6091791" cy="5149101"/>
            <a:chOff x="5446003" y="583365"/>
            <a:chExt cx="6091790" cy="5181928"/>
          </a:xfrm>
        </p:grpSpPr>
        <p:sp>
          <p:nvSpPr>
            <p:cNvPr id="38" name="Rectangle 37">
              <a:extLst>
                <a:ext uri="{FF2B5EF4-FFF2-40B4-BE49-F238E27FC236}">
                  <a16:creationId xmlns:a16="http://schemas.microsoft.com/office/drawing/2014/main" id="{C635B37E-B8F5-4D8A-ADB2-572417C00F8C}"/>
                </a:ext>
              </a:extLst>
            </p:cNvPr>
            <p:cNvSpPr/>
            <p:nvPr>
              <p:extLst>
                <p:ext uri="{386F3935-93C4-4BCD-93E2-E3B085C9AB24}">
                  <p16:designElem xmlns:p16="http://schemas.microsoft.com/office/powerpoint/2015/main" val="1"/>
                </p:ext>
              </p:extLst>
            </p:nvPr>
          </p:nvSpPr>
          <p:spPr>
            <a:xfrm>
              <a:off x="5446003" y="583365"/>
              <a:ext cx="6091790"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9" name="Rectangle 38">
              <a:extLst>
                <a:ext uri="{FF2B5EF4-FFF2-40B4-BE49-F238E27FC236}">
                  <a16:creationId xmlns:a16="http://schemas.microsoft.com/office/drawing/2014/main" id="{BF36B717-38D8-434E-A5DF-D49C8F807167}"/>
                </a:ext>
              </a:extLst>
            </p:cNvPr>
            <p:cNvSpPr/>
            <p:nvPr>
              <p:extLst>
                <p:ext uri="{386F3935-93C4-4BCD-93E2-E3B085C9AB24}">
                  <p16:designElem xmlns:p16="http://schemas.microsoft.com/office/powerpoint/2015/main" val="1"/>
                </p:ext>
              </p:extLst>
            </p:nvPr>
          </p:nvSpPr>
          <p:spPr>
            <a:xfrm>
              <a:off x="5764828" y="915807"/>
              <a:ext cx="5461779" cy="4494927"/>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cxnSp>
        <p:nvCxnSpPr>
          <p:cNvPr id="41" name="Straight Connector 40">
            <a:extLst>
              <a:ext uri="{FF2B5EF4-FFF2-40B4-BE49-F238E27FC236}">
                <a16:creationId xmlns:a16="http://schemas.microsoft.com/office/drawing/2014/main" id="{D9447CC7-2393-417B-A420-7853BF787D94}"/>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3897" y="1847088"/>
            <a:ext cx="3523712"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3" name="Tartalom helye 2">
            <a:extLst>
              <a:ext uri="{FF2B5EF4-FFF2-40B4-BE49-F238E27FC236}">
                <a16:creationId xmlns:a16="http://schemas.microsoft.com/office/drawing/2014/main" id="{528817A4-52B5-462E-AB42-45B409066D5F}"/>
              </a:ext>
            </a:extLst>
          </p:cNvPr>
          <p:cNvSpPr>
            <a:spLocks noGrp="1"/>
          </p:cNvSpPr>
          <p:nvPr>
            <p:ph sz="half" idx="1"/>
          </p:nvPr>
        </p:nvSpPr>
        <p:spPr>
          <a:xfrm>
            <a:off x="1453896" y="1983468"/>
            <a:ext cx="3523712" cy="3450613"/>
          </a:xfrm>
        </p:spPr>
        <p:txBody>
          <a:bodyPr vert="horz" lIns="91440" tIns="45720" rIns="91440" bIns="45720" rtlCol="0" anchor="t">
            <a:normAutofit/>
          </a:bodyPr>
          <a:lstStyle/>
          <a:p>
            <a:pPr marL="0" indent="0">
              <a:buNone/>
            </a:pPr>
            <a:r>
              <a:rPr lang="en-US" sz="2200" dirty="0">
                <a:latin typeface="Baskerville Old Face" panose="02020602080505020303" pitchFamily="18" charset="0"/>
              </a:rPr>
              <a:t>1883. szeptember 23-án adták elő a </a:t>
            </a:r>
            <a:r>
              <a:rPr lang="en-US" sz="2200" dirty="0" err="1">
                <a:latin typeface="Baskerville Old Face" panose="02020602080505020303" pitchFamily="18" charset="0"/>
              </a:rPr>
              <a:t>művet</a:t>
            </a:r>
            <a:r>
              <a:rPr lang="hu-HU" sz="2200" dirty="0">
                <a:latin typeface="Baskerville Old Face" panose="02020602080505020303" pitchFamily="18" charset="0"/>
              </a:rPr>
              <a:t> Budapesten</a:t>
            </a:r>
            <a:r>
              <a:rPr lang="en-US" sz="2200" dirty="0">
                <a:latin typeface="Baskerville Old Face" panose="02020602080505020303" pitchFamily="18" charset="0"/>
              </a:rPr>
              <a:t> a Nemzeti Színházban és ezután még 97-szer tűzhették műsorra Madách művének színpadi változatát.</a:t>
            </a:r>
          </a:p>
        </p:txBody>
      </p:sp>
      <p:pic>
        <p:nvPicPr>
          <p:cNvPr id="7" name="Kép 6" descr="A képen szöveg, térkép látható&#10;&#10;A leírás teljesen megbízható">
            <a:extLst>
              <a:ext uri="{FF2B5EF4-FFF2-40B4-BE49-F238E27FC236}">
                <a16:creationId xmlns:a16="http://schemas.microsoft.com/office/drawing/2014/main" id="{9DC8AFEC-D53E-4356-828C-52002F5566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44758" y="812647"/>
            <a:ext cx="5461780" cy="4466311"/>
          </a:xfrm>
          <a:prstGeom prst="rect">
            <a:avLst/>
          </a:prstGeom>
        </p:spPr>
      </p:pic>
      <p:sp>
        <p:nvSpPr>
          <p:cNvPr id="18" name="Ellipszis 17">
            <a:extLst>
              <a:ext uri="{FF2B5EF4-FFF2-40B4-BE49-F238E27FC236}">
                <a16:creationId xmlns:a16="http://schemas.microsoft.com/office/drawing/2014/main" id="{64B5C4F2-48B0-499A-926B-EDB6395603AE}"/>
              </a:ext>
            </a:extLst>
          </p:cNvPr>
          <p:cNvSpPr/>
          <p:nvPr/>
        </p:nvSpPr>
        <p:spPr>
          <a:xfrm>
            <a:off x="7895572" y="2464754"/>
            <a:ext cx="171130" cy="1724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dirty="0"/>
          </a:p>
        </p:txBody>
      </p:sp>
    </p:spTree>
    <p:extLst>
      <p:ext uri="{BB962C8B-B14F-4D97-AF65-F5344CB8AC3E}">
        <p14:creationId xmlns:p14="http://schemas.microsoft.com/office/powerpoint/2010/main" val="11530408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78005C7C-0744-4210-8D94-5B8B0263493A}"/>
              </a:ext>
            </a:extLst>
          </p:cNvPr>
          <p:cNvSpPr>
            <a:spLocks noGrp="1"/>
          </p:cNvSpPr>
          <p:nvPr>
            <p:ph type="title"/>
          </p:nvPr>
        </p:nvSpPr>
        <p:spPr>
          <a:xfrm>
            <a:off x="1453288" y="533186"/>
            <a:ext cx="9605635" cy="1059305"/>
          </a:xfrm>
        </p:spPr>
        <p:txBody>
          <a:bodyPr>
            <a:normAutofit/>
          </a:bodyPr>
          <a:lstStyle/>
          <a:p>
            <a:pPr algn="ctr"/>
            <a:r>
              <a:rPr lang="hu-HU" sz="6000" cap="none" dirty="0">
                <a:latin typeface="Baskerville Old Face" panose="02020602080505020303" pitchFamily="18" charset="0"/>
              </a:rPr>
              <a:t>Pauley Ede</a:t>
            </a:r>
          </a:p>
        </p:txBody>
      </p:sp>
      <p:sp>
        <p:nvSpPr>
          <p:cNvPr id="3" name="Tartalom helye 2">
            <a:extLst>
              <a:ext uri="{FF2B5EF4-FFF2-40B4-BE49-F238E27FC236}">
                <a16:creationId xmlns:a16="http://schemas.microsoft.com/office/drawing/2014/main" id="{45A6B4FA-5144-4CF0-82B0-C40057059D9D}"/>
              </a:ext>
            </a:extLst>
          </p:cNvPr>
          <p:cNvSpPr>
            <a:spLocks noGrp="1"/>
          </p:cNvSpPr>
          <p:nvPr>
            <p:ph sz="half" idx="1"/>
          </p:nvPr>
        </p:nvSpPr>
        <p:spPr>
          <a:xfrm>
            <a:off x="1450848" y="1816914"/>
            <a:ext cx="4645152" cy="4164786"/>
          </a:xfrm>
        </p:spPr>
        <p:txBody>
          <a:bodyPr>
            <a:noAutofit/>
          </a:bodyPr>
          <a:lstStyle/>
          <a:p>
            <a:pPr marL="0" indent="0">
              <a:buNone/>
            </a:pPr>
            <a:r>
              <a:rPr lang="hu-HU" sz="1700" dirty="0">
                <a:latin typeface="Baskerville Old Face" panose="02020602080505020303" pitchFamily="18" charset="0"/>
              </a:rPr>
              <a:t>Született 1836. március 12. - 1894. március 12. Színész, rendező, színészpedagógus, igazgató, fordító volt, valamint a budapesti Nemzeti Színház főigazgatója és a Kisfaludy Társaság is tagja volt. Álnevet vett fel, hogy színpadon szerepelhessen, hiszen szülei azt akarták, hogy pap legyen belőle. Bejárta Kolozsvár, Szeged, Debrecen, Győr színpadait. 1859-ben feleségül vette Gvozdanovits Juliát, aki 1880. május 1-jén történt haláláig volt tagja a Nemzeti Színháznak. 1860-tól 1863-ig a kolozsvári állandó színháznak volt szerződött tagja, mint első rangú drámai színész, majd mint rendező. </a:t>
            </a:r>
          </a:p>
        </p:txBody>
      </p:sp>
      <p:sp>
        <p:nvSpPr>
          <p:cNvPr id="4" name="Tartalom helye 3">
            <a:extLst>
              <a:ext uri="{FF2B5EF4-FFF2-40B4-BE49-F238E27FC236}">
                <a16:creationId xmlns:a16="http://schemas.microsoft.com/office/drawing/2014/main" id="{7257F7FF-B0A0-4D31-9140-8EB12E2F1F3E}"/>
              </a:ext>
            </a:extLst>
          </p:cNvPr>
          <p:cNvSpPr>
            <a:spLocks noGrp="1"/>
          </p:cNvSpPr>
          <p:nvPr>
            <p:ph sz="half" idx="2"/>
          </p:nvPr>
        </p:nvSpPr>
        <p:spPr>
          <a:xfrm>
            <a:off x="6413771" y="1823988"/>
            <a:ext cx="4645152" cy="4157712"/>
          </a:xfrm>
        </p:spPr>
        <p:txBody>
          <a:bodyPr>
            <a:noAutofit/>
          </a:bodyPr>
          <a:lstStyle/>
          <a:p>
            <a:pPr marL="0" indent="0">
              <a:buNone/>
            </a:pPr>
            <a:r>
              <a:rPr lang="hu-HU" sz="1700" dirty="0">
                <a:latin typeface="Baskerville Old Face" panose="02020602080505020303" pitchFamily="18" charset="0"/>
              </a:rPr>
              <a:t>1863 augusztusában meghívást kapott a budapesti Nemzeti Színházhoz, ahol néhány nagyobb szerepben, úgy mint Hamlet, Bánk bán, Rang és mód annyira megnyerte a közönség tetszését, hogy nejével együtt már szeptember 1-től szerződtették. -1868-ban Radnótfáy Sámuel, a Nemzeti Színház igazgatója nevezete ki rendezővé. Szigligeti halála után őt nevezték ki a Nemzeti Színház drámai igazgatójának, majd főigazgató lett, melyet haláláig be is töltött. 1881-ben megkapta őfelségétől a Ferenc József-rend lovagkeresztje kitüntetést.</a:t>
            </a:r>
          </a:p>
          <a:p>
            <a:pPr marL="0" indent="0">
              <a:spcBef>
                <a:spcPts val="0"/>
              </a:spcBef>
              <a:buNone/>
            </a:pPr>
            <a:r>
              <a:rPr lang="hu-HU" sz="1700" dirty="0">
                <a:latin typeface="Baskerville Old Face" panose="02020602080505020303" pitchFamily="18" charset="0"/>
              </a:rPr>
              <a:t>1888-ban elnöke lett az Írók és Művészek Társaságának.</a:t>
            </a:r>
            <a:endParaRPr lang="hu-HU" sz="1700" dirty="0"/>
          </a:p>
        </p:txBody>
      </p:sp>
    </p:spTree>
    <p:extLst>
      <p:ext uri="{BB962C8B-B14F-4D97-AF65-F5344CB8AC3E}">
        <p14:creationId xmlns:p14="http://schemas.microsoft.com/office/powerpoint/2010/main" val="13375002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37" name="Rectangle 14">
            <a:extLst>
              <a:ext uri="{FF2B5EF4-FFF2-40B4-BE49-F238E27FC236}">
                <a16:creationId xmlns:a16="http://schemas.microsoft.com/office/drawing/2014/main" id="{785F1D78-FD9F-4432-B90E-00D863D4F315}"/>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38" name="Picture 16">
            <a:extLst>
              <a:ext uri="{FF2B5EF4-FFF2-40B4-BE49-F238E27FC236}">
                <a16:creationId xmlns:a16="http://schemas.microsoft.com/office/drawing/2014/main" id="{0F47C422-E141-4484-A58E-A1A3B656C567}"/>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39" name="Straight Connector 18">
            <a:extLst>
              <a:ext uri="{FF2B5EF4-FFF2-40B4-BE49-F238E27FC236}">
                <a16:creationId xmlns:a16="http://schemas.microsoft.com/office/drawing/2014/main" id="{36A0C8A2-5797-403D-A628-7C98BC65B0C9}"/>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40" name="Straight Connector 20">
            <a:extLst>
              <a:ext uri="{FF2B5EF4-FFF2-40B4-BE49-F238E27FC236}">
                <a16:creationId xmlns:a16="http://schemas.microsoft.com/office/drawing/2014/main" id="{50510184-8357-4F2F-AD66-6EA07B446C55}"/>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 useBgFill="1">
        <p:nvSpPr>
          <p:cNvPr id="41" name="Rectangle 22">
            <a:extLst>
              <a:ext uri="{FF2B5EF4-FFF2-40B4-BE49-F238E27FC236}">
                <a16:creationId xmlns:a16="http://schemas.microsoft.com/office/drawing/2014/main" id="{ADBF909D-E2A6-48AE-A5E5-C8A614DD6CDC}"/>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Rectangle 24">
            <a:extLst>
              <a:ext uri="{FF2B5EF4-FFF2-40B4-BE49-F238E27FC236}">
                <a16:creationId xmlns:a16="http://schemas.microsoft.com/office/drawing/2014/main" id="{21971348-F791-4924-8246-EBF7804515C2}"/>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pic>
        <p:nvPicPr>
          <p:cNvPr id="43" name="Picture 26">
            <a:extLst>
              <a:ext uri="{FF2B5EF4-FFF2-40B4-BE49-F238E27FC236}">
                <a16:creationId xmlns:a16="http://schemas.microsoft.com/office/drawing/2014/main" id="{B13255F4-DCB6-46FD-8363-77170BE7E9A5}"/>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44" name="Straight Connector 28">
            <a:extLst>
              <a:ext uri="{FF2B5EF4-FFF2-40B4-BE49-F238E27FC236}">
                <a16:creationId xmlns:a16="http://schemas.microsoft.com/office/drawing/2014/main" id="{DE6DE03B-5E30-4417-85B1-0A1819D23FF9}"/>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45" name="Straight Connector 30">
            <a:extLst>
              <a:ext uri="{FF2B5EF4-FFF2-40B4-BE49-F238E27FC236}">
                <a16:creationId xmlns:a16="http://schemas.microsoft.com/office/drawing/2014/main" id="{D2E4E488-AA02-4AAD-9BD1-AFD80EF56AC7}"/>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3896" y="1847088"/>
            <a:ext cx="3530885" cy="0"/>
          </a:xfrm>
          <a:prstGeom prst="line">
            <a:avLst/>
          </a:prstGeom>
          <a:ln w="31750"/>
        </p:spPr>
        <p:style>
          <a:lnRef idx="3">
            <a:schemeClr val="accent1"/>
          </a:lnRef>
          <a:fillRef idx="0">
            <a:schemeClr val="accent1"/>
          </a:fillRef>
          <a:effectRef idx="2">
            <a:schemeClr val="accent1"/>
          </a:effectRef>
          <a:fontRef idx="minor">
            <a:schemeClr val="tx1"/>
          </a:fontRef>
        </p:style>
      </p:cxnSp>
      <p:grpSp>
        <p:nvGrpSpPr>
          <p:cNvPr id="46" name="Group 32">
            <a:extLst>
              <a:ext uri="{FF2B5EF4-FFF2-40B4-BE49-F238E27FC236}">
                <a16:creationId xmlns:a16="http://schemas.microsoft.com/office/drawing/2014/main" id="{5C90FB02-06A7-400D-8478-C95AE1DE50C6}"/>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460131" y="482171"/>
            <a:ext cx="6091791" cy="5149101"/>
            <a:chOff x="5446003" y="583365"/>
            <a:chExt cx="6091790" cy="5181928"/>
          </a:xfrm>
        </p:grpSpPr>
        <p:sp>
          <p:nvSpPr>
            <p:cNvPr id="34" name="Rectangle 33">
              <a:extLst>
                <a:ext uri="{FF2B5EF4-FFF2-40B4-BE49-F238E27FC236}">
                  <a16:creationId xmlns:a16="http://schemas.microsoft.com/office/drawing/2014/main" id="{B19DC6D8-3AA2-40D3-ADB7-02F6CEAC3B36}"/>
                </a:ext>
              </a:extLst>
            </p:cNvPr>
            <p:cNvSpPr/>
            <p:nvPr>
              <p:extLst>
                <p:ext uri="{386F3935-93C4-4BCD-93E2-E3B085C9AB24}">
                  <p16:designElem xmlns:p16="http://schemas.microsoft.com/office/powerpoint/2015/main" val="1"/>
                </p:ext>
              </p:extLst>
            </p:nvPr>
          </p:nvSpPr>
          <p:spPr>
            <a:xfrm>
              <a:off x="5446003" y="583365"/>
              <a:ext cx="6091790"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5" name="Rectangle 34">
              <a:extLst>
                <a:ext uri="{FF2B5EF4-FFF2-40B4-BE49-F238E27FC236}">
                  <a16:creationId xmlns:a16="http://schemas.microsoft.com/office/drawing/2014/main" id="{24A27651-4334-46AE-A62B-A7E713D5785A}"/>
                </a:ext>
              </a:extLst>
            </p:cNvPr>
            <p:cNvSpPr/>
            <p:nvPr>
              <p:extLst>
                <p:ext uri="{386F3935-93C4-4BCD-93E2-E3B085C9AB24}">
                  <p16:designElem xmlns:p16="http://schemas.microsoft.com/office/powerpoint/2015/main" val="1"/>
                </p:ext>
              </p:extLst>
            </p:nvPr>
          </p:nvSpPr>
          <p:spPr>
            <a:xfrm>
              <a:off x="5764828" y="915807"/>
              <a:ext cx="5461779" cy="4494927"/>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pic>
        <p:nvPicPr>
          <p:cNvPr id="6" name="Tartalom helye 5" descr="A képen személy, fal, nő látható&#10;&#10;A leírás teljesen megbízható">
            <a:extLst>
              <a:ext uri="{FF2B5EF4-FFF2-40B4-BE49-F238E27FC236}">
                <a16:creationId xmlns:a16="http://schemas.microsoft.com/office/drawing/2014/main" id="{5288A436-F353-4C9D-B6AB-35B942A5CAFD}"/>
              </a:ext>
            </a:extLst>
          </p:cNvPr>
          <p:cNvPicPr>
            <a:picLocks noGrp="1" noChangeAspect="1"/>
          </p:cNvPicPr>
          <p:nvPr>
            <p:ph sz="half" idx="2"/>
          </p:nvPr>
        </p:nvPicPr>
        <p:blipFill rotWithShape="1">
          <a:blip r:embed="rId3">
            <a:extLst>
              <a:ext uri="{28A0092B-C50C-407E-A947-70E740481C1C}">
                <a14:useLocalDpi xmlns:a14="http://schemas.microsoft.com/office/drawing/2010/main" val="0"/>
              </a:ext>
            </a:extLst>
          </a:blip>
          <a:srcRect t="13598" r="-5" b="32969"/>
          <a:stretch/>
        </p:blipFill>
        <p:spPr>
          <a:xfrm>
            <a:off x="8583174" y="3498997"/>
            <a:ext cx="2332303" cy="1483520"/>
          </a:xfrm>
          <a:prstGeom prst="rect">
            <a:avLst/>
          </a:prstGeom>
        </p:spPr>
      </p:pic>
      <p:pic>
        <p:nvPicPr>
          <p:cNvPr id="8" name="Kép 7" descr="A képen férfi, személy, kültéri, épület látható&#10;&#10;A leírás teljesen megbízható">
            <a:extLst>
              <a:ext uri="{FF2B5EF4-FFF2-40B4-BE49-F238E27FC236}">
                <a16:creationId xmlns:a16="http://schemas.microsoft.com/office/drawing/2014/main" id="{F00CE1B7-C0B1-4138-BEE8-659BE8BD53B9}"/>
              </a:ext>
            </a:extLst>
          </p:cNvPr>
          <p:cNvPicPr>
            <a:picLocks noChangeAspect="1"/>
          </p:cNvPicPr>
          <p:nvPr/>
        </p:nvPicPr>
        <p:blipFill rotWithShape="1">
          <a:blip r:embed="rId4">
            <a:extLst>
              <a:ext uri="{28A0092B-C50C-407E-A947-70E740481C1C}">
                <a14:useLocalDpi xmlns:a14="http://schemas.microsoft.com/office/drawing/2010/main" val="0"/>
              </a:ext>
            </a:extLst>
          </a:blip>
          <a:srcRect l="14454" r="15210" b="6"/>
          <a:stretch/>
        </p:blipFill>
        <p:spPr>
          <a:xfrm>
            <a:off x="8586806" y="1124571"/>
            <a:ext cx="2328670" cy="2209834"/>
          </a:xfrm>
          <a:prstGeom prst="rect">
            <a:avLst/>
          </a:prstGeom>
        </p:spPr>
      </p:pic>
      <p:pic>
        <p:nvPicPr>
          <p:cNvPr id="10" name="Kép 9" descr="A képen személy, férfi, fal, szemüveg látható&#10;&#10;A leírás teljesen megbízható">
            <a:extLst>
              <a:ext uri="{FF2B5EF4-FFF2-40B4-BE49-F238E27FC236}">
                <a16:creationId xmlns:a16="http://schemas.microsoft.com/office/drawing/2014/main" id="{C0980DB7-1B45-4077-AD89-60FDDCDC8807}"/>
              </a:ext>
            </a:extLst>
          </p:cNvPr>
          <p:cNvPicPr>
            <a:picLocks noChangeAspect="1"/>
          </p:cNvPicPr>
          <p:nvPr/>
        </p:nvPicPr>
        <p:blipFill rotWithShape="1">
          <a:blip r:embed="rId5">
            <a:extLst>
              <a:ext uri="{28A0092B-C50C-407E-A947-70E740481C1C}">
                <a14:useLocalDpi xmlns:a14="http://schemas.microsoft.com/office/drawing/2010/main" val="0"/>
              </a:ext>
            </a:extLst>
          </a:blip>
          <a:srcRect l="9889" r="17089" b="-1"/>
          <a:stretch/>
        </p:blipFill>
        <p:spPr>
          <a:xfrm>
            <a:off x="6094411" y="1116346"/>
            <a:ext cx="2328669" cy="3865108"/>
          </a:xfrm>
          <a:prstGeom prst="rect">
            <a:avLst/>
          </a:prstGeom>
        </p:spPr>
      </p:pic>
      <p:sp>
        <p:nvSpPr>
          <p:cNvPr id="3" name="Tartalom helye 2">
            <a:extLst>
              <a:ext uri="{FF2B5EF4-FFF2-40B4-BE49-F238E27FC236}">
                <a16:creationId xmlns:a16="http://schemas.microsoft.com/office/drawing/2014/main" id="{689EA057-4B2A-4495-8430-363A6DCC6CCE}"/>
              </a:ext>
            </a:extLst>
          </p:cNvPr>
          <p:cNvSpPr>
            <a:spLocks noGrp="1"/>
          </p:cNvSpPr>
          <p:nvPr>
            <p:ph sz="half" idx="1"/>
          </p:nvPr>
        </p:nvSpPr>
        <p:spPr>
          <a:xfrm>
            <a:off x="1451582" y="2015732"/>
            <a:ext cx="3530156" cy="1972063"/>
          </a:xfrm>
        </p:spPr>
        <p:txBody>
          <a:bodyPr vert="horz" lIns="91440" tIns="45720" rIns="91440" bIns="45720" rtlCol="0" anchor="t">
            <a:noAutofit/>
          </a:bodyPr>
          <a:lstStyle/>
          <a:p>
            <a:pPr marL="0" indent="0">
              <a:spcBef>
                <a:spcPts val="0"/>
              </a:spcBef>
              <a:buNone/>
            </a:pPr>
            <a:r>
              <a:rPr lang="hu-HU" sz="2200" dirty="0">
                <a:latin typeface="Baskerville Old Face" panose="02020602080505020303" pitchFamily="18" charset="0"/>
              </a:rPr>
              <a:t>Az ember tragédiája műnek színészei, </a:t>
            </a:r>
            <a:r>
              <a:rPr lang="en-US" sz="2200" dirty="0">
                <a:latin typeface="Baskerville Old Face" panose="02020602080505020303" pitchFamily="18" charset="0"/>
              </a:rPr>
              <a:t>Nagy Imre</a:t>
            </a:r>
            <a:r>
              <a:rPr lang="hu-HU" sz="2200" dirty="0">
                <a:latin typeface="Baskerville Old Face" panose="02020602080505020303" pitchFamily="18" charset="0"/>
              </a:rPr>
              <a:t> aki Ádámot</a:t>
            </a:r>
            <a:r>
              <a:rPr lang="en-US" sz="2200" dirty="0">
                <a:latin typeface="Baskerville Old Face" panose="02020602080505020303" pitchFamily="18" charset="0"/>
              </a:rPr>
              <a:t>, Jászai Mari</a:t>
            </a:r>
            <a:r>
              <a:rPr lang="hu-HU" sz="2200" dirty="0">
                <a:latin typeface="Baskerville Old Face" panose="02020602080505020303" pitchFamily="18" charset="0"/>
              </a:rPr>
              <a:t> Évát és </a:t>
            </a:r>
            <a:r>
              <a:rPr lang="en-US" sz="2200" dirty="0">
                <a:latin typeface="Baskerville Old Face" panose="02020602080505020303" pitchFamily="18" charset="0"/>
              </a:rPr>
              <a:t>Gyenes László</a:t>
            </a:r>
            <a:r>
              <a:rPr lang="hu-HU" sz="2200" dirty="0">
                <a:latin typeface="Baskerville Old Face" panose="02020602080505020303" pitchFamily="18" charset="0"/>
              </a:rPr>
              <a:t> Lucifert alakította</a:t>
            </a:r>
            <a:r>
              <a:rPr lang="en-US" sz="2200" dirty="0">
                <a:latin typeface="Baskerville Old Face" panose="02020602080505020303" pitchFamily="18" charset="0"/>
              </a:rPr>
              <a:t>.</a:t>
            </a:r>
          </a:p>
        </p:txBody>
      </p:sp>
      <p:sp>
        <p:nvSpPr>
          <p:cNvPr id="11" name="Szövegdoboz 10">
            <a:extLst>
              <a:ext uri="{FF2B5EF4-FFF2-40B4-BE49-F238E27FC236}">
                <a16:creationId xmlns:a16="http://schemas.microsoft.com/office/drawing/2014/main" id="{F036B658-63D6-4906-9CDF-9DB81DD1D1F9}"/>
              </a:ext>
            </a:extLst>
          </p:cNvPr>
          <p:cNvSpPr txBox="1"/>
          <p:nvPr/>
        </p:nvSpPr>
        <p:spPr>
          <a:xfrm>
            <a:off x="6817650" y="4945541"/>
            <a:ext cx="1233714" cy="369332"/>
          </a:xfrm>
          <a:prstGeom prst="rect">
            <a:avLst/>
          </a:prstGeom>
          <a:noFill/>
        </p:spPr>
        <p:txBody>
          <a:bodyPr wrap="square" rtlCol="0">
            <a:spAutoFit/>
          </a:bodyPr>
          <a:lstStyle/>
          <a:p>
            <a:r>
              <a:rPr lang="hu-HU" i="1" dirty="0">
                <a:latin typeface="Baskerville Old Face" panose="02020602080505020303" pitchFamily="18" charset="0"/>
              </a:rPr>
              <a:t>Nagy Imre</a:t>
            </a:r>
          </a:p>
        </p:txBody>
      </p:sp>
      <p:sp>
        <p:nvSpPr>
          <p:cNvPr id="12" name="Szövegdoboz 11">
            <a:extLst>
              <a:ext uri="{FF2B5EF4-FFF2-40B4-BE49-F238E27FC236}">
                <a16:creationId xmlns:a16="http://schemas.microsoft.com/office/drawing/2014/main" id="{DFF78252-C299-4EFD-9FC4-AC0B990D1FF7}"/>
              </a:ext>
            </a:extLst>
          </p:cNvPr>
          <p:cNvSpPr txBox="1"/>
          <p:nvPr/>
        </p:nvSpPr>
        <p:spPr>
          <a:xfrm>
            <a:off x="8951392" y="783873"/>
            <a:ext cx="1761031" cy="369332"/>
          </a:xfrm>
          <a:prstGeom prst="rect">
            <a:avLst/>
          </a:prstGeom>
          <a:noFill/>
        </p:spPr>
        <p:txBody>
          <a:bodyPr wrap="square" rtlCol="0">
            <a:spAutoFit/>
          </a:bodyPr>
          <a:lstStyle/>
          <a:p>
            <a:r>
              <a:rPr lang="hu-HU" i="1" dirty="0">
                <a:latin typeface="Baskerville Old Face" panose="02020602080505020303" pitchFamily="18" charset="0"/>
              </a:rPr>
              <a:t>Gyenes László</a:t>
            </a:r>
          </a:p>
        </p:txBody>
      </p:sp>
      <p:sp>
        <p:nvSpPr>
          <p:cNvPr id="13" name="Szövegdoboz 12">
            <a:extLst>
              <a:ext uri="{FF2B5EF4-FFF2-40B4-BE49-F238E27FC236}">
                <a16:creationId xmlns:a16="http://schemas.microsoft.com/office/drawing/2014/main" id="{82940FD2-301D-4FFD-B64F-1832187FE35D}"/>
              </a:ext>
            </a:extLst>
          </p:cNvPr>
          <p:cNvSpPr txBox="1"/>
          <p:nvPr/>
        </p:nvSpPr>
        <p:spPr>
          <a:xfrm>
            <a:off x="9064655" y="4943651"/>
            <a:ext cx="1265204" cy="369332"/>
          </a:xfrm>
          <a:prstGeom prst="rect">
            <a:avLst/>
          </a:prstGeom>
          <a:noFill/>
        </p:spPr>
        <p:txBody>
          <a:bodyPr wrap="square" rtlCol="0">
            <a:spAutoFit/>
          </a:bodyPr>
          <a:lstStyle/>
          <a:p>
            <a:r>
              <a:rPr lang="hu-HU" i="1" dirty="0">
                <a:latin typeface="Baskerville Old Face" panose="02020602080505020303" pitchFamily="18" charset="0"/>
              </a:rPr>
              <a:t>Jászai Mari</a:t>
            </a:r>
          </a:p>
        </p:txBody>
      </p:sp>
    </p:spTree>
    <p:extLst>
      <p:ext uri="{BB962C8B-B14F-4D97-AF65-F5344CB8AC3E}">
        <p14:creationId xmlns:p14="http://schemas.microsoft.com/office/powerpoint/2010/main" val="26668395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a:extLst>
              <a:ext uri="{FF2B5EF4-FFF2-40B4-BE49-F238E27FC236}">
                <a16:creationId xmlns:a16="http://schemas.microsoft.com/office/drawing/2014/main" id="{5D8E1845-E889-4A87-A895-64C5B2265B0E}"/>
              </a:ext>
            </a:extLst>
          </p:cNvPr>
          <p:cNvSpPr>
            <a:spLocks noGrp="1"/>
          </p:cNvSpPr>
          <p:nvPr>
            <p:ph sz="half" idx="1"/>
          </p:nvPr>
        </p:nvSpPr>
        <p:spPr>
          <a:xfrm>
            <a:off x="1450848" y="1858773"/>
            <a:ext cx="4645152" cy="3448595"/>
          </a:xfrm>
        </p:spPr>
        <p:txBody>
          <a:bodyPr>
            <a:noAutofit/>
          </a:bodyPr>
          <a:lstStyle/>
          <a:p>
            <a:pPr marL="0" indent="0">
              <a:buNone/>
            </a:pPr>
            <a:r>
              <a:rPr lang="hu-HU" sz="2100" dirty="0">
                <a:latin typeface="Baskerville Old Face" panose="02020602080505020303" pitchFamily="18" charset="0"/>
              </a:rPr>
              <a:t>Sokan úgy gondolták, hogy Az ember tragédiája nem való színpadra. És ez a tévhit 23 évig, a mű megírásától az első bemutatóig makacsul tartotta magát az irodalom és színház berkeiben. Mígnem jött egy színházi rendező, egy bátor, akiben megvilágosodott, hogy Az ember tragédiája nagyon is színpadra termett mű, ugyanúgy eljátszható, mint Szophoklész, Shakespeare, Schiller, Goethe drámái. </a:t>
            </a:r>
          </a:p>
        </p:txBody>
      </p:sp>
      <p:sp>
        <p:nvSpPr>
          <p:cNvPr id="4" name="Tartalom helye 3">
            <a:extLst>
              <a:ext uri="{FF2B5EF4-FFF2-40B4-BE49-F238E27FC236}">
                <a16:creationId xmlns:a16="http://schemas.microsoft.com/office/drawing/2014/main" id="{6B259710-EF95-479E-B08B-C74CD2021900}"/>
              </a:ext>
            </a:extLst>
          </p:cNvPr>
          <p:cNvSpPr>
            <a:spLocks noGrp="1"/>
          </p:cNvSpPr>
          <p:nvPr>
            <p:ph sz="half" idx="2"/>
          </p:nvPr>
        </p:nvSpPr>
        <p:spPr>
          <a:xfrm>
            <a:off x="6409700" y="1865848"/>
            <a:ext cx="4645152" cy="3441520"/>
          </a:xfrm>
        </p:spPr>
        <p:txBody>
          <a:bodyPr>
            <a:normAutofit/>
          </a:bodyPr>
          <a:lstStyle/>
          <a:p>
            <a:pPr marL="0" indent="0">
              <a:buNone/>
            </a:pPr>
            <a:r>
              <a:rPr lang="hu-HU" sz="2100" dirty="0">
                <a:latin typeface="Baskerville Old Face" panose="02020602080505020303" pitchFamily="18" charset="0"/>
              </a:rPr>
              <a:t>A szakma bizonyára őrültnek is nézte, és bukást jósoltak neki, de ő vállalta a bukás ódiumát is. A színház teljes technikai és művészi apparátusával és három színészóriással a főszerepekben – Jászai Marival, Nagy Imrével, Gyenes Lászlóval – bemutatta Az ember tragédiáját.</a:t>
            </a:r>
          </a:p>
        </p:txBody>
      </p:sp>
    </p:spTree>
    <p:extLst>
      <p:ext uri="{BB962C8B-B14F-4D97-AF65-F5344CB8AC3E}">
        <p14:creationId xmlns:p14="http://schemas.microsoft.com/office/powerpoint/2010/main" val="22337623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a:extLst>
              <a:ext uri="{FF2B5EF4-FFF2-40B4-BE49-F238E27FC236}">
                <a16:creationId xmlns:a16="http://schemas.microsoft.com/office/drawing/2014/main" id="{6458991D-283A-4941-B142-F7CDC4579B0E}"/>
              </a:ext>
            </a:extLst>
          </p:cNvPr>
          <p:cNvSpPr>
            <a:spLocks noGrp="1"/>
          </p:cNvSpPr>
          <p:nvPr>
            <p:ph sz="half" idx="1"/>
          </p:nvPr>
        </p:nvSpPr>
        <p:spPr>
          <a:xfrm>
            <a:off x="1452958" y="1888386"/>
            <a:ext cx="4643042" cy="3448595"/>
          </a:xfrm>
        </p:spPr>
        <p:txBody>
          <a:bodyPr>
            <a:noAutofit/>
          </a:bodyPr>
          <a:lstStyle/>
          <a:p>
            <a:pPr marL="0" indent="0">
              <a:buNone/>
            </a:pPr>
            <a:r>
              <a:rPr lang="hu-HU" sz="2100" dirty="0">
                <a:latin typeface="Baskerville Old Face" panose="02020602080505020303" pitchFamily="18" charset="0"/>
              </a:rPr>
              <a:t>A nem mindennapi siker fényesen igazolta a rendező </a:t>
            </a:r>
            <a:r>
              <a:rPr lang="hu-HU" sz="2100" dirty="0" err="1">
                <a:latin typeface="Baskerville Old Face" panose="02020602080505020303" pitchFamily="18" charset="0"/>
              </a:rPr>
              <a:t>megszállottságát</a:t>
            </a:r>
            <a:r>
              <a:rPr lang="hu-HU" sz="2100" dirty="0">
                <a:latin typeface="Baskerville Old Face" panose="02020602080505020303" pitchFamily="18" charset="0"/>
              </a:rPr>
              <a:t>. Az ember tragédiája ősbemutatója a magyar rendezés- és színháztörténet legnagyobb művészi diadala. Emléke minden évben feldereng a Magyar Dráma Napján. Az ősbemutató országos sikere </a:t>
            </a:r>
            <a:r>
              <a:rPr lang="hu-HU" sz="2100" dirty="0" err="1">
                <a:latin typeface="Baskerville Old Face" panose="02020602080505020303" pitchFamily="18" charset="0"/>
              </a:rPr>
              <a:t>megtáltosította</a:t>
            </a:r>
            <a:r>
              <a:rPr lang="hu-HU" sz="2100" dirty="0">
                <a:latin typeface="Baskerville Old Face" panose="02020602080505020303" pitchFamily="18" charset="0"/>
              </a:rPr>
              <a:t> az ország valamennyi színházigazgatóját, rendezőjét. </a:t>
            </a:r>
            <a:endParaRPr lang="hu-HU" sz="2100" dirty="0"/>
          </a:p>
        </p:txBody>
      </p:sp>
      <p:sp>
        <p:nvSpPr>
          <p:cNvPr id="6" name="Szövegdoboz 5">
            <a:extLst>
              <a:ext uri="{FF2B5EF4-FFF2-40B4-BE49-F238E27FC236}">
                <a16:creationId xmlns:a16="http://schemas.microsoft.com/office/drawing/2014/main" id="{E61A838D-8D70-4E87-8F6C-41D678DBF6FB}"/>
              </a:ext>
            </a:extLst>
          </p:cNvPr>
          <p:cNvSpPr txBox="1"/>
          <p:nvPr/>
        </p:nvSpPr>
        <p:spPr>
          <a:xfrm>
            <a:off x="6273800" y="1888386"/>
            <a:ext cx="4643042" cy="2031325"/>
          </a:xfrm>
          <a:prstGeom prst="rect">
            <a:avLst/>
          </a:prstGeom>
          <a:noFill/>
        </p:spPr>
        <p:txBody>
          <a:bodyPr wrap="square" rtlCol="0">
            <a:spAutoFit/>
          </a:bodyPr>
          <a:lstStyle/>
          <a:p>
            <a:r>
              <a:rPr lang="hu-HU" sz="2100" dirty="0">
                <a:latin typeface="Baskerville Old Face" panose="02020602080505020303" pitchFamily="18" charset="0"/>
              </a:rPr>
              <a:t>Az ember tragédiája hirtelenében könyvdrámából színdarabbá avanzsált: a rendezők színre vitték az ország valamennyi vidéki színházában, természetesen a sikeres Nemzeti Színház mintájára.</a:t>
            </a:r>
          </a:p>
        </p:txBody>
      </p:sp>
    </p:spTree>
    <p:extLst>
      <p:ext uri="{BB962C8B-B14F-4D97-AF65-F5344CB8AC3E}">
        <p14:creationId xmlns:p14="http://schemas.microsoft.com/office/powerpoint/2010/main" val="35252434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Tartalom helye 7" descr="A képen szöveg, könyv látható&#10;&#10;A leírás teljesen megbízható">
            <a:extLst>
              <a:ext uri="{FF2B5EF4-FFF2-40B4-BE49-F238E27FC236}">
                <a16:creationId xmlns:a16="http://schemas.microsoft.com/office/drawing/2014/main" id="{AA4687D6-D1B5-422F-8BAD-2BEBE0D65034}"/>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3595964" y="292385"/>
            <a:ext cx="5257751" cy="5047122"/>
          </a:xfrm>
        </p:spPr>
      </p:pic>
      <p:sp>
        <p:nvSpPr>
          <p:cNvPr id="9" name="Szövegdoboz 8">
            <a:extLst>
              <a:ext uri="{FF2B5EF4-FFF2-40B4-BE49-F238E27FC236}">
                <a16:creationId xmlns:a16="http://schemas.microsoft.com/office/drawing/2014/main" id="{B0698C1D-0EA0-4D70-911A-7BAD94CF8FAF}"/>
              </a:ext>
            </a:extLst>
          </p:cNvPr>
          <p:cNvSpPr txBox="1"/>
          <p:nvPr/>
        </p:nvSpPr>
        <p:spPr>
          <a:xfrm>
            <a:off x="188685" y="5339507"/>
            <a:ext cx="4223658" cy="646331"/>
          </a:xfrm>
          <a:prstGeom prst="rect">
            <a:avLst/>
          </a:prstGeom>
          <a:noFill/>
        </p:spPr>
        <p:txBody>
          <a:bodyPr wrap="square" rtlCol="0">
            <a:spAutoFit/>
          </a:bodyPr>
          <a:lstStyle/>
          <a:p>
            <a:r>
              <a:rPr lang="hu-HU" dirty="0"/>
              <a:t>„</a:t>
            </a:r>
            <a:r>
              <a:rPr lang="hu-HU" i="1" dirty="0">
                <a:latin typeface="Baskerville Old Face" panose="02020602080505020303" pitchFamily="18" charset="0"/>
              </a:rPr>
              <a:t>No, ládd, e nép, mely közt már senki nem hisz, Ami csodás, hogyan kapkodja mégis.”</a:t>
            </a:r>
          </a:p>
        </p:txBody>
      </p:sp>
      <p:sp>
        <p:nvSpPr>
          <p:cNvPr id="10" name="Szövegdoboz 9">
            <a:extLst>
              <a:ext uri="{FF2B5EF4-FFF2-40B4-BE49-F238E27FC236}">
                <a16:creationId xmlns:a16="http://schemas.microsoft.com/office/drawing/2014/main" id="{9599415A-01E4-4F23-8098-8CB60DE40B1D}"/>
              </a:ext>
            </a:extLst>
          </p:cNvPr>
          <p:cNvSpPr txBox="1"/>
          <p:nvPr/>
        </p:nvSpPr>
        <p:spPr>
          <a:xfrm>
            <a:off x="8596037" y="5308728"/>
            <a:ext cx="3497944" cy="646331"/>
          </a:xfrm>
          <a:prstGeom prst="rect">
            <a:avLst/>
          </a:prstGeom>
          <a:noFill/>
        </p:spPr>
        <p:txBody>
          <a:bodyPr wrap="square" rtlCol="0">
            <a:spAutoFit/>
          </a:bodyPr>
          <a:lstStyle/>
          <a:p>
            <a:r>
              <a:rPr lang="hu-HU" i="1" dirty="0">
                <a:latin typeface="Baskerville Old Face" panose="02020602080505020303" pitchFamily="18" charset="0"/>
              </a:rPr>
              <a:t>„Ha oly sokat csatáztam hasztalan, Csatázzam újra, és boldog leszek.”</a:t>
            </a:r>
          </a:p>
        </p:txBody>
      </p:sp>
    </p:spTree>
    <p:extLst>
      <p:ext uri="{BB962C8B-B14F-4D97-AF65-F5344CB8AC3E}">
        <p14:creationId xmlns:p14="http://schemas.microsoft.com/office/powerpoint/2010/main" val="1902780860"/>
      </p:ext>
    </p:extLst>
  </p:cSld>
  <p:clrMapOvr>
    <a:masterClrMapping/>
  </p:clrMapOvr>
</p:sld>
</file>

<file path=ppt/theme/theme1.xml><?xml version="1.0" encoding="utf-8"?>
<a:theme xmlns:a="http://schemas.openxmlformats.org/drawingml/2006/main" name="Galéria">
  <a:themeElements>
    <a:clrScheme name="Galéria">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éria">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éria">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100</TotalTime>
  <Words>483</Words>
  <Application>Microsoft Office PowerPoint</Application>
  <PresentationFormat>Szélesvásznú</PresentationFormat>
  <Paragraphs>21</Paragraphs>
  <Slides>8</Slides>
  <Notes>0</Notes>
  <HiddenSlides>0</HiddenSlides>
  <MMClips>0</MMClips>
  <ScaleCrop>false</ScaleCrop>
  <HeadingPairs>
    <vt:vector size="6" baseType="variant">
      <vt:variant>
        <vt:lpstr>Használt betűtípusok</vt:lpstr>
      </vt:variant>
      <vt:variant>
        <vt:i4>3</vt:i4>
      </vt:variant>
      <vt:variant>
        <vt:lpstr>Téma</vt:lpstr>
      </vt:variant>
      <vt:variant>
        <vt:i4>1</vt:i4>
      </vt:variant>
      <vt:variant>
        <vt:lpstr>Diacímek</vt:lpstr>
      </vt:variant>
      <vt:variant>
        <vt:i4>8</vt:i4>
      </vt:variant>
    </vt:vector>
  </HeadingPairs>
  <TitlesOfParts>
    <vt:vector size="12" baseType="lpstr">
      <vt:lpstr>Arial</vt:lpstr>
      <vt:lpstr>Baskerville Old Face</vt:lpstr>
      <vt:lpstr>Gill Sans MT</vt:lpstr>
      <vt:lpstr>Galéria</vt:lpstr>
      <vt:lpstr>Színpadon Az ember tragédiája</vt:lpstr>
      <vt:lpstr>Az ember tragédiáját:</vt:lpstr>
      <vt:lpstr>PowerPoint-bemutató</vt:lpstr>
      <vt:lpstr>Pauley Ede</vt:lpstr>
      <vt:lpstr>PowerPoint-bemutató</vt:lpstr>
      <vt:lpstr>PowerPoint-bemutató</vt:lpstr>
      <vt:lpstr>PowerPoint-bemutató</vt:lpstr>
      <vt:lpstr>PowerPoint-bemutató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Színpadon Az ember tragédiája</dc:title>
  <dc:creator>Attila Láng</dc:creator>
  <cp:lastModifiedBy>Attila Láng</cp:lastModifiedBy>
  <cp:revision>14</cp:revision>
  <dcterms:created xsi:type="dcterms:W3CDTF">2018-04-22T20:06:27Z</dcterms:created>
  <dcterms:modified xsi:type="dcterms:W3CDTF">2018-04-22T21:54:23Z</dcterms:modified>
</cp:coreProperties>
</file>