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10287000" cx="18288000"/>
  <p:notesSz cx="6858000" cy="9144000"/>
  <p:embeddedFontLst>
    <p:embeddedFont>
      <p:font typeface="Alex Brush"/>
      <p:regular r:id="rId18"/>
    </p:embeddedFont>
    <p:embeddedFont>
      <p:font typeface="Libre Baskerville"/>
      <p:bold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1" roundtripDataSignature="AMtx7mjcJjIuXdQZ9dlfGdFe5X5SmEye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Baskerville-boldItalic.fntdata"/><Relationship Id="rId21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LibreBaskerville-bold.fntdata"/><Relationship Id="rId18" Type="http://schemas.openxmlformats.org/officeDocument/2006/relationships/font" Target="fonts/AlexBrush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21.png"/><Relationship Id="rId8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hyperlink" Target="https://mitem.hu/program/eloadasok/az-ember-tragediaja-1-2" TargetMode="External"/><Relationship Id="rId22" Type="http://schemas.openxmlformats.org/officeDocument/2006/relationships/hyperlink" Target="https://art7.hu/szinhaz/madach-imre-az-ember-tragediaja-nemzeti-szinhaz/" TargetMode="External"/><Relationship Id="rId21" Type="http://schemas.openxmlformats.org/officeDocument/2006/relationships/hyperlink" Target="https://bpromantikaja.blog.hu/2020/01/06/csortos_gyula_a_szineszkiraly_es_nofalo" TargetMode="External"/><Relationship Id="rId24" Type="http://schemas.openxmlformats.org/officeDocument/2006/relationships/hyperlink" Target="https://szinhaz.net/2012/02/23/imre-zoltan-nemzeti-szinhaz-tragedia-1883/" TargetMode="External"/><Relationship Id="rId23" Type="http://schemas.openxmlformats.org/officeDocument/2006/relationships/hyperlink" Target="https://dka.oszk.hu/059800/059806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hyperlink" Target="https://nemzetiarchivum.hu/stories/Gellert-Endre?utm_source=chatgpt.com&amp;fbclid=IwY2xjawQ2HIdleHRuA2FlbQIxMABicmlkETBvTk9kVWRqdHV2ejY0MWp6c3J0YwZhcHBfaWQQMjIyMDM5MTc4ODIwMDg5MgABHiSlMO1PjZ1yS97g5chRT--q7uruCGVUoldQ7lIEblgaje-KqFHWEDYRE2qt_aem_8lEn7mXP-FPr1qjl814S1g" TargetMode="External"/><Relationship Id="rId9" Type="http://schemas.openxmlformats.org/officeDocument/2006/relationships/hyperlink" Target="http://cultura.hu" TargetMode="External"/><Relationship Id="rId26" Type="http://schemas.openxmlformats.org/officeDocument/2006/relationships/hyperlink" Target="https://szinhaz.net/2012/02/23/imre-zoltan-nemzeti-szinhaz-tragedia-1883/" TargetMode="External"/><Relationship Id="rId25" Type="http://schemas.openxmlformats.org/officeDocument/2006/relationships/hyperlink" Target="https://hu.wikipedia.org/wiki/F%C3%A1jl:Az_ember_trag%C3%A9di%C3%A1ja-J%C3%A1szai_Mari-1.jpg" TargetMode="External"/><Relationship Id="rId28" Type="http://schemas.openxmlformats.org/officeDocument/2006/relationships/hyperlink" Target="https://share.google/aJGHW1QsodIzQNukw" TargetMode="External"/><Relationship Id="rId27" Type="http://schemas.openxmlformats.org/officeDocument/2006/relationships/hyperlink" Target="https://szinhaz.hu/2013/09/21/ma_van_a_magyar_drama_napja_130_eve_mutattak_be_a_tragediat" TargetMode="External"/><Relationship Id="rId5" Type="http://schemas.openxmlformats.org/officeDocument/2006/relationships/hyperlink" Target="https://kepmas.hu/hu/ember-tragediaja-osbemutato-nemzeti-szinhaz-paulay-ede-jaszai-mari-madach-imre" TargetMode="External"/><Relationship Id="rId6" Type="http://schemas.openxmlformats.org/officeDocument/2006/relationships/hyperlink" Target="https://www.nekb.gov.hu/nemzeti-sirkert/budapest/fiumei-uti-sirkert/paulay-ede?utm_source=chatgpt.com&amp;fbclid=IwY2xjawQ2HM5leHRuA2FlbQIxMABicmlkETBvTk9kVWRqdHV2ejY0MWp6c3J0YwZhcHBfaWQQMjIyMDM5MTc4ODIwMDg5MgABHotdvLfy1fIZ89tdJcNe46JP3JBcFJ3FvXP7zyrbrs1LyYd6ANdVJQV5yYbZ_aem_S-QTsPJfbquXbu-fEqpfaA" TargetMode="External"/><Relationship Id="rId29" Type="http://schemas.openxmlformats.org/officeDocument/2006/relationships/hyperlink" Target="https://szinhaz.online/140-eve-mutattak-be-az-ember-tragediajat/" TargetMode="External"/><Relationship Id="rId7" Type="http://schemas.openxmlformats.org/officeDocument/2006/relationships/hyperlink" Target="https://wssz.hu/hu/article/az-ember-tragediaja-" TargetMode="External"/><Relationship Id="rId8" Type="http://schemas.openxmlformats.org/officeDocument/2006/relationships/hyperlink" Target="https://cultura.hu/kultura/paulay-ede-a-szinhazcsinalo/?utm_source=chatgpt.com&amp;fbclid=IwY2xjawQ2HPBleHRuA2FlbQIxMABicmlkETBvTk9kVWRqdHV2ejY0MWp6c3J0YwZhcHBfaWQQMjIyMDM5MTc4ODIwMDg5MgABHgIX2ZMdQyD4JmIJUolQQ1Mfpd4I4TtyT4ZrrWE3taEO61bhOiu2xlgtSOP5_aem_zOz6WeHfmd892TmebhlOpg" TargetMode="External"/><Relationship Id="rId30" Type="http://schemas.openxmlformats.org/officeDocument/2006/relationships/image" Target="../media/image24.jpg"/><Relationship Id="rId11" Type="http://schemas.openxmlformats.org/officeDocument/2006/relationships/hyperlink" Target="https://szinhaz.hu/2004/08/26/negy_tragedia-rendezes_tortenete_kiter_kkel_652?token=5b3edaf91bd71c43ee33a9fcf8645095&amp;utm_source=chatgpt.com&amp;fbclid=IwY2xjawQ2HRFleHRuA2FlbQIxMABicmlkETBvTk9kVWRqdHV2ejY0MWp6c3J0YwZhcHBfaWQQMjIyMDM5MTc4ODIwMDg5MgABHi72zhtpxvCe1KTpIi-sk0kI4o2PK0SRfcJ9xzZtV5Ct2-gE6ruZBnLVLPAQ_aem_fnTYaonVHX4btTKJ3TuGNQ" TargetMode="External"/><Relationship Id="rId10" Type="http://schemas.openxmlformats.org/officeDocument/2006/relationships/hyperlink" Target="https://nemzetiarchivum.hu/stories/Gellert-Endre" TargetMode="External"/><Relationship Id="rId13" Type="http://schemas.openxmlformats.org/officeDocument/2006/relationships/hyperlink" Target="https://mitem.hu/aktualis/2022/11/balogh-geza-az-ember-tragediaja-nemzeti-szinhazi-eloadasai-a-diktaturaban-es-a-diktatura-utan" TargetMode="External"/><Relationship Id="rId12" Type="http://schemas.openxmlformats.org/officeDocument/2006/relationships/hyperlink" Target="http://z.hu" TargetMode="External"/><Relationship Id="rId15" Type="http://schemas.openxmlformats.org/officeDocument/2006/relationships/hyperlink" Target="https://nemzetikonyvtar.blog.hu/2023/05/19/dr_nemeth_antal_es_az_ember_tragediaja" TargetMode="External"/><Relationship Id="rId14" Type="http://schemas.openxmlformats.org/officeDocument/2006/relationships/hyperlink" Target="https://nemzetiarchivum.hu/?fbclid=IwY2xjawQ2HS9leHRuA2FlbQIxMABicmlkETBvTk9kVWRqdHV2ejY0MWp6c3J0YwZhcHBfaWQQMjIyMDM5MTc4ODIwMDg5MgABHvJ3quwiDLFL6DlO6TxASdxDqqvjyH6P7PX-HuwTCfmFijA-abTPTjUhaCM0_aem_6g6veuS3pbEelxjRYgUqAQ" TargetMode="External"/><Relationship Id="rId17" Type="http://schemas.openxmlformats.org/officeDocument/2006/relationships/hyperlink" Target="http://www.bibl.u-szeged.hu/ha/szabadteri/lehotay.html" TargetMode="External"/><Relationship Id="rId16" Type="http://schemas.openxmlformats.org/officeDocument/2006/relationships/hyperlink" Target="https://madachszinhaz.hu/szindarab/az-ember-tragediaja" TargetMode="External"/><Relationship Id="rId19" Type="http://schemas.openxmlformats.org/officeDocument/2006/relationships/hyperlink" Target="http://hiresmagyar.network.hu/kepek/szineszeink_muveszeink/tokes_anna" TargetMode="External"/><Relationship Id="rId18" Type="http://schemas.openxmlformats.org/officeDocument/2006/relationships/hyperlink" Target="https://csokonaiszinhaz.hu/eloadasok/tragedia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644A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rot="151359">
            <a:off x="-452225" y="-245098"/>
            <a:ext cx="7430262" cy="10777198"/>
          </a:xfrm>
          <a:custGeom>
            <a:rect b="b" l="l" r="r" t="t"/>
            <a:pathLst>
              <a:path extrusionOk="0" h="6072507" w="4115097">
                <a:moveTo>
                  <a:pt x="4109639" y="363491"/>
                </a:moveTo>
                <a:cubicBezTo>
                  <a:pt x="4099911" y="379885"/>
                  <a:pt x="4063407" y="518687"/>
                  <a:pt x="4074182" y="549562"/>
                </a:cubicBezTo>
                <a:cubicBezTo>
                  <a:pt x="4085840" y="543687"/>
                  <a:pt x="4029557" y="630302"/>
                  <a:pt x="4058583" y="735496"/>
                </a:cubicBezTo>
                <a:cubicBezTo>
                  <a:pt x="4050301" y="754758"/>
                  <a:pt x="4103690" y="774294"/>
                  <a:pt x="4099267" y="815006"/>
                </a:cubicBezTo>
                <a:cubicBezTo>
                  <a:pt x="4091468" y="835635"/>
                  <a:pt x="4063166" y="828941"/>
                  <a:pt x="4085840" y="856947"/>
                </a:cubicBezTo>
                <a:cubicBezTo>
                  <a:pt x="4090584" y="947796"/>
                  <a:pt x="4123265" y="982087"/>
                  <a:pt x="4024250" y="1233732"/>
                </a:cubicBezTo>
                <a:cubicBezTo>
                  <a:pt x="4005436" y="1229497"/>
                  <a:pt x="3954219" y="1506280"/>
                  <a:pt x="3883463" y="1713253"/>
                </a:cubicBezTo>
                <a:cubicBezTo>
                  <a:pt x="3893674" y="1752325"/>
                  <a:pt x="3905011" y="1770221"/>
                  <a:pt x="3881131" y="1841945"/>
                </a:cubicBezTo>
                <a:cubicBezTo>
                  <a:pt x="3885312" y="1859978"/>
                  <a:pt x="3925916" y="1892219"/>
                  <a:pt x="3904770" y="1939898"/>
                </a:cubicBezTo>
                <a:cubicBezTo>
                  <a:pt x="3882337" y="2029928"/>
                  <a:pt x="3883383" y="2239632"/>
                  <a:pt x="3911363" y="2273376"/>
                </a:cubicBezTo>
                <a:cubicBezTo>
                  <a:pt x="3927525" y="2263950"/>
                  <a:pt x="3870920" y="2442506"/>
                  <a:pt x="3900589" y="2452069"/>
                </a:cubicBezTo>
                <a:cubicBezTo>
                  <a:pt x="3890940" y="2513683"/>
                  <a:pt x="3929374" y="2549476"/>
                  <a:pt x="3846718" y="2679808"/>
                </a:cubicBezTo>
                <a:cubicBezTo>
                  <a:pt x="3782154" y="2745383"/>
                  <a:pt x="3859824" y="2797707"/>
                  <a:pt x="3796788" y="2891152"/>
                </a:cubicBezTo>
                <a:cubicBezTo>
                  <a:pt x="3822436" y="2927491"/>
                  <a:pt x="3758515" y="2951809"/>
                  <a:pt x="3804426" y="3123125"/>
                </a:cubicBezTo>
                <a:cubicBezTo>
                  <a:pt x="3810456" y="3133234"/>
                  <a:pt x="3774998" y="3185831"/>
                  <a:pt x="3764304" y="3230641"/>
                </a:cubicBezTo>
                <a:cubicBezTo>
                  <a:pt x="3793089" y="3284058"/>
                  <a:pt x="3761249" y="3280506"/>
                  <a:pt x="3751440" y="3373404"/>
                </a:cubicBezTo>
                <a:cubicBezTo>
                  <a:pt x="3698936" y="3443215"/>
                  <a:pt x="3700705" y="3475593"/>
                  <a:pt x="3650935" y="3580650"/>
                </a:cubicBezTo>
                <a:cubicBezTo>
                  <a:pt x="3665407" y="3572863"/>
                  <a:pt x="3683096" y="3624913"/>
                  <a:pt x="3640563" y="3746911"/>
                </a:cubicBezTo>
                <a:cubicBezTo>
                  <a:pt x="3637748" y="3768087"/>
                  <a:pt x="3580340" y="3788579"/>
                  <a:pt x="3566189" y="3836941"/>
                </a:cubicBezTo>
                <a:cubicBezTo>
                  <a:pt x="3547133" y="3858800"/>
                  <a:pt x="3585968" y="3893363"/>
                  <a:pt x="3542791" y="3894456"/>
                </a:cubicBezTo>
                <a:cubicBezTo>
                  <a:pt x="3548259" y="3944184"/>
                  <a:pt x="3513363" y="3932299"/>
                  <a:pt x="3504680" y="3953884"/>
                </a:cubicBezTo>
                <a:cubicBezTo>
                  <a:pt x="3532098" y="3982846"/>
                  <a:pt x="3511514" y="3976835"/>
                  <a:pt x="3533786" y="3993229"/>
                </a:cubicBezTo>
                <a:cubicBezTo>
                  <a:pt x="3532339" y="4070827"/>
                  <a:pt x="3465925" y="4182852"/>
                  <a:pt x="3469945" y="4279302"/>
                </a:cubicBezTo>
                <a:cubicBezTo>
                  <a:pt x="3446869" y="4373977"/>
                  <a:pt x="3463593" y="4412639"/>
                  <a:pt x="3430306" y="4516330"/>
                </a:cubicBezTo>
                <a:cubicBezTo>
                  <a:pt x="3453864" y="4528625"/>
                  <a:pt x="3436979" y="4543380"/>
                  <a:pt x="3409722" y="4627262"/>
                </a:cubicBezTo>
                <a:cubicBezTo>
                  <a:pt x="3438588" y="4654995"/>
                  <a:pt x="3427814" y="4718247"/>
                  <a:pt x="3397581" y="4792293"/>
                </a:cubicBezTo>
                <a:cubicBezTo>
                  <a:pt x="3448799" y="4843114"/>
                  <a:pt x="3419210" y="5002271"/>
                  <a:pt x="3391069" y="5065798"/>
                </a:cubicBezTo>
                <a:cubicBezTo>
                  <a:pt x="3399431" y="5118394"/>
                  <a:pt x="3385601" y="5174134"/>
                  <a:pt x="3350867" y="5220993"/>
                </a:cubicBezTo>
                <a:cubicBezTo>
                  <a:pt x="3326504" y="5329466"/>
                  <a:pt x="3317338" y="5419222"/>
                  <a:pt x="3217155" y="5529470"/>
                </a:cubicBezTo>
                <a:cubicBezTo>
                  <a:pt x="3188933" y="5614309"/>
                  <a:pt x="3191345" y="5669501"/>
                  <a:pt x="3135786" y="5782756"/>
                </a:cubicBezTo>
                <a:cubicBezTo>
                  <a:pt x="3113675" y="5822784"/>
                  <a:pt x="3087222" y="5778111"/>
                  <a:pt x="3092127" y="5849561"/>
                </a:cubicBezTo>
                <a:cubicBezTo>
                  <a:pt x="3060930" y="5869643"/>
                  <a:pt x="3101132" y="5932760"/>
                  <a:pt x="3029170" y="5986449"/>
                </a:cubicBezTo>
                <a:cubicBezTo>
                  <a:pt x="3041070" y="6051205"/>
                  <a:pt x="3073473" y="6082431"/>
                  <a:pt x="2940002" y="6061588"/>
                </a:cubicBezTo>
                <a:cubicBezTo>
                  <a:pt x="2057889" y="6058583"/>
                  <a:pt x="1197405" y="6070468"/>
                  <a:pt x="274287" y="6057080"/>
                </a:cubicBezTo>
                <a:cubicBezTo>
                  <a:pt x="221863" y="6048883"/>
                  <a:pt x="94825" y="6142883"/>
                  <a:pt x="122564" y="5946558"/>
                </a:cubicBezTo>
                <a:cubicBezTo>
                  <a:pt x="129479" y="4177113"/>
                  <a:pt x="111469" y="2362313"/>
                  <a:pt x="114765" y="598197"/>
                </a:cubicBezTo>
                <a:cubicBezTo>
                  <a:pt x="213019" y="-204645"/>
                  <a:pt x="-1126449" y="48183"/>
                  <a:pt x="3343228" y="6788"/>
                </a:cubicBezTo>
                <a:cubicBezTo>
                  <a:pt x="3569164" y="15532"/>
                  <a:pt x="3895363" y="-18717"/>
                  <a:pt x="4098142" y="18401"/>
                </a:cubicBezTo>
                <a:cubicBezTo>
                  <a:pt x="4123773" y="32472"/>
                  <a:pt x="4113867" y="333709"/>
                  <a:pt x="4109639" y="363491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876" r="-487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7675110" y="1245830"/>
            <a:ext cx="9584100" cy="63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712">
                <a:solidFill>
                  <a:srgbClr val="EBC8A0"/>
                </a:solidFill>
                <a:latin typeface="Arial"/>
                <a:ea typeface="Arial"/>
                <a:cs typeface="Arial"/>
                <a:sym typeface="Arial"/>
              </a:rPr>
              <a:t>Az ember tragédiája a világot jelentő</a:t>
            </a:r>
            <a:r>
              <a:rPr lang="en-US" sz="14312">
                <a:solidFill>
                  <a:srgbClr val="EBC8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700">
                <a:solidFill>
                  <a:srgbClr val="EBC8A0"/>
                </a:solidFill>
                <a:latin typeface="Arial"/>
                <a:ea typeface="Arial"/>
                <a:cs typeface="Arial"/>
                <a:sym typeface="Arial"/>
              </a:rPr>
              <a:t>deszkákon</a:t>
            </a:r>
            <a:endParaRPr sz="11700"/>
          </a:p>
        </p:txBody>
      </p:sp>
      <p:sp>
        <p:nvSpPr>
          <p:cNvPr id="86" name="Google Shape;86;p1"/>
          <p:cNvSpPr txBox="1"/>
          <p:nvPr/>
        </p:nvSpPr>
        <p:spPr>
          <a:xfrm>
            <a:off x="8896935" y="8500012"/>
            <a:ext cx="6677456" cy="446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Készítette: Thália csapat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644A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/>
          <p:cNvSpPr/>
          <p:nvPr/>
        </p:nvSpPr>
        <p:spPr>
          <a:xfrm rot="-5400000">
            <a:off x="818334" y="4182539"/>
            <a:ext cx="10750800" cy="2160504"/>
          </a:xfrm>
          <a:custGeom>
            <a:rect b="b" l="l" r="r" t="t"/>
            <a:pathLst>
              <a:path extrusionOk="0" h="3339127" w="16615703">
                <a:moveTo>
                  <a:pt x="16615147" y="2954628"/>
                </a:moveTo>
                <a:cubicBezTo>
                  <a:pt x="16606257" y="2120141"/>
                  <a:pt x="16499582" y="991998"/>
                  <a:pt x="16499582" y="159623"/>
                </a:cubicBezTo>
                <a:cubicBezTo>
                  <a:pt x="16499582" y="146947"/>
                  <a:pt x="16508471" y="134271"/>
                  <a:pt x="16508471" y="123708"/>
                </a:cubicBezTo>
                <a:cubicBezTo>
                  <a:pt x="16499582" y="121596"/>
                  <a:pt x="16490692" y="121596"/>
                  <a:pt x="16481803" y="119483"/>
                </a:cubicBezTo>
                <a:cubicBezTo>
                  <a:pt x="16481803" y="119483"/>
                  <a:pt x="16472912" y="121596"/>
                  <a:pt x="16472912" y="123708"/>
                </a:cubicBezTo>
                <a:cubicBezTo>
                  <a:pt x="16455133" y="134271"/>
                  <a:pt x="16419574" y="134271"/>
                  <a:pt x="16384015" y="134271"/>
                </a:cubicBezTo>
                <a:cubicBezTo>
                  <a:pt x="16339567" y="132159"/>
                  <a:pt x="16295118" y="121596"/>
                  <a:pt x="16241780" y="125821"/>
                </a:cubicBezTo>
                <a:cubicBezTo>
                  <a:pt x="16224002" y="127934"/>
                  <a:pt x="16188443" y="123708"/>
                  <a:pt x="16179553" y="119483"/>
                </a:cubicBezTo>
                <a:cubicBezTo>
                  <a:pt x="16152884" y="111033"/>
                  <a:pt x="16117324" y="111033"/>
                  <a:pt x="16081767" y="115258"/>
                </a:cubicBezTo>
                <a:cubicBezTo>
                  <a:pt x="16063988" y="117370"/>
                  <a:pt x="16046208" y="115258"/>
                  <a:pt x="16028428" y="115258"/>
                </a:cubicBezTo>
                <a:cubicBezTo>
                  <a:pt x="16001759" y="115258"/>
                  <a:pt x="15966200" y="113145"/>
                  <a:pt x="15939531" y="111033"/>
                </a:cubicBezTo>
                <a:cubicBezTo>
                  <a:pt x="15930643" y="111033"/>
                  <a:pt x="15912862" y="108920"/>
                  <a:pt x="15903973" y="108920"/>
                </a:cubicBezTo>
                <a:cubicBezTo>
                  <a:pt x="15877303" y="106807"/>
                  <a:pt x="15850634" y="100469"/>
                  <a:pt x="15823966" y="108920"/>
                </a:cubicBezTo>
                <a:cubicBezTo>
                  <a:pt x="15823966" y="108920"/>
                  <a:pt x="15806185" y="108920"/>
                  <a:pt x="15797297" y="106807"/>
                </a:cubicBezTo>
                <a:cubicBezTo>
                  <a:pt x="15788407" y="102582"/>
                  <a:pt x="15779519" y="96244"/>
                  <a:pt x="15770628" y="92019"/>
                </a:cubicBezTo>
                <a:cubicBezTo>
                  <a:pt x="15752849" y="85681"/>
                  <a:pt x="15752849" y="75118"/>
                  <a:pt x="15726179" y="70893"/>
                </a:cubicBezTo>
                <a:cubicBezTo>
                  <a:pt x="15708401" y="68780"/>
                  <a:pt x="15699510" y="66667"/>
                  <a:pt x="15690622" y="62442"/>
                </a:cubicBezTo>
                <a:cubicBezTo>
                  <a:pt x="15690622" y="60330"/>
                  <a:pt x="15672840" y="58217"/>
                  <a:pt x="15672840" y="56104"/>
                </a:cubicBezTo>
                <a:lnTo>
                  <a:pt x="15646173" y="49766"/>
                </a:lnTo>
                <a:cubicBezTo>
                  <a:pt x="15637282" y="45541"/>
                  <a:pt x="15628393" y="39203"/>
                  <a:pt x="15610613" y="37091"/>
                </a:cubicBezTo>
                <a:cubicBezTo>
                  <a:pt x="15575055" y="30753"/>
                  <a:pt x="15566164" y="22302"/>
                  <a:pt x="15583945" y="11739"/>
                </a:cubicBezTo>
                <a:cubicBezTo>
                  <a:pt x="15557276" y="9627"/>
                  <a:pt x="15539496" y="5401"/>
                  <a:pt x="15512828" y="5401"/>
                </a:cubicBezTo>
                <a:cubicBezTo>
                  <a:pt x="15406151" y="7514"/>
                  <a:pt x="15290586" y="11739"/>
                  <a:pt x="15183909" y="13852"/>
                </a:cubicBezTo>
                <a:cubicBezTo>
                  <a:pt x="15166130" y="13852"/>
                  <a:pt x="15139460" y="15964"/>
                  <a:pt x="15130571" y="18077"/>
                </a:cubicBezTo>
                <a:cubicBezTo>
                  <a:pt x="15059453" y="28640"/>
                  <a:pt x="14988336" y="20190"/>
                  <a:pt x="14917218" y="18077"/>
                </a:cubicBezTo>
                <a:cubicBezTo>
                  <a:pt x="14863880" y="18077"/>
                  <a:pt x="14810542" y="11739"/>
                  <a:pt x="14757204" y="9627"/>
                </a:cubicBezTo>
                <a:cubicBezTo>
                  <a:pt x="14694976" y="7514"/>
                  <a:pt x="14641638" y="9627"/>
                  <a:pt x="14579411" y="7514"/>
                </a:cubicBezTo>
                <a:cubicBezTo>
                  <a:pt x="14570521" y="7514"/>
                  <a:pt x="14561630" y="5401"/>
                  <a:pt x="14552742" y="3289"/>
                </a:cubicBezTo>
                <a:cubicBezTo>
                  <a:pt x="14534962" y="-1364"/>
                  <a:pt x="14499403" y="-94"/>
                  <a:pt x="14481624" y="1176"/>
                </a:cubicBezTo>
                <a:cubicBezTo>
                  <a:pt x="14454955" y="5401"/>
                  <a:pt x="14446065" y="11739"/>
                  <a:pt x="14428285" y="18077"/>
                </a:cubicBezTo>
                <a:cubicBezTo>
                  <a:pt x="14383836" y="20190"/>
                  <a:pt x="14321609" y="22302"/>
                  <a:pt x="14277161" y="28640"/>
                </a:cubicBezTo>
                <a:cubicBezTo>
                  <a:pt x="14241603" y="32865"/>
                  <a:pt x="14223825" y="34978"/>
                  <a:pt x="14197155" y="30753"/>
                </a:cubicBezTo>
                <a:lnTo>
                  <a:pt x="14188264" y="32865"/>
                </a:lnTo>
                <a:cubicBezTo>
                  <a:pt x="14206043" y="37091"/>
                  <a:pt x="14214934" y="43429"/>
                  <a:pt x="14232712" y="47654"/>
                </a:cubicBezTo>
                <a:cubicBezTo>
                  <a:pt x="14206043" y="49766"/>
                  <a:pt x="14170485" y="53992"/>
                  <a:pt x="14152706" y="51879"/>
                </a:cubicBezTo>
                <a:cubicBezTo>
                  <a:pt x="14108258" y="49766"/>
                  <a:pt x="14090479" y="53992"/>
                  <a:pt x="14054919" y="58217"/>
                </a:cubicBezTo>
                <a:cubicBezTo>
                  <a:pt x="14019361" y="64555"/>
                  <a:pt x="13974913" y="68780"/>
                  <a:pt x="13939353" y="73005"/>
                </a:cubicBezTo>
                <a:cubicBezTo>
                  <a:pt x="13930464" y="73005"/>
                  <a:pt x="13921573" y="73005"/>
                  <a:pt x="13912685" y="70893"/>
                </a:cubicBezTo>
                <a:cubicBezTo>
                  <a:pt x="13903794" y="70893"/>
                  <a:pt x="13894905" y="68780"/>
                  <a:pt x="13894905" y="68780"/>
                </a:cubicBezTo>
                <a:cubicBezTo>
                  <a:pt x="13850457" y="73005"/>
                  <a:pt x="13806008" y="77231"/>
                  <a:pt x="13761560" y="73005"/>
                </a:cubicBezTo>
                <a:cubicBezTo>
                  <a:pt x="13752670" y="73005"/>
                  <a:pt x="13752670" y="75118"/>
                  <a:pt x="13743779" y="75118"/>
                </a:cubicBezTo>
                <a:cubicBezTo>
                  <a:pt x="13690443" y="79343"/>
                  <a:pt x="13654884" y="94132"/>
                  <a:pt x="13583766" y="94132"/>
                </a:cubicBezTo>
                <a:cubicBezTo>
                  <a:pt x="13530428" y="94132"/>
                  <a:pt x="13477090" y="104695"/>
                  <a:pt x="13423752" y="104695"/>
                </a:cubicBezTo>
                <a:cubicBezTo>
                  <a:pt x="13361524" y="106807"/>
                  <a:pt x="13308186" y="111033"/>
                  <a:pt x="13254848" y="117370"/>
                </a:cubicBezTo>
                <a:cubicBezTo>
                  <a:pt x="13237069" y="119483"/>
                  <a:pt x="13219289" y="119483"/>
                  <a:pt x="13210400" y="119483"/>
                </a:cubicBezTo>
                <a:cubicBezTo>
                  <a:pt x="13165951" y="115258"/>
                  <a:pt x="13139281" y="121596"/>
                  <a:pt x="13121503" y="127934"/>
                </a:cubicBezTo>
                <a:cubicBezTo>
                  <a:pt x="13077054" y="142722"/>
                  <a:pt x="13005936" y="146947"/>
                  <a:pt x="12943709" y="151173"/>
                </a:cubicBezTo>
                <a:cubicBezTo>
                  <a:pt x="12863702" y="155398"/>
                  <a:pt x="12783694" y="157510"/>
                  <a:pt x="12703688" y="159623"/>
                </a:cubicBezTo>
                <a:cubicBezTo>
                  <a:pt x="12694797" y="159623"/>
                  <a:pt x="12685908" y="165961"/>
                  <a:pt x="12668130" y="168074"/>
                </a:cubicBezTo>
                <a:cubicBezTo>
                  <a:pt x="12659239" y="168074"/>
                  <a:pt x="12650349" y="165961"/>
                  <a:pt x="12650349" y="165961"/>
                </a:cubicBezTo>
                <a:cubicBezTo>
                  <a:pt x="12605901" y="178637"/>
                  <a:pt x="12579233" y="197650"/>
                  <a:pt x="12490336" y="195538"/>
                </a:cubicBezTo>
                <a:lnTo>
                  <a:pt x="12481446" y="195538"/>
                </a:lnTo>
                <a:cubicBezTo>
                  <a:pt x="12410327" y="206101"/>
                  <a:pt x="12339210" y="201876"/>
                  <a:pt x="12276983" y="197650"/>
                </a:cubicBezTo>
                <a:cubicBezTo>
                  <a:pt x="12259203" y="197650"/>
                  <a:pt x="12232534" y="193425"/>
                  <a:pt x="12223645" y="189200"/>
                </a:cubicBezTo>
                <a:cubicBezTo>
                  <a:pt x="12196976" y="176524"/>
                  <a:pt x="12125858" y="172299"/>
                  <a:pt x="12072519" y="176524"/>
                </a:cubicBezTo>
                <a:cubicBezTo>
                  <a:pt x="12028071" y="180749"/>
                  <a:pt x="11983622" y="182862"/>
                  <a:pt x="11939174" y="187087"/>
                </a:cubicBezTo>
                <a:cubicBezTo>
                  <a:pt x="11868058" y="191312"/>
                  <a:pt x="11805829" y="193425"/>
                  <a:pt x="11734713" y="184975"/>
                </a:cubicBezTo>
                <a:cubicBezTo>
                  <a:pt x="11663595" y="176524"/>
                  <a:pt x="11610256" y="182862"/>
                  <a:pt x="11574698" y="201876"/>
                </a:cubicBezTo>
                <a:cubicBezTo>
                  <a:pt x="11548029" y="214551"/>
                  <a:pt x="11476912" y="216664"/>
                  <a:pt x="11432463" y="206101"/>
                </a:cubicBezTo>
                <a:cubicBezTo>
                  <a:pt x="11405793" y="199763"/>
                  <a:pt x="11388015" y="201876"/>
                  <a:pt x="11361346" y="206101"/>
                </a:cubicBezTo>
                <a:lnTo>
                  <a:pt x="11308008" y="218777"/>
                </a:lnTo>
                <a:cubicBezTo>
                  <a:pt x="11299118" y="220889"/>
                  <a:pt x="11281338" y="220889"/>
                  <a:pt x="11272449" y="220889"/>
                </a:cubicBezTo>
                <a:lnTo>
                  <a:pt x="11219111" y="220889"/>
                </a:lnTo>
                <a:cubicBezTo>
                  <a:pt x="11183552" y="220889"/>
                  <a:pt x="11147993" y="218777"/>
                  <a:pt x="11112435" y="216664"/>
                </a:cubicBezTo>
                <a:cubicBezTo>
                  <a:pt x="11067986" y="214551"/>
                  <a:pt x="11032427" y="208213"/>
                  <a:pt x="10987979" y="206101"/>
                </a:cubicBezTo>
                <a:cubicBezTo>
                  <a:pt x="10916862" y="203988"/>
                  <a:pt x="10899082" y="189200"/>
                  <a:pt x="10872414" y="178637"/>
                </a:cubicBezTo>
                <a:cubicBezTo>
                  <a:pt x="10854633" y="172299"/>
                  <a:pt x="10819075" y="163848"/>
                  <a:pt x="10783517" y="165961"/>
                </a:cubicBezTo>
                <a:cubicBezTo>
                  <a:pt x="10747958" y="170186"/>
                  <a:pt x="10712399" y="165961"/>
                  <a:pt x="10685730" y="163848"/>
                </a:cubicBezTo>
                <a:cubicBezTo>
                  <a:pt x="10676839" y="163848"/>
                  <a:pt x="10659061" y="161736"/>
                  <a:pt x="10650171" y="161736"/>
                </a:cubicBezTo>
                <a:cubicBezTo>
                  <a:pt x="10587943" y="157510"/>
                  <a:pt x="10543495" y="165961"/>
                  <a:pt x="10499046" y="176524"/>
                </a:cubicBezTo>
                <a:lnTo>
                  <a:pt x="10463488" y="184975"/>
                </a:lnTo>
                <a:cubicBezTo>
                  <a:pt x="10454598" y="187087"/>
                  <a:pt x="10454598" y="191312"/>
                  <a:pt x="10445709" y="193425"/>
                </a:cubicBezTo>
                <a:cubicBezTo>
                  <a:pt x="10392370" y="203988"/>
                  <a:pt x="10339032" y="199763"/>
                  <a:pt x="10276804" y="193425"/>
                </a:cubicBezTo>
                <a:cubicBezTo>
                  <a:pt x="10223466" y="187087"/>
                  <a:pt x="10161238" y="193425"/>
                  <a:pt x="10143459" y="206101"/>
                </a:cubicBezTo>
                <a:cubicBezTo>
                  <a:pt x="10134569" y="214551"/>
                  <a:pt x="10125680" y="220889"/>
                  <a:pt x="10081232" y="225114"/>
                </a:cubicBezTo>
                <a:cubicBezTo>
                  <a:pt x="10036783" y="231452"/>
                  <a:pt x="9983445" y="235678"/>
                  <a:pt x="9974555" y="250466"/>
                </a:cubicBezTo>
                <a:cubicBezTo>
                  <a:pt x="9974555" y="252579"/>
                  <a:pt x="9965665" y="254691"/>
                  <a:pt x="9956776" y="254691"/>
                </a:cubicBezTo>
                <a:cubicBezTo>
                  <a:pt x="9930107" y="256804"/>
                  <a:pt x="9912327" y="258916"/>
                  <a:pt x="9885659" y="261029"/>
                </a:cubicBezTo>
                <a:lnTo>
                  <a:pt x="9805652" y="261029"/>
                </a:lnTo>
                <a:cubicBezTo>
                  <a:pt x="9752314" y="258916"/>
                  <a:pt x="9698975" y="254691"/>
                  <a:pt x="9645637" y="252579"/>
                </a:cubicBezTo>
                <a:cubicBezTo>
                  <a:pt x="9583409" y="250466"/>
                  <a:pt x="9530071" y="258916"/>
                  <a:pt x="9467843" y="261029"/>
                </a:cubicBezTo>
                <a:lnTo>
                  <a:pt x="9458954" y="263142"/>
                </a:lnTo>
                <a:cubicBezTo>
                  <a:pt x="9441175" y="269480"/>
                  <a:pt x="9414506" y="267367"/>
                  <a:pt x="9396726" y="263142"/>
                </a:cubicBezTo>
                <a:cubicBezTo>
                  <a:pt x="9361167" y="254691"/>
                  <a:pt x="9298939" y="252579"/>
                  <a:pt x="9254491" y="256804"/>
                </a:cubicBezTo>
                <a:cubicBezTo>
                  <a:pt x="9201153" y="263142"/>
                  <a:pt x="9147815" y="267367"/>
                  <a:pt x="9094477" y="271592"/>
                </a:cubicBezTo>
                <a:cubicBezTo>
                  <a:pt x="9076697" y="271592"/>
                  <a:pt x="9058918" y="269480"/>
                  <a:pt x="9050029" y="269480"/>
                </a:cubicBezTo>
                <a:cubicBezTo>
                  <a:pt x="9032248" y="269480"/>
                  <a:pt x="9005580" y="267367"/>
                  <a:pt x="8996691" y="269480"/>
                </a:cubicBezTo>
                <a:cubicBezTo>
                  <a:pt x="8925573" y="282155"/>
                  <a:pt x="8854455" y="277930"/>
                  <a:pt x="8792227" y="269480"/>
                </a:cubicBezTo>
                <a:cubicBezTo>
                  <a:pt x="8756669" y="265254"/>
                  <a:pt x="8703330" y="261029"/>
                  <a:pt x="8685552" y="248353"/>
                </a:cubicBezTo>
                <a:cubicBezTo>
                  <a:pt x="8676662" y="239903"/>
                  <a:pt x="8641103" y="231452"/>
                  <a:pt x="8614434" y="225114"/>
                </a:cubicBezTo>
                <a:cubicBezTo>
                  <a:pt x="8569986" y="214551"/>
                  <a:pt x="8525537" y="199763"/>
                  <a:pt x="8445530" y="199763"/>
                </a:cubicBezTo>
                <a:cubicBezTo>
                  <a:pt x="8427751" y="199763"/>
                  <a:pt x="8409971" y="191312"/>
                  <a:pt x="8401081" y="193425"/>
                </a:cubicBezTo>
                <a:cubicBezTo>
                  <a:pt x="8365522" y="195538"/>
                  <a:pt x="8365522" y="191312"/>
                  <a:pt x="8347744" y="187087"/>
                </a:cubicBezTo>
                <a:cubicBezTo>
                  <a:pt x="8329964" y="182862"/>
                  <a:pt x="8303295" y="178637"/>
                  <a:pt x="8285516" y="172299"/>
                </a:cubicBezTo>
                <a:cubicBezTo>
                  <a:pt x="8258847" y="163848"/>
                  <a:pt x="8232177" y="153285"/>
                  <a:pt x="8205509" y="144835"/>
                </a:cubicBezTo>
                <a:cubicBezTo>
                  <a:pt x="8178839" y="136384"/>
                  <a:pt x="8161060" y="125821"/>
                  <a:pt x="8134391" y="117370"/>
                </a:cubicBezTo>
                <a:cubicBezTo>
                  <a:pt x="8125501" y="115258"/>
                  <a:pt x="8098832" y="113145"/>
                  <a:pt x="8089942" y="115258"/>
                </a:cubicBezTo>
                <a:lnTo>
                  <a:pt x="7983267" y="127934"/>
                </a:lnTo>
                <a:cubicBezTo>
                  <a:pt x="7965487" y="130046"/>
                  <a:pt x="7956598" y="134271"/>
                  <a:pt x="7947708" y="138497"/>
                </a:cubicBezTo>
                <a:lnTo>
                  <a:pt x="7938818" y="136384"/>
                </a:lnTo>
                <a:cubicBezTo>
                  <a:pt x="7947708" y="130046"/>
                  <a:pt x="7956598" y="123708"/>
                  <a:pt x="7965487" y="121596"/>
                </a:cubicBezTo>
                <a:lnTo>
                  <a:pt x="7858811" y="115258"/>
                </a:lnTo>
                <a:cubicBezTo>
                  <a:pt x="7832142" y="113145"/>
                  <a:pt x="7787693" y="113145"/>
                  <a:pt x="7769915" y="113145"/>
                </a:cubicBezTo>
                <a:lnTo>
                  <a:pt x="7627679" y="113145"/>
                </a:lnTo>
                <a:cubicBezTo>
                  <a:pt x="7574341" y="113145"/>
                  <a:pt x="7529893" y="111033"/>
                  <a:pt x="7476554" y="113145"/>
                </a:cubicBezTo>
                <a:cubicBezTo>
                  <a:pt x="7440996" y="115258"/>
                  <a:pt x="7414327" y="111033"/>
                  <a:pt x="7387657" y="106807"/>
                </a:cubicBezTo>
                <a:cubicBezTo>
                  <a:pt x="7316541" y="94132"/>
                  <a:pt x="7245423" y="79343"/>
                  <a:pt x="7147636" y="85681"/>
                </a:cubicBezTo>
                <a:cubicBezTo>
                  <a:pt x="7138747" y="85681"/>
                  <a:pt x="7120967" y="83568"/>
                  <a:pt x="7112078" y="81456"/>
                </a:cubicBezTo>
                <a:cubicBezTo>
                  <a:pt x="7085409" y="79343"/>
                  <a:pt x="7067630" y="75118"/>
                  <a:pt x="7032070" y="70893"/>
                </a:cubicBezTo>
                <a:cubicBezTo>
                  <a:pt x="7032070" y="77231"/>
                  <a:pt x="7032070" y="79343"/>
                  <a:pt x="7040961" y="83568"/>
                </a:cubicBezTo>
                <a:cubicBezTo>
                  <a:pt x="7023181" y="87794"/>
                  <a:pt x="7014291" y="85681"/>
                  <a:pt x="7005402" y="83568"/>
                </a:cubicBezTo>
                <a:cubicBezTo>
                  <a:pt x="6996512" y="85681"/>
                  <a:pt x="6987622" y="89906"/>
                  <a:pt x="6978733" y="89906"/>
                </a:cubicBezTo>
                <a:cubicBezTo>
                  <a:pt x="6934284" y="94132"/>
                  <a:pt x="6889836" y="96244"/>
                  <a:pt x="6845387" y="100469"/>
                </a:cubicBezTo>
                <a:cubicBezTo>
                  <a:pt x="6827608" y="102582"/>
                  <a:pt x="6809828" y="104695"/>
                  <a:pt x="6800939" y="106807"/>
                </a:cubicBezTo>
                <a:cubicBezTo>
                  <a:pt x="6765380" y="113145"/>
                  <a:pt x="6738712" y="123708"/>
                  <a:pt x="6676483" y="121596"/>
                </a:cubicBezTo>
                <a:cubicBezTo>
                  <a:pt x="6667593" y="121596"/>
                  <a:pt x="6649815" y="125821"/>
                  <a:pt x="6632034" y="125821"/>
                </a:cubicBezTo>
                <a:cubicBezTo>
                  <a:pt x="6614256" y="127934"/>
                  <a:pt x="6587586" y="127934"/>
                  <a:pt x="6569807" y="130046"/>
                </a:cubicBezTo>
                <a:lnTo>
                  <a:pt x="6552028" y="130046"/>
                </a:lnTo>
                <a:cubicBezTo>
                  <a:pt x="6498689" y="134271"/>
                  <a:pt x="6454241" y="138497"/>
                  <a:pt x="6400903" y="140609"/>
                </a:cubicBezTo>
                <a:lnTo>
                  <a:pt x="6365344" y="140609"/>
                </a:lnTo>
                <a:cubicBezTo>
                  <a:pt x="6320896" y="140609"/>
                  <a:pt x="6285338" y="138497"/>
                  <a:pt x="6240889" y="138497"/>
                </a:cubicBezTo>
                <a:cubicBezTo>
                  <a:pt x="6196441" y="138497"/>
                  <a:pt x="6151992" y="142722"/>
                  <a:pt x="6107544" y="142722"/>
                </a:cubicBezTo>
                <a:cubicBezTo>
                  <a:pt x="6054205" y="142722"/>
                  <a:pt x="5991978" y="142722"/>
                  <a:pt x="5947529" y="134271"/>
                </a:cubicBezTo>
                <a:cubicBezTo>
                  <a:pt x="5938640" y="132159"/>
                  <a:pt x="5911971" y="132159"/>
                  <a:pt x="5894191" y="134271"/>
                </a:cubicBezTo>
                <a:cubicBezTo>
                  <a:pt x="5831963" y="136384"/>
                  <a:pt x="5769736" y="138497"/>
                  <a:pt x="5716398" y="142722"/>
                </a:cubicBezTo>
                <a:cubicBezTo>
                  <a:pt x="5663059" y="146947"/>
                  <a:pt x="5636391" y="142722"/>
                  <a:pt x="5618611" y="132159"/>
                </a:cubicBezTo>
                <a:cubicBezTo>
                  <a:pt x="5609722" y="127934"/>
                  <a:pt x="5591942" y="123708"/>
                  <a:pt x="5574163" y="119483"/>
                </a:cubicBezTo>
                <a:cubicBezTo>
                  <a:pt x="5547494" y="115258"/>
                  <a:pt x="5520825" y="108920"/>
                  <a:pt x="5494156" y="108920"/>
                </a:cubicBezTo>
                <a:cubicBezTo>
                  <a:pt x="5431928" y="108920"/>
                  <a:pt x="5396369" y="100469"/>
                  <a:pt x="5351921" y="94132"/>
                </a:cubicBezTo>
                <a:cubicBezTo>
                  <a:pt x="5280803" y="83568"/>
                  <a:pt x="5218575" y="70893"/>
                  <a:pt x="5129679" y="73005"/>
                </a:cubicBezTo>
                <a:lnTo>
                  <a:pt x="5129679" y="62442"/>
                </a:lnTo>
                <a:cubicBezTo>
                  <a:pt x="5147458" y="62442"/>
                  <a:pt x="5165238" y="62442"/>
                  <a:pt x="5183017" y="60330"/>
                </a:cubicBezTo>
                <a:cubicBezTo>
                  <a:pt x="5156348" y="56104"/>
                  <a:pt x="5156348" y="49766"/>
                  <a:pt x="5138569" y="45541"/>
                </a:cubicBezTo>
                <a:cubicBezTo>
                  <a:pt x="5103010" y="39203"/>
                  <a:pt x="5067451" y="37091"/>
                  <a:pt x="5031892" y="32865"/>
                </a:cubicBezTo>
                <a:cubicBezTo>
                  <a:pt x="5005223" y="30753"/>
                  <a:pt x="4969665" y="30753"/>
                  <a:pt x="4987444" y="41316"/>
                </a:cubicBezTo>
                <a:cubicBezTo>
                  <a:pt x="4942996" y="43429"/>
                  <a:pt x="4907437" y="43429"/>
                  <a:pt x="4889657" y="47654"/>
                </a:cubicBezTo>
                <a:cubicBezTo>
                  <a:pt x="4854099" y="53992"/>
                  <a:pt x="4818540" y="49766"/>
                  <a:pt x="4791871" y="45541"/>
                </a:cubicBezTo>
                <a:cubicBezTo>
                  <a:pt x="4774092" y="43429"/>
                  <a:pt x="4756312" y="41316"/>
                  <a:pt x="4738533" y="43429"/>
                </a:cubicBezTo>
                <a:cubicBezTo>
                  <a:pt x="4631856" y="56104"/>
                  <a:pt x="4525180" y="49766"/>
                  <a:pt x="4418504" y="49766"/>
                </a:cubicBezTo>
                <a:cubicBezTo>
                  <a:pt x="4400725" y="49766"/>
                  <a:pt x="4382946" y="47654"/>
                  <a:pt x="4356276" y="47654"/>
                </a:cubicBezTo>
                <a:cubicBezTo>
                  <a:pt x="4320718" y="45541"/>
                  <a:pt x="4294049" y="41316"/>
                  <a:pt x="4258490" y="39203"/>
                </a:cubicBezTo>
                <a:cubicBezTo>
                  <a:pt x="4222931" y="37091"/>
                  <a:pt x="4178483" y="34978"/>
                  <a:pt x="4142924" y="32865"/>
                </a:cubicBezTo>
                <a:lnTo>
                  <a:pt x="4116255" y="32865"/>
                </a:lnTo>
                <a:cubicBezTo>
                  <a:pt x="4054027" y="32865"/>
                  <a:pt x="3991799" y="34978"/>
                  <a:pt x="3938462" y="34978"/>
                </a:cubicBezTo>
                <a:cubicBezTo>
                  <a:pt x="3894013" y="34978"/>
                  <a:pt x="3849565" y="30753"/>
                  <a:pt x="3796226" y="28640"/>
                </a:cubicBezTo>
                <a:cubicBezTo>
                  <a:pt x="3787337" y="11739"/>
                  <a:pt x="3716219" y="15964"/>
                  <a:pt x="3671771" y="7514"/>
                </a:cubicBezTo>
                <a:cubicBezTo>
                  <a:pt x="3662881" y="5401"/>
                  <a:pt x="3645102" y="7514"/>
                  <a:pt x="3636212" y="7514"/>
                </a:cubicBezTo>
                <a:cubicBezTo>
                  <a:pt x="3582874" y="5401"/>
                  <a:pt x="3547315" y="11739"/>
                  <a:pt x="3529536" y="22302"/>
                </a:cubicBezTo>
                <a:cubicBezTo>
                  <a:pt x="3502867" y="32865"/>
                  <a:pt x="3431750" y="37091"/>
                  <a:pt x="3458418" y="53992"/>
                </a:cubicBezTo>
                <a:cubicBezTo>
                  <a:pt x="3467308" y="56104"/>
                  <a:pt x="3485088" y="58217"/>
                  <a:pt x="3493978" y="62442"/>
                </a:cubicBezTo>
                <a:cubicBezTo>
                  <a:pt x="3493978" y="68780"/>
                  <a:pt x="3485088" y="73005"/>
                  <a:pt x="3458418" y="70893"/>
                </a:cubicBezTo>
                <a:cubicBezTo>
                  <a:pt x="3449529" y="70893"/>
                  <a:pt x="3440639" y="75118"/>
                  <a:pt x="3431750" y="77231"/>
                </a:cubicBezTo>
                <a:cubicBezTo>
                  <a:pt x="3422860" y="79343"/>
                  <a:pt x="3422860" y="83568"/>
                  <a:pt x="3413970" y="83568"/>
                </a:cubicBezTo>
                <a:cubicBezTo>
                  <a:pt x="3360632" y="87794"/>
                  <a:pt x="3325073" y="98357"/>
                  <a:pt x="3262845" y="96244"/>
                </a:cubicBezTo>
                <a:lnTo>
                  <a:pt x="3245066" y="96244"/>
                </a:lnTo>
                <a:cubicBezTo>
                  <a:pt x="3191728" y="106807"/>
                  <a:pt x="3138390" y="104695"/>
                  <a:pt x="3076162" y="102582"/>
                </a:cubicBezTo>
                <a:cubicBezTo>
                  <a:pt x="3049493" y="100469"/>
                  <a:pt x="3013935" y="102582"/>
                  <a:pt x="2978376" y="102582"/>
                </a:cubicBezTo>
                <a:cubicBezTo>
                  <a:pt x="2951707" y="102582"/>
                  <a:pt x="2925038" y="102582"/>
                  <a:pt x="2898369" y="98357"/>
                </a:cubicBezTo>
                <a:cubicBezTo>
                  <a:pt x="2862810" y="94132"/>
                  <a:pt x="2827251" y="87794"/>
                  <a:pt x="2791692" y="83568"/>
                </a:cubicBezTo>
                <a:cubicBezTo>
                  <a:pt x="2756134" y="79343"/>
                  <a:pt x="2711685" y="79343"/>
                  <a:pt x="2711685" y="64555"/>
                </a:cubicBezTo>
                <a:cubicBezTo>
                  <a:pt x="2711685" y="62442"/>
                  <a:pt x="2693906" y="60330"/>
                  <a:pt x="2693906" y="58217"/>
                </a:cubicBezTo>
                <a:cubicBezTo>
                  <a:pt x="2631678" y="70893"/>
                  <a:pt x="2578340" y="81456"/>
                  <a:pt x="2525002" y="92019"/>
                </a:cubicBezTo>
                <a:cubicBezTo>
                  <a:pt x="2498333" y="98357"/>
                  <a:pt x="2462774" y="106807"/>
                  <a:pt x="2480554" y="117370"/>
                </a:cubicBezTo>
                <a:cubicBezTo>
                  <a:pt x="2480554" y="119483"/>
                  <a:pt x="2471664" y="121596"/>
                  <a:pt x="2471664" y="123708"/>
                </a:cubicBezTo>
                <a:cubicBezTo>
                  <a:pt x="2462774" y="127934"/>
                  <a:pt x="2453884" y="132159"/>
                  <a:pt x="2436105" y="134271"/>
                </a:cubicBezTo>
                <a:cubicBezTo>
                  <a:pt x="2418326" y="140609"/>
                  <a:pt x="2400547" y="146947"/>
                  <a:pt x="2382767" y="155398"/>
                </a:cubicBezTo>
                <a:lnTo>
                  <a:pt x="2329429" y="168074"/>
                </a:lnTo>
                <a:cubicBezTo>
                  <a:pt x="2311650" y="174411"/>
                  <a:pt x="2293870" y="180749"/>
                  <a:pt x="2267201" y="184975"/>
                </a:cubicBezTo>
                <a:cubicBezTo>
                  <a:pt x="2204973" y="197650"/>
                  <a:pt x="2142746" y="210326"/>
                  <a:pt x="2071628" y="223002"/>
                </a:cubicBezTo>
                <a:cubicBezTo>
                  <a:pt x="2036070" y="231452"/>
                  <a:pt x="1991621" y="237790"/>
                  <a:pt x="1956062" y="246241"/>
                </a:cubicBezTo>
                <a:cubicBezTo>
                  <a:pt x="1893835" y="258916"/>
                  <a:pt x="1822717" y="269480"/>
                  <a:pt x="1787158" y="288493"/>
                </a:cubicBezTo>
                <a:cubicBezTo>
                  <a:pt x="1787158" y="290606"/>
                  <a:pt x="1769379" y="292719"/>
                  <a:pt x="1760489" y="294831"/>
                </a:cubicBezTo>
                <a:cubicBezTo>
                  <a:pt x="1716041" y="303282"/>
                  <a:pt x="1644924" y="303282"/>
                  <a:pt x="1644924" y="320183"/>
                </a:cubicBezTo>
                <a:cubicBezTo>
                  <a:pt x="1573806" y="320183"/>
                  <a:pt x="1538247" y="332858"/>
                  <a:pt x="1502689" y="343422"/>
                </a:cubicBezTo>
                <a:cubicBezTo>
                  <a:pt x="1476019" y="351872"/>
                  <a:pt x="1449351" y="362435"/>
                  <a:pt x="1413792" y="368773"/>
                </a:cubicBezTo>
                <a:cubicBezTo>
                  <a:pt x="1378233" y="372998"/>
                  <a:pt x="1333785" y="370886"/>
                  <a:pt x="1289336" y="370886"/>
                </a:cubicBezTo>
                <a:cubicBezTo>
                  <a:pt x="1271557" y="370886"/>
                  <a:pt x="1253778" y="370886"/>
                  <a:pt x="1253778" y="372998"/>
                </a:cubicBezTo>
                <a:cubicBezTo>
                  <a:pt x="1218219" y="381449"/>
                  <a:pt x="1173770" y="387787"/>
                  <a:pt x="1147101" y="398350"/>
                </a:cubicBezTo>
                <a:cubicBezTo>
                  <a:pt x="1120432" y="408913"/>
                  <a:pt x="1093763" y="415251"/>
                  <a:pt x="1049315" y="417364"/>
                </a:cubicBezTo>
                <a:cubicBezTo>
                  <a:pt x="1004866" y="419476"/>
                  <a:pt x="960418" y="430039"/>
                  <a:pt x="898190" y="423701"/>
                </a:cubicBezTo>
                <a:cubicBezTo>
                  <a:pt x="844852" y="419476"/>
                  <a:pt x="782624" y="423701"/>
                  <a:pt x="747066" y="415251"/>
                </a:cubicBezTo>
                <a:cubicBezTo>
                  <a:pt x="675948" y="417364"/>
                  <a:pt x="622610" y="421589"/>
                  <a:pt x="560382" y="423701"/>
                </a:cubicBezTo>
                <a:cubicBezTo>
                  <a:pt x="489265" y="427927"/>
                  <a:pt x="409258" y="425814"/>
                  <a:pt x="347030" y="438490"/>
                </a:cubicBezTo>
                <a:cubicBezTo>
                  <a:pt x="293692" y="449053"/>
                  <a:pt x="249243" y="459616"/>
                  <a:pt x="169236" y="457503"/>
                </a:cubicBezTo>
                <a:cubicBezTo>
                  <a:pt x="178126" y="470179"/>
                  <a:pt x="187016" y="480742"/>
                  <a:pt x="195905" y="493418"/>
                </a:cubicBezTo>
                <a:cubicBezTo>
                  <a:pt x="213685" y="527220"/>
                  <a:pt x="231464" y="561022"/>
                  <a:pt x="240354" y="594824"/>
                </a:cubicBezTo>
                <a:cubicBezTo>
                  <a:pt x="267023" y="637077"/>
                  <a:pt x="275913" y="677217"/>
                  <a:pt x="258133" y="717357"/>
                </a:cubicBezTo>
                <a:cubicBezTo>
                  <a:pt x="240354" y="774398"/>
                  <a:pt x="160347" y="2726465"/>
                  <a:pt x="80340" y="2779280"/>
                </a:cubicBezTo>
                <a:lnTo>
                  <a:pt x="333" y="2823646"/>
                </a:lnTo>
                <a:cubicBezTo>
                  <a:pt x="-2207" y="2834209"/>
                  <a:pt x="9222" y="2840546"/>
                  <a:pt x="53670" y="2842659"/>
                </a:cubicBezTo>
                <a:cubicBezTo>
                  <a:pt x="107009" y="2844772"/>
                  <a:pt x="124788" y="2853222"/>
                  <a:pt x="142567" y="2863786"/>
                </a:cubicBezTo>
                <a:cubicBezTo>
                  <a:pt x="160347" y="2880687"/>
                  <a:pt x="133678" y="2897588"/>
                  <a:pt x="169236" y="2914488"/>
                </a:cubicBezTo>
                <a:cubicBezTo>
                  <a:pt x="187016" y="2922939"/>
                  <a:pt x="169236" y="2937728"/>
                  <a:pt x="160347" y="2950403"/>
                </a:cubicBezTo>
                <a:cubicBezTo>
                  <a:pt x="151457" y="2967304"/>
                  <a:pt x="169236" y="2984205"/>
                  <a:pt x="195905" y="2998994"/>
                </a:cubicBezTo>
                <a:cubicBezTo>
                  <a:pt x="258133" y="3024345"/>
                  <a:pt x="267023" y="3053922"/>
                  <a:pt x="267023" y="3081386"/>
                </a:cubicBezTo>
                <a:cubicBezTo>
                  <a:pt x="267023" y="3087724"/>
                  <a:pt x="275913" y="3094062"/>
                  <a:pt x="284802" y="3098287"/>
                </a:cubicBezTo>
                <a:cubicBezTo>
                  <a:pt x="302582" y="3102512"/>
                  <a:pt x="338140" y="3106738"/>
                  <a:pt x="373699" y="3108850"/>
                </a:cubicBezTo>
                <a:lnTo>
                  <a:pt x="587051" y="3134202"/>
                </a:lnTo>
                <a:cubicBezTo>
                  <a:pt x="684838" y="3146877"/>
                  <a:pt x="764845" y="3144765"/>
                  <a:pt x="853742" y="3129977"/>
                </a:cubicBezTo>
                <a:cubicBezTo>
                  <a:pt x="862632" y="3127864"/>
                  <a:pt x="889301" y="3125751"/>
                  <a:pt x="898190" y="3125751"/>
                </a:cubicBezTo>
                <a:cubicBezTo>
                  <a:pt x="960418" y="3127864"/>
                  <a:pt x="1022646" y="3127864"/>
                  <a:pt x="1075984" y="3140540"/>
                </a:cubicBezTo>
                <a:cubicBezTo>
                  <a:pt x="1138212" y="3153215"/>
                  <a:pt x="1227109" y="3161666"/>
                  <a:pt x="1298226" y="3172229"/>
                </a:cubicBezTo>
                <a:cubicBezTo>
                  <a:pt x="1342674" y="3178567"/>
                  <a:pt x="1396012" y="3187018"/>
                  <a:pt x="1422681" y="3195468"/>
                </a:cubicBezTo>
                <a:cubicBezTo>
                  <a:pt x="1440461" y="3199693"/>
                  <a:pt x="1458240" y="3203919"/>
                  <a:pt x="1476019" y="3206031"/>
                </a:cubicBezTo>
                <a:cubicBezTo>
                  <a:pt x="1573806" y="3214482"/>
                  <a:pt x="1627144" y="3235608"/>
                  <a:pt x="1689372" y="3252509"/>
                </a:cubicBezTo>
                <a:cubicBezTo>
                  <a:pt x="1742710" y="3267298"/>
                  <a:pt x="1813828" y="3275748"/>
                  <a:pt x="1893835" y="3277860"/>
                </a:cubicBezTo>
                <a:cubicBezTo>
                  <a:pt x="1982731" y="3282086"/>
                  <a:pt x="2071628" y="3284198"/>
                  <a:pt x="2160525" y="3288424"/>
                </a:cubicBezTo>
                <a:cubicBezTo>
                  <a:pt x="2196084" y="3290536"/>
                  <a:pt x="2240532" y="3292649"/>
                  <a:pt x="2276091" y="3296874"/>
                </a:cubicBezTo>
                <a:cubicBezTo>
                  <a:pt x="2320539" y="3301099"/>
                  <a:pt x="2364988" y="3301099"/>
                  <a:pt x="2400547" y="3307437"/>
                </a:cubicBezTo>
                <a:cubicBezTo>
                  <a:pt x="2453884" y="3318000"/>
                  <a:pt x="2507223" y="3324338"/>
                  <a:pt x="2578340" y="3320113"/>
                </a:cubicBezTo>
                <a:cubicBezTo>
                  <a:pt x="2605009" y="3318000"/>
                  <a:pt x="2640568" y="3322226"/>
                  <a:pt x="2667237" y="3324338"/>
                </a:cubicBezTo>
                <a:cubicBezTo>
                  <a:pt x="2676126" y="3324338"/>
                  <a:pt x="2685016" y="3326451"/>
                  <a:pt x="2693906" y="3326451"/>
                </a:cubicBezTo>
                <a:cubicBezTo>
                  <a:pt x="2791692" y="3328564"/>
                  <a:pt x="2880589" y="3324338"/>
                  <a:pt x="2969486" y="3320113"/>
                </a:cubicBezTo>
                <a:cubicBezTo>
                  <a:pt x="3005045" y="3318000"/>
                  <a:pt x="3040603" y="3315888"/>
                  <a:pt x="3076162" y="3311662"/>
                </a:cubicBezTo>
                <a:cubicBezTo>
                  <a:pt x="3173949" y="3301099"/>
                  <a:pt x="3271735" y="3290536"/>
                  <a:pt x="3360632" y="3277860"/>
                </a:cubicBezTo>
                <a:cubicBezTo>
                  <a:pt x="3422860" y="3269410"/>
                  <a:pt x="3485088" y="3260960"/>
                  <a:pt x="3556205" y="3269410"/>
                </a:cubicBezTo>
                <a:lnTo>
                  <a:pt x="3591764" y="3269410"/>
                </a:lnTo>
                <a:cubicBezTo>
                  <a:pt x="3653992" y="3269410"/>
                  <a:pt x="3716219" y="3267298"/>
                  <a:pt x="3769558" y="3265185"/>
                </a:cubicBezTo>
                <a:cubicBezTo>
                  <a:pt x="3778447" y="3265185"/>
                  <a:pt x="3796226" y="3265185"/>
                  <a:pt x="3796226" y="3263072"/>
                </a:cubicBezTo>
                <a:cubicBezTo>
                  <a:pt x="3822895" y="3254622"/>
                  <a:pt x="3867344" y="3254622"/>
                  <a:pt x="3911792" y="3252509"/>
                </a:cubicBezTo>
                <a:cubicBezTo>
                  <a:pt x="3982910" y="3250396"/>
                  <a:pt x="4054027" y="3250396"/>
                  <a:pt x="4107365" y="3239833"/>
                </a:cubicBezTo>
                <a:cubicBezTo>
                  <a:pt x="4160703" y="3231383"/>
                  <a:pt x="4214042" y="3229270"/>
                  <a:pt x="4276269" y="3227157"/>
                </a:cubicBezTo>
                <a:cubicBezTo>
                  <a:pt x="4285159" y="3227157"/>
                  <a:pt x="4302938" y="3225045"/>
                  <a:pt x="4311828" y="3225045"/>
                </a:cubicBezTo>
                <a:cubicBezTo>
                  <a:pt x="4356276" y="3222932"/>
                  <a:pt x="4400725" y="3216594"/>
                  <a:pt x="4436284" y="3218707"/>
                </a:cubicBezTo>
                <a:cubicBezTo>
                  <a:pt x="4516291" y="3222932"/>
                  <a:pt x="4551849" y="3216594"/>
                  <a:pt x="4605187" y="3199693"/>
                </a:cubicBezTo>
                <a:cubicBezTo>
                  <a:pt x="4614077" y="3195468"/>
                  <a:pt x="4640746" y="3193356"/>
                  <a:pt x="4658526" y="3191243"/>
                </a:cubicBezTo>
                <a:cubicBezTo>
                  <a:pt x="4702974" y="3189130"/>
                  <a:pt x="4747422" y="3191243"/>
                  <a:pt x="4791871" y="3189130"/>
                </a:cubicBezTo>
                <a:cubicBezTo>
                  <a:pt x="4818540" y="3189130"/>
                  <a:pt x="4845209" y="3182792"/>
                  <a:pt x="4862988" y="3182792"/>
                </a:cubicBezTo>
                <a:cubicBezTo>
                  <a:pt x="4934105" y="3184905"/>
                  <a:pt x="5014113" y="3178567"/>
                  <a:pt x="5076341" y="3189130"/>
                </a:cubicBezTo>
                <a:cubicBezTo>
                  <a:pt x="5085230" y="3191243"/>
                  <a:pt x="5103010" y="3191243"/>
                  <a:pt x="5120789" y="3191243"/>
                </a:cubicBezTo>
                <a:cubicBezTo>
                  <a:pt x="5236355" y="3193356"/>
                  <a:pt x="5334141" y="3201806"/>
                  <a:pt x="5414149" y="3218707"/>
                </a:cubicBezTo>
                <a:cubicBezTo>
                  <a:pt x="5440818" y="3225045"/>
                  <a:pt x="5476376" y="3229270"/>
                  <a:pt x="5503046" y="3233495"/>
                </a:cubicBezTo>
                <a:cubicBezTo>
                  <a:pt x="5529714" y="3237720"/>
                  <a:pt x="5565273" y="3237720"/>
                  <a:pt x="5591942" y="3239833"/>
                </a:cubicBezTo>
                <a:cubicBezTo>
                  <a:pt x="5618611" y="3241946"/>
                  <a:pt x="5636391" y="3244058"/>
                  <a:pt x="5663059" y="3244058"/>
                </a:cubicBezTo>
                <a:cubicBezTo>
                  <a:pt x="5707508" y="3244058"/>
                  <a:pt x="5743067" y="3248284"/>
                  <a:pt x="5769736" y="3256734"/>
                </a:cubicBezTo>
                <a:cubicBezTo>
                  <a:pt x="5778625" y="3258847"/>
                  <a:pt x="5787515" y="3260960"/>
                  <a:pt x="5796405" y="3265185"/>
                </a:cubicBezTo>
                <a:cubicBezTo>
                  <a:pt x="5787515" y="3271523"/>
                  <a:pt x="5840854" y="3288424"/>
                  <a:pt x="5876412" y="3288424"/>
                </a:cubicBezTo>
                <a:cubicBezTo>
                  <a:pt x="5938640" y="3288424"/>
                  <a:pt x="6000868" y="3292649"/>
                  <a:pt x="6054205" y="3303212"/>
                </a:cubicBezTo>
                <a:cubicBezTo>
                  <a:pt x="6063095" y="3305324"/>
                  <a:pt x="6080875" y="3305324"/>
                  <a:pt x="6098654" y="3303212"/>
                </a:cubicBezTo>
                <a:cubicBezTo>
                  <a:pt x="6125323" y="3301099"/>
                  <a:pt x="6143102" y="3301099"/>
                  <a:pt x="6160882" y="3307437"/>
                </a:cubicBezTo>
                <a:cubicBezTo>
                  <a:pt x="6169772" y="3309550"/>
                  <a:pt x="6205330" y="3309550"/>
                  <a:pt x="6223109" y="3309550"/>
                </a:cubicBezTo>
                <a:cubicBezTo>
                  <a:pt x="6267558" y="3309550"/>
                  <a:pt x="6320896" y="3307437"/>
                  <a:pt x="6365344" y="3309550"/>
                </a:cubicBezTo>
                <a:cubicBezTo>
                  <a:pt x="6445352" y="3311662"/>
                  <a:pt x="6516469" y="3313775"/>
                  <a:pt x="6596476" y="3318000"/>
                </a:cubicBezTo>
                <a:cubicBezTo>
                  <a:pt x="6614256" y="3318000"/>
                  <a:pt x="6632034" y="3320113"/>
                  <a:pt x="6640925" y="3322226"/>
                </a:cubicBezTo>
                <a:cubicBezTo>
                  <a:pt x="6658704" y="3332789"/>
                  <a:pt x="6703153" y="3332789"/>
                  <a:pt x="6729821" y="3334902"/>
                </a:cubicBezTo>
                <a:cubicBezTo>
                  <a:pt x="6756490" y="3337014"/>
                  <a:pt x="6792049" y="3339127"/>
                  <a:pt x="6809828" y="3339127"/>
                </a:cubicBezTo>
                <a:cubicBezTo>
                  <a:pt x="6818718" y="3337014"/>
                  <a:pt x="6836498" y="3334902"/>
                  <a:pt x="6854277" y="3330676"/>
                </a:cubicBezTo>
                <a:cubicBezTo>
                  <a:pt x="6818718" y="3330676"/>
                  <a:pt x="6800939" y="3332789"/>
                  <a:pt x="6783159" y="3332789"/>
                </a:cubicBezTo>
                <a:cubicBezTo>
                  <a:pt x="6818718" y="3322226"/>
                  <a:pt x="6854277" y="3320113"/>
                  <a:pt x="6898725" y="3326451"/>
                </a:cubicBezTo>
                <a:cubicBezTo>
                  <a:pt x="6952064" y="3337014"/>
                  <a:pt x="6996512" y="3337014"/>
                  <a:pt x="7058739" y="3326451"/>
                </a:cubicBezTo>
                <a:lnTo>
                  <a:pt x="7112078" y="3320113"/>
                </a:lnTo>
                <a:lnTo>
                  <a:pt x="7112078" y="3309550"/>
                </a:lnTo>
                <a:cubicBezTo>
                  <a:pt x="7138747" y="3311662"/>
                  <a:pt x="7165416" y="3315888"/>
                  <a:pt x="7183195" y="3315888"/>
                </a:cubicBezTo>
                <a:cubicBezTo>
                  <a:pt x="7236533" y="3309550"/>
                  <a:pt x="7289871" y="3303212"/>
                  <a:pt x="7334319" y="3294761"/>
                </a:cubicBezTo>
                <a:cubicBezTo>
                  <a:pt x="7387657" y="3286311"/>
                  <a:pt x="7432106" y="3275748"/>
                  <a:pt x="7476554" y="3267298"/>
                </a:cubicBezTo>
                <a:cubicBezTo>
                  <a:pt x="7485444" y="3267298"/>
                  <a:pt x="7485444" y="3265185"/>
                  <a:pt x="7494334" y="3265185"/>
                </a:cubicBezTo>
                <a:cubicBezTo>
                  <a:pt x="7556562" y="3260960"/>
                  <a:pt x="7609900" y="3258847"/>
                  <a:pt x="7672128" y="3254622"/>
                </a:cubicBezTo>
                <a:cubicBezTo>
                  <a:pt x="7707687" y="3252509"/>
                  <a:pt x="7734355" y="3248284"/>
                  <a:pt x="7769915" y="3246171"/>
                </a:cubicBezTo>
                <a:cubicBezTo>
                  <a:pt x="7796583" y="3244058"/>
                  <a:pt x="7814362" y="3244058"/>
                  <a:pt x="7841032" y="3241946"/>
                </a:cubicBezTo>
                <a:lnTo>
                  <a:pt x="7929929" y="3241946"/>
                </a:lnTo>
                <a:cubicBezTo>
                  <a:pt x="7947708" y="3241946"/>
                  <a:pt x="7974377" y="3241946"/>
                  <a:pt x="7992156" y="3239833"/>
                </a:cubicBezTo>
                <a:cubicBezTo>
                  <a:pt x="8001045" y="3235608"/>
                  <a:pt x="8018826" y="3229270"/>
                  <a:pt x="8027715" y="3229270"/>
                </a:cubicBezTo>
                <a:cubicBezTo>
                  <a:pt x="8054384" y="3229270"/>
                  <a:pt x="8072164" y="3233495"/>
                  <a:pt x="8098832" y="3235608"/>
                </a:cubicBezTo>
                <a:cubicBezTo>
                  <a:pt x="8107723" y="3235608"/>
                  <a:pt x="8107723" y="3237720"/>
                  <a:pt x="8107723" y="3239833"/>
                </a:cubicBezTo>
                <a:cubicBezTo>
                  <a:pt x="8143281" y="3248284"/>
                  <a:pt x="8169950" y="3258847"/>
                  <a:pt x="8205509" y="3267298"/>
                </a:cubicBezTo>
                <a:cubicBezTo>
                  <a:pt x="8249957" y="3277860"/>
                  <a:pt x="8294406" y="3277860"/>
                  <a:pt x="8321074" y="3271523"/>
                </a:cubicBezTo>
                <a:cubicBezTo>
                  <a:pt x="8365522" y="3263072"/>
                  <a:pt x="8401081" y="3256734"/>
                  <a:pt x="8463309" y="3260960"/>
                </a:cubicBezTo>
                <a:cubicBezTo>
                  <a:pt x="8472199" y="3260960"/>
                  <a:pt x="8489978" y="3263072"/>
                  <a:pt x="8498868" y="3260960"/>
                </a:cubicBezTo>
                <a:cubicBezTo>
                  <a:pt x="8543316" y="3256734"/>
                  <a:pt x="8596655" y="3252509"/>
                  <a:pt x="8641103" y="3246171"/>
                </a:cubicBezTo>
                <a:cubicBezTo>
                  <a:pt x="8667772" y="3244058"/>
                  <a:pt x="8703330" y="3244058"/>
                  <a:pt x="8712221" y="3239833"/>
                </a:cubicBezTo>
                <a:cubicBezTo>
                  <a:pt x="8738890" y="3227157"/>
                  <a:pt x="8783338" y="3220819"/>
                  <a:pt x="8827786" y="3212369"/>
                </a:cubicBezTo>
                <a:cubicBezTo>
                  <a:pt x="8854455" y="3206031"/>
                  <a:pt x="8881124" y="3197581"/>
                  <a:pt x="8907794" y="3195468"/>
                </a:cubicBezTo>
                <a:cubicBezTo>
                  <a:pt x="8970021" y="3191243"/>
                  <a:pt x="9014470" y="3178567"/>
                  <a:pt x="9067807" y="3170116"/>
                </a:cubicBezTo>
                <a:cubicBezTo>
                  <a:pt x="9112256" y="3163779"/>
                  <a:pt x="9138926" y="3151103"/>
                  <a:pt x="9183374" y="3148990"/>
                </a:cubicBezTo>
                <a:cubicBezTo>
                  <a:pt x="9254491" y="3144765"/>
                  <a:pt x="9307829" y="3134202"/>
                  <a:pt x="9370057" y="3123639"/>
                </a:cubicBezTo>
                <a:cubicBezTo>
                  <a:pt x="9405616" y="3117301"/>
                  <a:pt x="9450064" y="3113076"/>
                  <a:pt x="9494512" y="3115188"/>
                </a:cubicBezTo>
                <a:cubicBezTo>
                  <a:pt x="9521181" y="3117301"/>
                  <a:pt x="9556740" y="3115188"/>
                  <a:pt x="9574520" y="3113076"/>
                </a:cubicBezTo>
                <a:cubicBezTo>
                  <a:pt x="9610078" y="3108850"/>
                  <a:pt x="9645637" y="3102512"/>
                  <a:pt x="9681196" y="3098287"/>
                </a:cubicBezTo>
                <a:cubicBezTo>
                  <a:pt x="9707865" y="3094062"/>
                  <a:pt x="9734533" y="3089837"/>
                  <a:pt x="9761203" y="3089837"/>
                </a:cubicBezTo>
                <a:cubicBezTo>
                  <a:pt x="9850100" y="3087724"/>
                  <a:pt x="9921217" y="3083499"/>
                  <a:pt x="9965665" y="3062372"/>
                </a:cubicBezTo>
                <a:cubicBezTo>
                  <a:pt x="9983445" y="3053922"/>
                  <a:pt x="10072342" y="3043359"/>
                  <a:pt x="10107901" y="3047584"/>
                </a:cubicBezTo>
                <a:cubicBezTo>
                  <a:pt x="10170129" y="3053922"/>
                  <a:pt x="10214577" y="3049697"/>
                  <a:pt x="10250135" y="3037021"/>
                </a:cubicBezTo>
                <a:cubicBezTo>
                  <a:pt x="10276804" y="3030683"/>
                  <a:pt x="10312363" y="3032796"/>
                  <a:pt x="10339032" y="3037021"/>
                </a:cubicBezTo>
                <a:cubicBezTo>
                  <a:pt x="10356812" y="3041246"/>
                  <a:pt x="10374591" y="3043359"/>
                  <a:pt x="10392370" y="3043359"/>
                </a:cubicBezTo>
                <a:cubicBezTo>
                  <a:pt x="10454598" y="3045472"/>
                  <a:pt x="10525715" y="3043359"/>
                  <a:pt x="10587943" y="3045472"/>
                </a:cubicBezTo>
                <a:cubicBezTo>
                  <a:pt x="10641282" y="3047584"/>
                  <a:pt x="10694620" y="3043359"/>
                  <a:pt x="10730179" y="3034908"/>
                </a:cubicBezTo>
                <a:cubicBezTo>
                  <a:pt x="10765736" y="3026458"/>
                  <a:pt x="10792406" y="3026458"/>
                  <a:pt x="10845744" y="3030683"/>
                </a:cubicBezTo>
                <a:cubicBezTo>
                  <a:pt x="10890192" y="3034908"/>
                  <a:pt x="10925751" y="3045472"/>
                  <a:pt x="10987979" y="3043359"/>
                </a:cubicBezTo>
                <a:cubicBezTo>
                  <a:pt x="11041317" y="3041246"/>
                  <a:pt x="11103545" y="3047584"/>
                  <a:pt x="11165772" y="3041246"/>
                </a:cubicBezTo>
                <a:lnTo>
                  <a:pt x="11201331" y="3041246"/>
                </a:lnTo>
                <a:cubicBezTo>
                  <a:pt x="11254669" y="3045472"/>
                  <a:pt x="11308008" y="3047584"/>
                  <a:pt x="11352456" y="3058147"/>
                </a:cubicBezTo>
                <a:cubicBezTo>
                  <a:pt x="11405793" y="3068710"/>
                  <a:pt x="11414684" y="2990543"/>
                  <a:pt x="11468022" y="2998994"/>
                </a:cubicBezTo>
                <a:cubicBezTo>
                  <a:pt x="11548029" y="3011669"/>
                  <a:pt x="11530250" y="2998994"/>
                  <a:pt x="11610256" y="3009557"/>
                </a:cubicBezTo>
                <a:cubicBezTo>
                  <a:pt x="11672484" y="3015895"/>
                  <a:pt x="11645816" y="2992656"/>
                  <a:pt x="11716933" y="2996881"/>
                </a:cubicBezTo>
                <a:cubicBezTo>
                  <a:pt x="11725823" y="2996881"/>
                  <a:pt x="11832498" y="3013782"/>
                  <a:pt x="11832498" y="3011669"/>
                </a:cubicBezTo>
                <a:cubicBezTo>
                  <a:pt x="11876947" y="3005331"/>
                  <a:pt x="11921395" y="2941953"/>
                  <a:pt x="11965844" y="2944065"/>
                </a:cubicBezTo>
                <a:cubicBezTo>
                  <a:pt x="12054741" y="2950403"/>
                  <a:pt x="12134748" y="2946178"/>
                  <a:pt x="12214755" y="2937728"/>
                </a:cubicBezTo>
                <a:cubicBezTo>
                  <a:pt x="12259203" y="2933502"/>
                  <a:pt x="12330321" y="2918714"/>
                  <a:pt x="12365879" y="2925052"/>
                </a:cubicBezTo>
                <a:cubicBezTo>
                  <a:pt x="12428107" y="2935615"/>
                  <a:pt x="12490336" y="2939840"/>
                  <a:pt x="12561452" y="2941953"/>
                </a:cubicBezTo>
                <a:cubicBezTo>
                  <a:pt x="12570342" y="2941953"/>
                  <a:pt x="12579233" y="2944065"/>
                  <a:pt x="12588121" y="2946178"/>
                </a:cubicBezTo>
                <a:cubicBezTo>
                  <a:pt x="12614791" y="2954628"/>
                  <a:pt x="12739246" y="2931390"/>
                  <a:pt x="12765915" y="2939840"/>
                </a:cubicBezTo>
                <a:cubicBezTo>
                  <a:pt x="12801475" y="2952516"/>
                  <a:pt x="12837032" y="2965192"/>
                  <a:pt x="12872591" y="2975755"/>
                </a:cubicBezTo>
                <a:cubicBezTo>
                  <a:pt x="12890372" y="2979980"/>
                  <a:pt x="12917039" y="2982093"/>
                  <a:pt x="12925929" y="2986318"/>
                </a:cubicBezTo>
                <a:cubicBezTo>
                  <a:pt x="12934819" y="2996881"/>
                  <a:pt x="12952599" y="3001106"/>
                  <a:pt x="12997047" y="3001106"/>
                </a:cubicBezTo>
                <a:cubicBezTo>
                  <a:pt x="13023716" y="3001106"/>
                  <a:pt x="13050385" y="3003219"/>
                  <a:pt x="13068165" y="3007444"/>
                </a:cubicBezTo>
                <a:cubicBezTo>
                  <a:pt x="13112613" y="3013782"/>
                  <a:pt x="13148172" y="3020120"/>
                  <a:pt x="13183730" y="3026458"/>
                </a:cubicBezTo>
                <a:cubicBezTo>
                  <a:pt x="13228178" y="3032796"/>
                  <a:pt x="13272627" y="3039134"/>
                  <a:pt x="13290407" y="3049697"/>
                </a:cubicBezTo>
                <a:cubicBezTo>
                  <a:pt x="13299296" y="3053922"/>
                  <a:pt x="13308186" y="3056035"/>
                  <a:pt x="13317075" y="3058147"/>
                </a:cubicBezTo>
                <a:cubicBezTo>
                  <a:pt x="13352634" y="3066598"/>
                  <a:pt x="13388193" y="3072935"/>
                  <a:pt x="13423752" y="3081386"/>
                </a:cubicBezTo>
                <a:cubicBezTo>
                  <a:pt x="13477090" y="3091949"/>
                  <a:pt x="13521539" y="3104625"/>
                  <a:pt x="13574877" y="3115188"/>
                </a:cubicBezTo>
                <a:cubicBezTo>
                  <a:pt x="13592655" y="3117301"/>
                  <a:pt x="13610434" y="3121526"/>
                  <a:pt x="13628214" y="3123639"/>
                </a:cubicBezTo>
                <a:cubicBezTo>
                  <a:pt x="13663773" y="3127864"/>
                  <a:pt x="13699331" y="3132089"/>
                  <a:pt x="13726001" y="3138427"/>
                </a:cubicBezTo>
                <a:cubicBezTo>
                  <a:pt x="13752670" y="3144765"/>
                  <a:pt x="13877125" y="3106738"/>
                  <a:pt x="13894905" y="3115188"/>
                </a:cubicBezTo>
                <a:cubicBezTo>
                  <a:pt x="13894905" y="3117301"/>
                  <a:pt x="13903794" y="3117301"/>
                  <a:pt x="13912685" y="3117301"/>
                </a:cubicBezTo>
                <a:cubicBezTo>
                  <a:pt x="13966022" y="3127864"/>
                  <a:pt x="14019361" y="3123639"/>
                  <a:pt x="14072697" y="3119414"/>
                </a:cubicBezTo>
                <a:cubicBezTo>
                  <a:pt x="14090479" y="3117301"/>
                  <a:pt x="14108258" y="3115188"/>
                  <a:pt x="14117146" y="3117301"/>
                </a:cubicBezTo>
                <a:cubicBezTo>
                  <a:pt x="14179375" y="3123639"/>
                  <a:pt x="14223825" y="3138427"/>
                  <a:pt x="14303830" y="3140540"/>
                </a:cubicBezTo>
                <a:cubicBezTo>
                  <a:pt x="14303830" y="3140540"/>
                  <a:pt x="14312720" y="3140540"/>
                  <a:pt x="14312720" y="3142652"/>
                </a:cubicBezTo>
                <a:cubicBezTo>
                  <a:pt x="14330500" y="3155328"/>
                  <a:pt x="14383836" y="3155328"/>
                  <a:pt x="14428285" y="3157441"/>
                </a:cubicBezTo>
                <a:cubicBezTo>
                  <a:pt x="14454955" y="3157441"/>
                  <a:pt x="14481624" y="3159553"/>
                  <a:pt x="14499403" y="3161666"/>
                </a:cubicBezTo>
                <a:cubicBezTo>
                  <a:pt x="14552742" y="3168004"/>
                  <a:pt x="14606079" y="3176454"/>
                  <a:pt x="14668307" y="3180680"/>
                </a:cubicBezTo>
                <a:cubicBezTo>
                  <a:pt x="14748315" y="3187018"/>
                  <a:pt x="14828321" y="3191243"/>
                  <a:pt x="14890550" y="3201806"/>
                </a:cubicBezTo>
                <a:cubicBezTo>
                  <a:pt x="14899439" y="3201806"/>
                  <a:pt x="14908328" y="3201806"/>
                  <a:pt x="14908328" y="3203919"/>
                </a:cubicBezTo>
                <a:cubicBezTo>
                  <a:pt x="14934998" y="3208144"/>
                  <a:pt x="14979447" y="3210256"/>
                  <a:pt x="14997225" y="3216594"/>
                </a:cubicBezTo>
                <a:cubicBezTo>
                  <a:pt x="15023895" y="3229270"/>
                  <a:pt x="15095012" y="3227157"/>
                  <a:pt x="15130571" y="3237720"/>
                </a:cubicBezTo>
                <a:lnTo>
                  <a:pt x="15139460" y="3237720"/>
                </a:lnTo>
                <a:cubicBezTo>
                  <a:pt x="15175019" y="3237720"/>
                  <a:pt x="15210578" y="3239833"/>
                  <a:pt x="15255025" y="3239833"/>
                </a:cubicBezTo>
                <a:cubicBezTo>
                  <a:pt x="15272805" y="3237720"/>
                  <a:pt x="15299475" y="3233495"/>
                  <a:pt x="15317254" y="3233495"/>
                </a:cubicBezTo>
                <a:cubicBezTo>
                  <a:pt x="15397261" y="3239833"/>
                  <a:pt x="15477267" y="3239833"/>
                  <a:pt x="15530607" y="3222932"/>
                </a:cubicBezTo>
                <a:cubicBezTo>
                  <a:pt x="15539496" y="3220819"/>
                  <a:pt x="15557276" y="3220819"/>
                  <a:pt x="15575055" y="3220819"/>
                </a:cubicBezTo>
                <a:lnTo>
                  <a:pt x="15646173" y="3220819"/>
                </a:lnTo>
                <a:cubicBezTo>
                  <a:pt x="15726179" y="3216594"/>
                  <a:pt x="15797297" y="3212369"/>
                  <a:pt x="15877303" y="3210256"/>
                </a:cubicBezTo>
                <a:cubicBezTo>
                  <a:pt x="15912862" y="3208144"/>
                  <a:pt x="15957311" y="3212369"/>
                  <a:pt x="15992870" y="3214482"/>
                </a:cubicBezTo>
                <a:cubicBezTo>
                  <a:pt x="16028428" y="3216594"/>
                  <a:pt x="16063988" y="3216594"/>
                  <a:pt x="16099546" y="3216594"/>
                </a:cubicBezTo>
                <a:cubicBezTo>
                  <a:pt x="16143994" y="3216594"/>
                  <a:pt x="16179553" y="3212369"/>
                  <a:pt x="16224002" y="3212369"/>
                </a:cubicBezTo>
                <a:cubicBezTo>
                  <a:pt x="16259561" y="3210256"/>
                  <a:pt x="16304009" y="3210256"/>
                  <a:pt x="16339567" y="3208144"/>
                </a:cubicBezTo>
                <a:cubicBezTo>
                  <a:pt x="16419574" y="3203919"/>
                  <a:pt x="16490692" y="3199693"/>
                  <a:pt x="16570698" y="3197581"/>
                </a:cubicBezTo>
                <a:cubicBezTo>
                  <a:pt x="16624038" y="3125751"/>
                  <a:pt x="16615147" y="3041246"/>
                  <a:pt x="16615147" y="2954628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64688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0"/>
          <p:cNvSpPr/>
          <p:nvPr/>
        </p:nvSpPr>
        <p:spPr>
          <a:xfrm>
            <a:off x="-153300" y="-103036"/>
            <a:ext cx="7049615" cy="11416884"/>
          </a:xfrm>
          <a:custGeom>
            <a:rect b="b" l="l" r="r" t="t"/>
            <a:pathLst>
              <a:path extrusionOk="0" h="12932537" w="7985490">
                <a:moveTo>
                  <a:pt x="7978068" y="766452"/>
                </a:moveTo>
                <a:cubicBezTo>
                  <a:pt x="7958641" y="801425"/>
                  <a:pt x="7885748" y="1097533"/>
                  <a:pt x="7907263" y="1163400"/>
                </a:cubicBezTo>
                <a:cubicBezTo>
                  <a:pt x="7930544" y="1150868"/>
                  <a:pt x="7818153" y="1335644"/>
                  <a:pt x="7876114" y="1560057"/>
                </a:cubicBezTo>
                <a:cubicBezTo>
                  <a:pt x="7859577" y="1601151"/>
                  <a:pt x="7966187" y="1642827"/>
                  <a:pt x="7957356" y="1729678"/>
                </a:cubicBezTo>
                <a:cubicBezTo>
                  <a:pt x="7941782" y="1773686"/>
                  <a:pt x="7885266" y="1759406"/>
                  <a:pt x="7930544" y="1819152"/>
                </a:cubicBezTo>
                <a:cubicBezTo>
                  <a:pt x="7940016" y="2012963"/>
                  <a:pt x="7995781" y="2086116"/>
                  <a:pt x="7807557" y="2622958"/>
                </a:cubicBezTo>
                <a:cubicBezTo>
                  <a:pt x="7769987" y="2613923"/>
                  <a:pt x="7667712" y="3204391"/>
                  <a:pt x="7526422" y="3645930"/>
                </a:cubicBezTo>
                <a:cubicBezTo>
                  <a:pt x="7546813" y="3729283"/>
                  <a:pt x="7569451" y="3767463"/>
                  <a:pt x="7521766" y="3920471"/>
                </a:cubicBezTo>
                <a:cubicBezTo>
                  <a:pt x="7530115" y="3958942"/>
                  <a:pt x="7611196" y="4027723"/>
                  <a:pt x="7568969" y="4129438"/>
                </a:cubicBezTo>
                <a:cubicBezTo>
                  <a:pt x="7524175" y="4321500"/>
                  <a:pt x="7526261" y="4768868"/>
                  <a:pt x="7582135" y="4840856"/>
                </a:cubicBezTo>
                <a:cubicBezTo>
                  <a:pt x="7614407" y="4820746"/>
                  <a:pt x="7501375" y="5201665"/>
                  <a:pt x="7560621" y="5222066"/>
                </a:cubicBezTo>
                <a:cubicBezTo>
                  <a:pt x="7541354" y="5353508"/>
                  <a:pt x="7618100" y="5429866"/>
                  <a:pt x="7453048" y="5707905"/>
                </a:cubicBezTo>
                <a:cubicBezTo>
                  <a:pt x="7324121" y="5847799"/>
                  <a:pt x="7479218" y="5959422"/>
                  <a:pt x="7353342" y="6158771"/>
                </a:cubicBezTo>
                <a:cubicBezTo>
                  <a:pt x="7404559" y="6236295"/>
                  <a:pt x="7276917" y="6288173"/>
                  <a:pt x="7368595" y="6653645"/>
                </a:cubicBezTo>
                <a:cubicBezTo>
                  <a:pt x="7380637" y="6675211"/>
                  <a:pt x="7309831" y="6787418"/>
                  <a:pt x="7288477" y="6883012"/>
                </a:cubicBezTo>
                <a:cubicBezTo>
                  <a:pt x="7345957" y="6996968"/>
                  <a:pt x="7282376" y="6989390"/>
                  <a:pt x="7262788" y="7187572"/>
                </a:cubicBezTo>
                <a:cubicBezTo>
                  <a:pt x="7157945" y="7336501"/>
                  <a:pt x="7161477" y="7405573"/>
                  <a:pt x="7062093" y="7629695"/>
                </a:cubicBezTo>
                <a:cubicBezTo>
                  <a:pt x="7090992" y="7613082"/>
                  <a:pt x="7126315" y="7724123"/>
                  <a:pt x="7041381" y="7984384"/>
                </a:cubicBezTo>
                <a:cubicBezTo>
                  <a:pt x="7035761" y="8029557"/>
                  <a:pt x="6921124" y="8073274"/>
                  <a:pt x="6892866" y="8176446"/>
                </a:cubicBezTo>
                <a:cubicBezTo>
                  <a:pt x="6854814" y="8223077"/>
                  <a:pt x="6932363" y="8296813"/>
                  <a:pt x="6846144" y="8299144"/>
                </a:cubicBezTo>
                <a:cubicBezTo>
                  <a:pt x="6857062" y="8405231"/>
                  <a:pt x="6787380" y="8379875"/>
                  <a:pt x="6770040" y="8425923"/>
                </a:cubicBezTo>
                <a:cubicBezTo>
                  <a:pt x="6824790" y="8487709"/>
                  <a:pt x="6783687" y="8474886"/>
                  <a:pt x="6828161" y="8509860"/>
                </a:cubicBezTo>
                <a:cubicBezTo>
                  <a:pt x="6825271" y="8675400"/>
                  <a:pt x="6692652" y="8914386"/>
                  <a:pt x="6700680" y="9120146"/>
                </a:cubicBezTo>
                <a:cubicBezTo>
                  <a:pt x="6654600" y="9322117"/>
                  <a:pt x="6687995" y="9404596"/>
                  <a:pt x="6621525" y="9625803"/>
                </a:cubicBezTo>
                <a:cubicBezTo>
                  <a:pt x="6668569" y="9652034"/>
                  <a:pt x="6634851" y="9683509"/>
                  <a:pt x="6580423" y="9862457"/>
                </a:cubicBezTo>
                <a:cubicBezTo>
                  <a:pt x="6638063" y="9921620"/>
                  <a:pt x="6616548" y="10056558"/>
                  <a:pt x="6556179" y="10214522"/>
                </a:cubicBezTo>
                <a:cubicBezTo>
                  <a:pt x="6658453" y="10322940"/>
                  <a:pt x="6599368" y="10662473"/>
                  <a:pt x="6543174" y="10797995"/>
                </a:cubicBezTo>
                <a:cubicBezTo>
                  <a:pt x="6559871" y="10910202"/>
                  <a:pt x="6532256" y="11029112"/>
                  <a:pt x="6462895" y="11129078"/>
                </a:cubicBezTo>
                <a:cubicBezTo>
                  <a:pt x="6414247" y="11360485"/>
                  <a:pt x="6395943" y="11551965"/>
                  <a:pt x="6195889" y="11787161"/>
                </a:cubicBezTo>
                <a:cubicBezTo>
                  <a:pt x="6139534" y="11968149"/>
                  <a:pt x="6144351" y="12085892"/>
                  <a:pt x="6033406" y="12327500"/>
                </a:cubicBezTo>
                <a:cubicBezTo>
                  <a:pt x="5989253" y="12412893"/>
                  <a:pt x="5936430" y="12317591"/>
                  <a:pt x="5946224" y="12470017"/>
                </a:cubicBezTo>
                <a:cubicBezTo>
                  <a:pt x="5883928" y="12512860"/>
                  <a:pt x="5964207" y="12647507"/>
                  <a:pt x="5820508" y="12762045"/>
                </a:cubicBezTo>
                <a:cubicBezTo>
                  <a:pt x="5844270" y="12900190"/>
                  <a:pt x="5908975" y="12957737"/>
                  <a:pt x="5642451" y="12922340"/>
                </a:cubicBezTo>
                <a:cubicBezTo>
                  <a:pt x="3880985" y="12915928"/>
                  <a:pt x="2162707" y="12941284"/>
                  <a:pt x="319357" y="12912723"/>
                </a:cubicBezTo>
                <a:cubicBezTo>
                  <a:pt x="214674" y="12895236"/>
                  <a:pt x="-39006" y="13018189"/>
                  <a:pt x="16386" y="12676943"/>
                </a:cubicBezTo>
                <a:cubicBezTo>
                  <a:pt x="30194" y="8902144"/>
                  <a:pt x="-5770" y="5030587"/>
                  <a:pt x="813" y="1267155"/>
                </a:cubicBezTo>
                <a:cubicBezTo>
                  <a:pt x="197013" y="-217867"/>
                  <a:pt x="-1261081" y="93796"/>
                  <a:pt x="6447642" y="5488"/>
                </a:cubicBezTo>
                <a:cubicBezTo>
                  <a:pt x="6898807" y="24141"/>
                  <a:pt x="7550185" y="-31939"/>
                  <a:pt x="7955109" y="30261"/>
                </a:cubicBezTo>
                <a:cubicBezTo>
                  <a:pt x="7996290" y="60280"/>
                  <a:pt x="7986384" y="702917"/>
                  <a:pt x="7978068" y="766452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9011" r="-22644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0"/>
          <p:cNvSpPr txBox="1"/>
          <p:nvPr/>
        </p:nvSpPr>
        <p:spPr>
          <a:xfrm>
            <a:off x="7691580" y="749382"/>
            <a:ext cx="9952666" cy="2343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73">
                <a:solidFill>
                  <a:srgbClr val="EBC8A0"/>
                </a:solidFill>
                <a:latin typeface="Arial"/>
                <a:ea typeface="Arial"/>
                <a:cs typeface="Arial"/>
                <a:sym typeface="Arial"/>
              </a:rPr>
              <a:t>Gellért Endre, a humánus zseni</a:t>
            </a:r>
            <a:endParaRPr/>
          </a:p>
        </p:txBody>
      </p:sp>
      <p:sp>
        <p:nvSpPr>
          <p:cNvPr id="181" name="Google Shape;181;p10"/>
          <p:cNvSpPr txBox="1"/>
          <p:nvPr/>
        </p:nvSpPr>
        <p:spPr>
          <a:xfrm>
            <a:off x="7906945" y="3586519"/>
            <a:ext cx="10133700" cy="6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1914-1960</a:t>
            </a:r>
            <a:endParaRPr/>
          </a:p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Kossuth díjas színész, rendező, főiskolai tanár</a:t>
            </a:r>
            <a:endParaRPr/>
          </a:p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Nemzeti Színház színésze, rendezője, 1950-től főrendezője.</a:t>
            </a:r>
            <a:endParaRPr/>
          </a:p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1948-tól a Színhá</a:t>
            </a:r>
            <a:r>
              <a:rPr lang="en-US" sz="2799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z</a:t>
            </a: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- és Filmművészeti főiskola színtanszak vezetője, Törőcsik Mari osztályfőnöke. </a:t>
            </a:r>
            <a:endParaRPr/>
          </a:p>
          <a:p>
            <a:pPr indent="0" lvl="0" marL="0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99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Rendezései:</a:t>
            </a:r>
            <a:endParaRPr sz="2799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Shakespeare: Hamlet</a:t>
            </a:r>
            <a:endParaRPr/>
          </a:p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George Bernard Shaw: Szerelmi házasság</a:t>
            </a:r>
            <a:endParaRPr/>
          </a:p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Németh László: Galilei</a:t>
            </a:r>
            <a:endParaRPr/>
          </a:p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Madách Imre: Az ember tragédiája</a:t>
            </a:r>
            <a:endParaRPr/>
          </a:p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Gogol: A revizor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644A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>
            <a:off x="0" y="0"/>
            <a:ext cx="6008879" cy="3378305"/>
          </a:xfrm>
          <a:custGeom>
            <a:rect b="b" l="l" r="r" t="t"/>
            <a:pathLst>
              <a:path extrusionOk="0" h="3378305" w="6008879">
                <a:moveTo>
                  <a:pt x="0" y="0"/>
                </a:moveTo>
                <a:lnTo>
                  <a:pt x="6008879" y="0"/>
                </a:lnTo>
                <a:lnTo>
                  <a:pt x="6008879" y="3378305"/>
                </a:lnTo>
                <a:lnTo>
                  <a:pt x="0" y="33783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2601670" y="3364783"/>
            <a:ext cx="6122241" cy="3065751"/>
          </a:xfrm>
          <a:custGeom>
            <a:rect b="b" l="l" r="r" t="t"/>
            <a:pathLst>
              <a:path extrusionOk="0" h="3065751" w="6122241">
                <a:moveTo>
                  <a:pt x="0" y="0"/>
                </a:moveTo>
                <a:lnTo>
                  <a:pt x="6122241" y="0"/>
                </a:lnTo>
                <a:lnTo>
                  <a:pt x="6122241" y="3065751"/>
                </a:lnTo>
                <a:lnTo>
                  <a:pt x="0" y="3065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0" y="6430534"/>
            <a:ext cx="5798982" cy="3856466"/>
          </a:xfrm>
          <a:custGeom>
            <a:rect b="b" l="l" r="r" t="t"/>
            <a:pathLst>
              <a:path extrusionOk="0" h="3856466" w="5798982">
                <a:moveTo>
                  <a:pt x="0" y="0"/>
                </a:moveTo>
                <a:lnTo>
                  <a:pt x="5798982" y="0"/>
                </a:lnTo>
                <a:lnTo>
                  <a:pt x="5798982" y="3856466"/>
                </a:lnTo>
                <a:lnTo>
                  <a:pt x="0" y="3856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1"/>
          <p:cNvSpPr/>
          <p:nvPr/>
        </p:nvSpPr>
        <p:spPr>
          <a:xfrm>
            <a:off x="8723911" y="1177361"/>
            <a:ext cx="5202031" cy="3462250"/>
          </a:xfrm>
          <a:custGeom>
            <a:rect b="b" l="l" r="r" t="t"/>
            <a:pathLst>
              <a:path extrusionOk="0" h="3462250" w="5202031">
                <a:moveTo>
                  <a:pt x="0" y="0"/>
                </a:moveTo>
                <a:lnTo>
                  <a:pt x="5202031" y="0"/>
                </a:lnTo>
                <a:lnTo>
                  <a:pt x="5202031" y="3462250"/>
                </a:lnTo>
                <a:lnTo>
                  <a:pt x="0" y="3462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1"/>
          <p:cNvSpPr/>
          <p:nvPr/>
        </p:nvSpPr>
        <p:spPr>
          <a:xfrm>
            <a:off x="13925942" y="13592"/>
            <a:ext cx="4362058" cy="3267093"/>
          </a:xfrm>
          <a:custGeom>
            <a:rect b="b" l="l" r="r" t="t"/>
            <a:pathLst>
              <a:path extrusionOk="0" h="3267093" w="4362058">
                <a:moveTo>
                  <a:pt x="0" y="0"/>
                </a:moveTo>
                <a:lnTo>
                  <a:pt x="4362058" y="0"/>
                </a:lnTo>
                <a:lnTo>
                  <a:pt x="4362058" y="3267093"/>
                </a:lnTo>
                <a:lnTo>
                  <a:pt x="0" y="32670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1"/>
          <p:cNvSpPr/>
          <p:nvPr/>
        </p:nvSpPr>
        <p:spPr>
          <a:xfrm>
            <a:off x="13220759" y="4639611"/>
            <a:ext cx="5067241" cy="3374974"/>
          </a:xfrm>
          <a:custGeom>
            <a:rect b="b" l="l" r="r" t="t"/>
            <a:pathLst>
              <a:path extrusionOk="0" h="3374974" w="5067241">
                <a:moveTo>
                  <a:pt x="0" y="0"/>
                </a:moveTo>
                <a:lnTo>
                  <a:pt x="5067241" y="0"/>
                </a:lnTo>
                <a:lnTo>
                  <a:pt x="5067241" y="3374974"/>
                </a:lnTo>
                <a:lnTo>
                  <a:pt x="0" y="3374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1"/>
          <p:cNvSpPr/>
          <p:nvPr/>
        </p:nvSpPr>
        <p:spPr>
          <a:xfrm>
            <a:off x="7436060" y="6430534"/>
            <a:ext cx="5784699" cy="3856466"/>
          </a:xfrm>
          <a:custGeom>
            <a:rect b="b" l="l" r="r" t="t"/>
            <a:pathLst>
              <a:path extrusionOk="0" h="3856466" w="5784699">
                <a:moveTo>
                  <a:pt x="0" y="0"/>
                </a:moveTo>
                <a:lnTo>
                  <a:pt x="5784699" y="0"/>
                </a:lnTo>
                <a:lnTo>
                  <a:pt x="5784699" y="3856466"/>
                </a:lnTo>
                <a:lnTo>
                  <a:pt x="0" y="3856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644A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"/>
          <p:cNvSpPr txBox="1"/>
          <p:nvPr/>
        </p:nvSpPr>
        <p:spPr>
          <a:xfrm>
            <a:off x="2089596" y="240092"/>
            <a:ext cx="14108808" cy="2120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02">
                <a:solidFill>
                  <a:srgbClr val="EBC8A0"/>
                </a:solidFill>
                <a:latin typeface="Arial"/>
                <a:ea typeface="Arial"/>
                <a:cs typeface="Arial"/>
                <a:sym typeface="Arial"/>
              </a:rPr>
              <a:t>Források</a:t>
            </a:r>
            <a:endParaRPr/>
          </a:p>
        </p:txBody>
      </p:sp>
      <p:sp>
        <p:nvSpPr>
          <p:cNvPr id="198" name="Google Shape;198;p12"/>
          <p:cNvSpPr/>
          <p:nvPr/>
        </p:nvSpPr>
        <p:spPr>
          <a:xfrm>
            <a:off x="5593847" y="2027406"/>
            <a:ext cx="7100306" cy="665654"/>
          </a:xfrm>
          <a:custGeom>
            <a:rect b="b" l="l" r="r" t="t"/>
            <a:pathLst>
              <a:path extrusionOk="0" h="665654" w="7100306">
                <a:moveTo>
                  <a:pt x="0" y="0"/>
                </a:moveTo>
                <a:lnTo>
                  <a:pt x="7100306" y="0"/>
                </a:lnTo>
                <a:lnTo>
                  <a:pt x="7100306" y="665653"/>
                </a:lnTo>
                <a:lnTo>
                  <a:pt x="0" y="665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2"/>
          <p:cNvSpPr txBox="1"/>
          <p:nvPr/>
        </p:nvSpPr>
        <p:spPr>
          <a:xfrm>
            <a:off x="1028700" y="2702798"/>
            <a:ext cx="16230600" cy="47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Nemzeti Archívum | Gellért Endre, a humánus zseni</a:t>
            </a:r>
            <a:r>
              <a:rPr lang="en-US" sz="1700"/>
              <a:t>								</a:t>
            </a:r>
            <a:r>
              <a:rPr lang="en-US" sz="1700"/>
              <a:t>			</a:t>
            </a:r>
            <a:r>
              <a:rPr lang="en-US" sz="1700" u="sng">
                <a:solidFill>
                  <a:schemeClr val="hlink"/>
                </a:solidFill>
                <a:hlinkClick r:id="rId5"/>
              </a:rPr>
              <a:t>https://kepmas.hu/hu/ember-tragediaja-osbemutato-nemzeti-szinhaz-paulay-ede-jaszai-mari-madach-imre</a:t>
            </a:r>
            <a:r>
              <a:rPr lang="en-US" sz="1700"/>
              <a:t> </a:t>
            </a:r>
            <a:endParaRPr sz="1300"/>
          </a:p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hlink"/>
                </a:solidFill>
                <a:hlinkClick r:id="rId6"/>
              </a:rPr>
              <a:t>Nemzeti Emlékhely és Kegyeleti Bizottság - Paulay Ede</a:t>
            </a:r>
            <a:r>
              <a:rPr lang="en-US" sz="1600"/>
              <a:t>						</a:t>
            </a:r>
            <a:r>
              <a:rPr lang="en-US" u="sng">
                <a:solidFill>
                  <a:schemeClr val="hlink"/>
                </a:solidFill>
                <a:hlinkClick r:id="rId7"/>
              </a:rPr>
              <a:t>https://wssz.hu/hu/article/az-ember-tragediaja-</a:t>
            </a:r>
            <a:r>
              <a:rPr lang="en-US"/>
              <a:t> </a:t>
            </a:r>
            <a:endParaRPr/>
          </a:p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hlink"/>
                </a:solidFill>
                <a:hlinkClick r:id="rId8"/>
              </a:rPr>
              <a:t>Paulay Ede, a színházcsináló - </a:t>
            </a:r>
            <a:r>
              <a:rPr lang="en-US" sz="1300" u="sng">
                <a:solidFill>
                  <a:schemeClr val="hlink"/>
                </a:solidFill>
                <a:hlinkClick r:id="rId9"/>
              </a:rPr>
              <a:t>Cultura.hu</a:t>
            </a:r>
            <a:r>
              <a:rPr lang="en-US" sz="1600"/>
              <a:t>								</a:t>
            </a:r>
            <a:r>
              <a:rPr lang="en-US" sz="1600" u="sng">
                <a:solidFill>
                  <a:schemeClr val="hlink"/>
                </a:solidFill>
                <a:hlinkClick r:id="rId10"/>
              </a:rPr>
              <a:t>https://nemzetiarchivum.hu/stories/Gellert-Endre</a:t>
            </a:r>
            <a:r>
              <a:rPr lang="en-US" sz="1600"/>
              <a:t> </a:t>
            </a:r>
            <a:endParaRPr sz="1600"/>
          </a:p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hlink"/>
                </a:solidFill>
                <a:hlinkClick r:id="rId11"/>
              </a:rPr>
              <a:t>Négy Tragédia-rendezés története - kitérõkkel - Színhá</a:t>
            </a:r>
            <a:r>
              <a:rPr lang="en-US" sz="1300" u="sng">
                <a:solidFill>
                  <a:schemeClr val="hlink"/>
                </a:solidFill>
                <a:hlinkClick r:id="rId12"/>
              </a:rPr>
              <a:t>z.hu</a:t>
            </a:r>
            <a:r>
              <a:rPr lang="en-US" sz="1600"/>
              <a:t>			</a:t>
            </a:r>
            <a:r>
              <a:rPr lang="en-US" sz="1600" u="sng">
                <a:solidFill>
                  <a:schemeClr val="hlink"/>
                </a:solidFill>
                <a:hlinkClick r:id="rId13"/>
              </a:rPr>
              <a:t>https://mitem.hu/aktualis/2022/11/balogh-geza-az-ember-tragediaja-nemzeti-szinhazi-eloadasai-a-diktaturaban-es-a-diktatura-utan</a:t>
            </a:r>
            <a:r>
              <a:rPr lang="en-US" sz="1600"/>
              <a:t> </a:t>
            </a:r>
            <a:endParaRPr sz="1600"/>
          </a:p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hlink"/>
                </a:solidFill>
                <a:hlinkClick r:id="rId14"/>
              </a:rPr>
              <a:t>Nemzeti Archívum</a:t>
            </a:r>
            <a:r>
              <a:rPr lang="en-US" sz="1600"/>
              <a:t>												</a:t>
            </a:r>
            <a:r>
              <a:rPr lang="en-US" sz="1600" u="sng">
                <a:solidFill>
                  <a:schemeClr val="hlink"/>
                </a:solidFill>
                <a:hlinkClick r:id="rId15"/>
              </a:rPr>
              <a:t>https://nemzetikonyvtar.blog.hu/2023/05/19/dr_nemeth_antal_es_az_ember_tragediaja</a:t>
            </a:r>
            <a:r>
              <a:rPr lang="en-US" sz="1600"/>
              <a:t> </a:t>
            </a:r>
            <a:endParaRPr sz="1600"/>
          </a:p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3" u="sng">
                <a:solidFill>
                  <a:schemeClr val="hlink"/>
                </a:solidFill>
                <a:latin typeface="Libre Baskerville"/>
                <a:ea typeface="Libre Baskerville"/>
                <a:cs typeface="Libre Baskerville"/>
                <a:sym typeface="Libre Baskerville"/>
                <a:hlinkClick r:id="rId16"/>
              </a:rPr>
              <a:t>https://madachszinhaz.hu/szindarab/az-ember-tragediaja</a:t>
            </a:r>
            <a:r>
              <a:rPr lang="en-US" sz="3293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					</a:t>
            </a:r>
            <a:r>
              <a:rPr lang="en-US" sz="1393" u="sng">
                <a:solidFill>
                  <a:schemeClr val="hlink"/>
                </a:solidFill>
                <a:latin typeface="Libre Baskerville"/>
                <a:ea typeface="Libre Baskerville"/>
                <a:cs typeface="Libre Baskerville"/>
                <a:sym typeface="Libre Baskerville"/>
                <a:hlinkClick r:id="rId17"/>
              </a:rPr>
              <a:t>http://www.bibl.u-szeged.hu/ha/szabadteri/lehotay.html</a:t>
            </a:r>
            <a:r>
              <a:rPr lang="en-US" sz="1393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 sz="1293"/>
          </a:p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hlink"/>
                </a:solidFill>
                <a:latin typeface="Libre Baskerville"/>
                <a:ea typeface="Libre Baskerville"/>
                <a:cs typeface="Libre Baskerville"/>
                <a:sym typeface="Libre Baskerville"/>
                <a:hlinkClick r:id="rId18"/>
              </a:rPr>
              <a:t>https://csokonaiszinhaz.hu/eloadasok/tragedia/</a:t>
            </a:r>
            <a:r>
              <a:rPr lang="en-US" sz="130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						</a:t>
            </a:r>
            <a:r>
              <a:rPr lang="en-US" sz="1300" u="sng">
                <a:solidFill>
                  <a:schemeClr val="hlink"/>
                </a:solidFill>
                <a:latin typeface="Libre Baskerville"/>
                <a:ea typeface="Libre Baskerville"/>
                <a:cs typeface="Libre Baskerville"/>
                <a:sym typeface="Libre Baskerville"/>
                <a:hlinkClick r:id="rId19"/>
              </a:rPr>
              <a:t>http://hiresmagyar.network.hu/kepek/szineszeink_muveszeink/tokes_anna</a:t>
            </a:r>
            <a:r>
              <a:rPr lang="en-US" sz="130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 sz="1300"/>
          </a:p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0"/>
              </a:rPr>
              <a:t>https://mitem.hu/program/eloadasok/az-ember-tragediaja-1-2</a:t>
            </a:r>
            <a:r>
              <a:rPr lang="en-US"/>
              <a:t> 				</a:t>
            </a:r>
            <a:r>
              <a:rPr lang="en-US" u="sng">
                <a:solidFill>
                  <a:schemeClr val="hlink"/>
                </a:solidFill>
                <a:hlinkClick r:id="rId21"/>
              </a:rPr>
              <a:t>https://bpromantikaja.blog.hu/2020/01/06/csortos_gyula_a_szineszkiraly_es_nofalo</a:t>
            </a:r>
            <a:r>
              <a:rPr lang="en-US"/>
              <a:t> </a:t>
            </a:r>
            <a:endParaRPr/>
          </a:p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2"/>
              </a:rPr>
              <a:t>https://art7.hu/szinhaz/madach-imre-az-ember-tragediaja-nemzeti-szinhaz/</a:t>
            </a:r>
            <a:r>
              <a:rPr lang="en-US"/>
              <a:t> 		</a:t>
            </a:r>
            <a:r>
              <a:rPr lang="en-US" u="sng">
                <a:solidFill>
                  <a:schemeClr val="hlink"/>
                </a:solidFill>
                <a:hlinkClick r:id="rId23"/>
              </a:rPr>
              <a:t>https://dka.oszk.hu/059800/059806/</a:t>
            </a:r>
            <a:r>
              <a:rPr lang="en-US"/>
              <a:t> </a:t>
            </a:r>
            <a:endParaRPr/>
          </a:p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4"/>
              </a:rPr>
              <a:t>https://szinhaz.net/2012/02/23/imre-zoltan-nemzeti-szinhaz-tragedia-1883/</a:t>
            </a:r>
            <a:r>
              <a:rPr lang="en-US"/>
              <a:t> 		</a:t>
            </a:r>
            <a:r>
              <a:rPr lang="en-US" u="sng">
                <a:solidFill>
                  <a:schemeClr val="hlink"/>
                </a:solidFill>
                <a:hlinkClick r:id="rId25"/>
              </a:rPr>
              <a:t>https://hu.wikipedia.org/wiki/F%C3%A1jl:Az_ember_trag%C3%A9di%C3%A1ja-J%C3%A1szai_Mari-1.jpg</a:t>
            </a:r>
            <a:r>
              <a:rPr lang="en-US"/>
              <a:t> </a:t>
            </a:r>
            <a:endParaRPr/>
          </a:p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6"/>
              </a:rPr>
              <a:t>https://szinhaz.net/2012/02/23/imre-zoltan-nemzeti-szinhaz-tragedia-1883/</a:t>
            </a:r>
            <a:r>
              <a:rPr lang="en-US"/>
              <a:t> 		</a:t>
            </a:r>
            <a:r>
              <a:rPr lang="en-US" u="sng">
                <a:solidFill>
                  <a:schemeClr val="hlink"/>
                </a:solidFill>
                <a:hlinkClick r:id="rId27"/>
              </a:rPr>
              <a:t>https://szinhaz.hu/2013/09/21/ma_van_a_magyar_drama_napja_130_eve_mutattak_be_a_tragediat</a:t>
            </a:r>
            <a:r>
              <a:rPr lang="en-US"/>
              <a:t> 	</a:t>
            </a:r>
            <a:endParaRPr/>
          </a:p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8"/>
              </a:rPr>
              <a:t>https://share.google/aJGHW1QsodIzQNukw</a:t>
            </a:r>
            <a:r>
              <a:rPr lang="en-US"/>
              <a:t> 							</a:t>
            </a:r>
            <a:r>
              <a:rPr lang="en-US" sz="1100" u="sng">
                <a:solidFill>
                  <a:schemeClr val="hlink"/>
                </a:solidFill>
                <a:hlinkClick r:id="rId29"/>
              </a:rPr>
              <a:t>140 éve mutatták be Az ember tragédiáját</a:t>
            </a:r>
            <a:endParaRPr/>
          </a:p>
          <a:p>
            <a:pPr indent="0" lvl="0" marL="45720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					</a:t>
            </a:r>
            <a:endParaRPr/>
          </a:p>
          <a:p>
            <a:pPr indent="0" lvl="0" marL="0" marR="0" rtl="0" algn="l">
              <a:lnSpc>
                <a:spcPct val="120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2"/>
          <p:cNvSpPr/>
          <p:nvPr/>
        </p:nvSpPr>
        <p:spPr>
          <a:xfrm>
            <a:off x="-305000" y="8573676"/>
            <a:ext cx="9942523" cy="2160504"/>
          </a:xfrm>
          <a:custGeom>
            <a:rect b="b" l="l" r="r" t="t"/>
            <a:pathLst>
              <a:path extrusionOk="0" h="3339127" w="16615703">
                <a:moveTo>
                  <a:pt x="16615147" y="2954628"/>
                </a:moveTo>
                <a:cubicBezTo>
                  <a:pt x="16606257" y="2120141"/>
                  <a:pt x="16499582" y="991998"/>
                  <a:pt x="16499582" y="159623"/>
                </a:cubicBezTo>
                <a:cubicBezTo>
                  <a:pt x="16499582" y="146947"/>
                  <a:pt x="16508471" y="134271"/>
                  <a:pt x="16508471" y="123708"/>
                </a:cubicBezTo>
                <a:cubicBezTo>
                  <a:pt x="16499582" y="121596"/>
                  <a:pt x="16490692" y="121596"/>
                  <a:pt x="16481803" y="119483"/>
                </a:cubicBezTo>
                <a:cubicBezTo>
                  <a:pt x="16481803" y="119483"/>
                  <a:pt x="16472912" y="121596"/>
                  <a:pt x="16472912" y="123708"/>
                </a:cubicBezTo>
                <a:cubicBezTo>
                  <a:pt x="16455133" y="134271"/>
                  <a:pt x="16419574" y="134271"/>
                  <a:pt x="16384015" y="134271"/>
                </a:cubicBezTo>
                <a:cubicBezTo>
                  <a:pt x="16339567" y="132159"/>
                  <a:pt x="16295118" y="121596"/>
                  <a:pt x="16241780" y="125821"/>
                </a:cubicBezTo>
                <a:cubicBezTo>
                  <a:pt x="16224002" y="127934"/>
                  <a:pt x="16188443" y="123708"/>
                  <a:pt x="16179553" y="119483"/>
                </a:cubicBezTo>
                <a:cubicBezTo>
                  <a:pt x="16152884" y="111033"/>
                  <a:pt x="16117324" y="111033"/>
                  <a:pt x="16081767" y="115258"/>
                </a:cubicBezTo>
                <a:cubicBezTo>
                  <a:pt x="16063988" y="117370"/>
                  <a:pt x="16046208" y="115258"/>
                  <a:pt x="16028428" y="115258"/>
                </a:cubicBezTo>
                <a:cubicBezTo>
                  <a:pt x="16001759" y="115258"/>
                  <a:pt x="15966200" y="113145"/>
                  <a:pt x="15939531" y="111033"/>
                </a:cubicBezTo>
                <a:cubicBezTo>
                  <a:pt x="15930643" y="111033"/>
                  <a:pt x="15912862" y="108920"/>
                  <a:pt x="15903973" y="108920"/>
                </a:cubicBezTo>
                <a:cubicBezTo>
                  <a:pt x="15877303" y="106807"/>
                  <a:pt x="15850634" y="100469"/>
                  <a:pt x="15823966" y="108920"/>
                </a:cubicBezTo>
                <a:cubicBezTo>
                  <a:pt x="15823966" y="108920"/>
                  <a:pt x="15806185" y="108920"/>
                  <a:pt x="15797297" y="106807"/>
                </a:cubicBezTo>
                <a:cubicBezTo>
                  <a:pt x="15788407" y="102582"/>
                  <a:pt x="15779519" y="96244"/>
                  <a:pt x="15770628" y="92019"/>
                </a:cubicBezTo>
                <a:cubicBezTo>
                  <a:pt x="15752849" y="85681"/>
                  <a:pt x="15752849" y="75118"/>
                  <a:pt x="15726179" y="70893"/>
                </a:cubicBezTo>
                <a:cubicBezTo>
                  <a:pt x="15708401" y="68780"/>
                  <a:pt x="15699510" y="66667"/>
                  <a:pt x="15690622" y="62442"/>
                </a:cubicBezTo>
                <a:cubicBezTo>
                  <a:pt x="15690622" y="60330"/>
                  <a:pt x="15672840" y="58217"/>
                  <a:pt x="15672840" y="56104"/>
                </a:cubicBezTo>
                <a:lnTo>
                  <a:pt x="15646173" y="49766"/>
                </a:lnTo>
                <a:cubicBezTo>
                  <a:pt x="15637282" y="45541"/>
                  <a:pt x="15628393" y="39203"/>
                  <a:pt x="15610613" y="37091"/>
                </a:cubicBezTo>
                <a:cubicBezTo>
                  <a:pt x="15575055" y="30753"/>
                  <a:pt x="15566164" y="22302"/>
                  <a:pt x="15583945" y="11739"/>
                </a:cubicBezTo>
                <a:cubicBezTo>
                  <a:pt x="15557276" y="9627"/>
                  <a:pt x="15539496" y="5401"/>
                  <a:pt x="15512828" y="5401"/>
                </a:cubicBezTo>
                <a:cubicBezTo>
                  <a:pt x="15406151" y="7514"/>
                  <a:pt x="15290586" y="11739"/>
                  <a:pt x="15183909" y="13852"/>
                </a:cubicBezTo>
                <a:cubicBezTo>
                  <a:pt x="15166130" y="13852"/>
                  <a:pt x="15139460" y="15964"/>
                  <a:pt x="15130571" y="18077"/>
                </a:cubicBezTo>
                <a:cubicBezTo>
                  <a:pt x="15059453" y="28640"/>
                  <a:pt x="14988336" y="20190"/>
                  <a:pt x="14917218" y="18077"/>
                </a:cubicBezTo>
                <a:cubicBezTo>
                  <a:pt x="14863880" y="18077"/>
                  <a:pt x="14810542" y="11739"/>
                  <a:pt x="14757204" y="9627"/>
                </a:cubicBezTo>
                <a:cubicBezTo>
                  <a:pt x="14694976" y="7514"/>
                  <a:pt x="14641638" y="9627"/>
                  <a:pt x="14579411" y="7514"/>
                </a:cubicBezTo>
                <a:cubicBezTo>
                  <a:pt x="14570521" y="7514"/>
                  <a:pt x="14561630" y="5401"/>
                  <a:pt x="14552742" y="3289"/>
                </a:cubicBezTo>
                <a:cubicBezTo>
                  <a:pt x="14534962" y="-1364"/>
                  <a:pt x="14499403" y="-94"/>
                  <a:pt x="14481624" y="1176"/>
                </a:cubicBezTo>
                <a:cubicBezTo>
                  <a:pt x="14454955" y="5401"/>
                  <a:pt x="14446065" y="11739"/>
                  <a:pt x="14428285" y="18077"/>
                </a:cubicBezTo>
                <a:cubicBezTo>
                  <a:pt x="14383836" y="20190"/>
                  <a:pt x="14321609" y="22302"/>
                  <a:pt x="14277161" y="28640"/>
                </a:cubicBezTo>
                <a:cubicBezTo>
                  <a:pt x="14241603" y="32865"/>
                  <a:pt x="14223825" y="34978"/>
                  <a:pt x="14197155" y="30753"/>
                </a:cubicBezTo>
                <a:lnTo>
                  <a:pt x="14188264" y="32865"/>
                </a:lnTo>
                <a:cubicBezTo>
                  <a:pt x="14206043" y="37091"/>
                  <a:pt x="14214934" y="43429"/>
                  <a:pt x="14232712" y="47654"/>
                </a:cubicBezTo>
                <a:cubicBezTo>
                  <a:pt x="14206043" y="49766"/>
                  <a:pt x="14170485" y="53992"/>
                  <a:pt x="14152706" y="51879"/>
                </a:cubicBezTo>
                <a:cubicBezTo>
                  <a:pt x="14108258" y="49766"/>
                  <a:pt x="14090479" y="53992"/>
                  <a:pt x="14054919" y="58217"/>
                </a:cubicBezTo>
                <a:cubicBezTo>
                  <a:pt x="14019361" y="64555"/>
                  <a:pt x="13974913" y="68780"/>
                  <a:pt x="13939353" y="73005"/>
                </a:cubicBezTo>
                <a:cubicBezTo>
                  <a:pt x="13930464" y="73005"/>
                  <a:pt x="13921573" y="73005"/>
                  <a:pt x="13912685" y="70893"/>
                </a:cubicBezTo>
                <a:cubicBezTo>
                  <a:pt x="13903794" y="70893"/>
                  <a:pt x="13894905" y="68780"/>
                  <a:pt x="13894905" y="68780"/>
                </a:cubicBezTo>
                <a:cubicBezTo>
                  <a:pt x="13850457" y="73005"/>
                  <a:pt x="13806008" y="77231"/>
                  <a:pt x="13761560" y="73005"/>
                </a:cubicBezTo>
                <a:cubicBezTo>
                  <a:pt x="13752670" y="73005"/>
                  <a:pt x="13752670" y="75118"/>
                  <a:pt x="13743779" y="75118"/>
                </a:cubicBezTo>
                <a:cubicBezTo>
                  <a:pt x="13690443" y="79343"/>
                  <a:pt x="13654884" y="94132"/>
                  <a:pt x="13583766" y="94132"/>
                </a:cubicBezTo>
                <a:cubicBezTo>
                  <a:pt x="13530428" y="94132"/>
                  <a:pt x="13477090" y="104695"/>
                  <a:pt x="13423752" y="104695"/>
                </a:cubicBezTo>
                <a:cubicBezTo>
                  <a:pt x="13361524" y="106807"/>
                  <a:pt x="13308186" y="111033"/>
                  <a:pt x="13254848" y="117370"/>
                </a:cubicBezTo>
                <a:cubicBezTo>
                  <a:pt x="13237069" y="119483"/>
                  <a:pt x="13219289" y="119483"/>
                  <a:pt x="13210400" y="119483"/>
                </a:cubicBezTo>
                <a:cubicBezTo>
                  <a:pt x="13165951" y="115258"/>
                  <a:pt x="13139281" y="121596"/>
                  <a:pt x="13121503" y="127934"/>
                </a:cubicBezTo>
                <a:cubicBezTo>
                  <a:pt x="13077054" y="142722"/>
                  <a:pt x="13005936" y="146947"/>
                  <a:pt x="12943709" y="151173"/>
                </a:cubicBezTo>
                <a:cubicBezTo>
                  <a:pt x="12863702" y="155398"/>
                  <a:pt x="12783694" y="157510"/>
                  <a:pt x="12703688" y="159623"/>
                </a:cubicBezTo>
                <a:cubicBezTo>
                  <a:pt x="12694797" y="159623"/>
                  <a:pt x="12685908" y="165961"/>
                  <a:pt x="12668130" y="168074"/>
                </a:cubicBezTo>
                <a:cubicBezTo>
                  <a:pt x="12659239" y="168074"/>
                  <a:pt x="12650349" y="165961"/>
                  <a:pt x="12650349" y="165961"/>
                </a:cubicBezTo>
                <a:cubicBezTo>
                  <a:pt x="12605901" y="178637"/>
                  <a:pt x="12579233" y="197650"/>
                  <a:pt x="12490336" y="195538"/>
                </a:cubicBezTo>
                <a:lnTo>
                  <a:pt x="12481446" y="195538"/>
                </a:lnTo>
                <a:cubicBezTo>
                  <a:pt x="12410327" y="206101"/>
                  <a:pt x="12339210" y="201876"/>
                  <a:pt x="12276983" y="197650"/>
                </a:cubicBezTo>
                <a:cubicBezTo>
                  <a:pt x="12259203" y="197650"/>
                  <a:pt x="12232534" y="193425"/>
                  <a:pt x="12223645" y="189200"/>
                </a:cubicBezTo>
                <a:cubicBezTo>
                  <a:pt x="12196976" y="176524"/>
                  <a:pt x="12125858" y="172299"/>
                  <a:pt x="12072519" y="176524"/>
                </a:cubicBezTo>
                <a:cubicBezTo>
                  <a:pt x="12028071" y="180749"/>
                  <a:pt x="11983622" y="182862"/>
                  <a:pt x="11939174" y="187087"/>
                </a:cubicBezTo>
                <a:cubicBezTo>
                  <a:pt x="11868058" y="191312"/>
                  <a:pt x="11805829" y="193425"/>
                  <a:pt x="11734713" y="184975"/>
                </a:cubicBezTo>
                <a:cubicBezTo>
                  <a:pt x="11663595" y="176524"/>
                  <a:pt x="11610256" y="182862"/>
                  <a:pt x="11574698" y="201876"/>
                </a:cubicBezTo>
                <a:cubicBezTo>
                  <a:pt x="11548029" y="214551"/>
                  <a:pt x="11476912" y="216664"/>
                  <a:pt x="11432463" y="206101"/>
                </a:cubicBezTo>
                <a:cubicBezTo>
                  <a:pt x="11405793" y="199763"/>
                  <a:pt x="11388015" y="201876"/>
                  <a:pt x="11361346" y="206101"/>
                </a:cubicBezTo>
                <a:lnTo>
                  <a:pt x="11308008" y="218777"/>
                </a:lnTo>
                <a:cubicBezTo>
                  <a:pt x="11299118" y="220889"/>
                  <a:pt x="11281338" y="220889"/>
                  <a:pt x="11272449" y="220889"/>
                </a:cubicBezTo>
                <a:lnTo>
                  <a:pt x="11219111" y="220889"/>
                </a:lnTo>
                <a:cubicBezTo>
                  <a:pt x="11183552" y="220889"/>
                  <a:pt x="11147993" y="218777"/>
                  <a:pt x="11112435" y="216664"/>
                </a:cubicBezTo>
                <a:cubicBezTo>
                  <a:pt x="11067986" y="214551"/>
                  <a:pt x="11032427" y="208213"/>
                  <a:pt x="10987979" y="206101"/>
                </a:cubicBezTo>
                <a:cubicBezTo>
                  <a:pt x="10916862" y="203988"/>
                  <a:pt x="10899082" y="189200"/>
                  <a:pt x="10872414" y="178637"/>
                </a:cubicBezTo>
                <a:cubicBezTo>
                  <a:pt x="10854633" y="172299"/>
                  <a:pt x="10819075" y="163848"/>
                  <a:pt x="10783517" y="165961"/>
                </a:cubicBezTo>
                <a:cubicBezTo>
                  <a:pt x="10747958" y="170186"/>
                  <a:pt x="10712399" y="165961"/>
                  <a:pt x="10685730" y="163848"/>
                </a:cubicBezTo>
                <a:cubicBezTo>
                  <a:pt x="10676839" y="163848"/>
                  <a:pt x="10659061" y="161736"/>
                  <a:pt x="10650171" y="161736"/>
                </a:cubicBezTo>
                <a:cubicBezTo>
                  <a:pt x="10587943" y="157510"/>
                  <a:pt x="10543495" y="165961"/>
                  <a:pt x="10499046" y="176524"/>
                </a:cubicBezTo>
                <a:lnTo>
                  <a:pt x="10463488" y="184975"/>
                </a:lnTo>
                <a:cubicBezTo>
                  <a:pt x="10454598" y="187087"/>
                  <a:pt x="10454598" y="191312"/>
                  <a:pt x="10445709" y="193425"/>
                </a:cubicBezTo>
                <a:cubicBezTo>
                  <a:pt x="10392370" y="203988"/>
                  <a:pt x="10339032" y="199763"/>
                  <a:pt x="10276804" y="193425"/>
                </a:cubicBezTo>
                <a:cubicBezTo>
                  <a:pt x="10223466" y="187087"/>
                  <a:pt x="10161238" y="193425"/>
                  <a:pt x="10143459" y="206101"/>
                </a:cubicBezTo>
                <a:cubicBezTo>
                  <a:pt x="10134569" y="214551"/>
                  <a:pt x="10125680" y="220889"/>
                  <a:pt x="10081232" y="225114"/>
                </a:cubicBezTo>
                <a:cubicBezTo>
                  <a:pt x="10036783" y="231452"/>
                  <a:pt x="9983445" y="235678"/>
                  <a:pt x="9974555" y="250466"/>
                </a:cubicBezTo>
                <a:cubicBezTo>
                  <a:pt x="9974555" y="252579"/>
                  <a:pt x="9965665" y="254691"/>
                  <a:pt x="9956776" y="254691"/>
                </a:cubicBezTo>
                <a:cubicBezTo>
                  <a:pt x="9930107" y="256804"/>
                  <a:pt x="9912327" y="258916"/>
                  <a:pt x="9885659" y="261029"/>
                </a:cubicBezTo>
                <a:lnTo>
                  <a:pt x="9805652" y="261029"/>
                </a:lnTo>
                <a:cubicBezTo>
                  <a:pt x="9752314" y="258916"/>
                  <a:pt x="9698975" y="254691"/>
                  <a:pt x="9645637" y="252579"/>
                </a:cubicBezTo>
                <a:cubicBezTo>
                  <a:pt x="9583409" y="250466"/>
                  <a:pt x="9530071" y="258916"/>
                  <a:pt x="9467843" y="261029"/>
                </a:cubicBezTo>
                <a:lnTo>
                  <a:pt x="9458954" y="263142"/>
                </a:lnTo>
                <a:cubicBezTo>
                  <a:pt x="9441175" y="269480"/>
                  <a:pt x="9414506" y="267367"/>
                  <a:pt x="9396726" y="263142"/>
                </a:cubicBezTo>
                <a:cubicBezTo>
                  <a:pt x="9361167" y="254691"/>
                  <a:pt x="9298939" y="252579"/>
                  <a:pt x="9254491" y="256804"/>
                </a:cubicBezTo>
                <a:cubicBezTo>
                  <a:pt x="9201153" y="263142"/>
                  <a:pt x="9147815" y="267367"/>
                  <a:pt x="9094477" y="271592"/>
                </a:cubicBezTo>
                <a:cubicBezTo>
                  <a:pt x="9076697" y="271592"/>
                  <a:pt x="9058918" y="269480"/>
                  <a:pt x="9050029" y="269480"/>
                </a:cubicBezTo>
                <a:cubicBezTo>
                  <a:pt x="9032248" y="269480"/>
                  <a:pt x="9005580" y="267367"/>
                  <a:pt x="8996691" y="269480"/>
                </a:cubicBezTo>
                <a:cubicBezTo>
                  <a:pt x="8925573" y="282155"/>
                  <a:pt x="8854455" y="277930"/>
                  <a:pt x="8792227" y="269480"/>
                </a:cubicBezTo>
                <a:cubicBezTo>
                  <a:pt x="8756669" y="265254"/>
                  <a:pt x="8703330" y="261029"/>
                  <a:pt x="8685552" y="248353"/>
                </a:cubicBezTo>
                <a:cubicBezTo>
                  <a:pt x="8676662" y="239903"/>
                  <a:pt x="8641103" y="231452"/>
                  <a:pt x="8614434" y="225114"/>
                </a:cubicBezTo>
                <a:cubicBezTo>
                  <a:pt x="8569986" y="214551"/>
                  <a:pt x="8525537" y="199763"/>
                  <a:pt x="8445530" y="199763"/>
                </a:cubicBezTo>
                <a:cubicBezTo>
                  <a:pt x="8427751" y="199763"/>
                  <a:pt x="8409971" y="191312"/>
                  <a:pt x="8401081" y="193425"/>
                </a:cubicBezTo>
                <a:cubicBezTo>
                  <a:pt x="8365522" y="195538"/>
                  <a:pt x="8365522" y="191312"/>
                  <a:pt x="8347744" y="187087"/>
                </a:cubicBezTo>
                <a:cubicBezTo>
                  <a:pt x="8329964" y="182862"/>
                  <a:pt x="8303295" y="178637"/>
                  <a:pt x="8285516" y="172299"/>
                </a:cubicBezTo>
                <a:cubicBezTo>
                  <a:pt x="8258847" y="163848"/>
                  <a:pt x="8232177" y="153285"/>
                  <a:pt x="8205509" y="144835"/>
                </a:cubicBezTo>
                <a:cubicBezTo>
                  <a:pt x="8178839" y="136384"/>
                  <a:pt x="8161060" y="125821"/>
                  <a:pt x="8134391" y="117370"/>
                </a:cubicBezTo>
                <a:cubicBezTo>
                  <a:pt x="8125501" y="115258"/>
                  <a:pt x="8098832" y="113145"/>
                  <a:pt x="8089942" y="115258"/>
                </a:cubicBezTo>
                <a:lnTo>
                  <a:pt x="7983267" y="127934"/>
                </a:lnTo>
                <a:cubicBezTo>
                  <a:pt x="7965487" y="130046"/>
                  <a:pt x="7956598" y="134271"/>
                  <a:pt x="7947708" y="138497"/>
                </a:cubicBezTo>
                <a:lnTo>
                  <a:pt x="7938818" y="136384"/>
                </a:lnTo>
                <a:cubicBezTo>
                  <a:pt x="7947708" y="130046"/>
                  <a:pt x="7956598" y="123708"/>
                  <a:pt x="7965487" y="121596"/>
                </a:cubicBezTo>
                <a:lnTo>
                  <a:pt x="7858811" y="115258"/>
                </a:lnTo>
                <a:cubicBezTo>
                  <a:pt x="7832142" y="113145"/>
                  <a:pt x="7787693" y="113145"/>
                  <a:pt x="7769915" y="113145"/>
                </a:cubicBezTo>
                <a:lnTo>
                  <a:pt x="7627679" y="113145"/>
                </a:lnTo>
                <a:cubicBezTo>
                  <a:pt x="7574341" y="113145"/>
                  <a:pt x="7529893" y="111033"/>
                  <a:pt x="7476554" y="113145"/>
                </a:cubicBezTo>
                <a:cubicBezTo>
                  <a:pt x="7440996" y="115258"/>
                  <a:pt x="7414327" y="111033"/>
                  <a:pt x="7387657" y="106807"/>
                </a:cubicBezTo>
                <a:cubicBezTo>
                  <a:pt x="7316541" y="94132"/>
                  <a:pt x="7245423" y="79343"/>
                  <a:pt x="7147636" y="85681"/>
                </a:cubicBezTo>
                <a:cubicBezTo>
                  <a:pt x="7138747" y="85681"/>
                  <a:pt x="7120967" y="83568"/>
                  <a:pt x="7112078" y="81456"/>
                </a:cubicBezTo>
                <a:cubicBezTo>
                  <a:pt x="7085409" y="79343"/>
                  <a:pt x="7067630" y="75118"/>
                  <a:pt x="7032070" y="70893"/>
                </a:cubicBezTo>
                <a:cubicBezTo>
                  <a:pt x="7032070" y="77231"/>
                  <a:pt x="7032070" y="79343"/>
                  <a:pt x="7040961" y="83568"/>
                </a:cubicBezTo>
                <a:cubicBezTo>
                  <a:pt x="7023181" y="87794"/>
                  <a:pt x="7014291" y="85681"/>
                  <a:pt x="7005402" y="83568"/>
                </a:cubicBezTo>
                <a:cubicBezTo>
                  <a:pt x="6996512" y="85681"/>
                  <a:pt x="6987622" y="89906"/>
                  <a:pt x="6978733" y="89906"/>
                </a:cubicBezTo>
                <a:cubicBezTo>
                  <a:pt x="6934284" y="94132"/>
                  <a:pt x="6889836" y="96244"/>
                  <a:pt x="6845387" y="100469"/>
                </a:cubicBezTo>
                <a:cubicBezTo>
                  <a:pt x="6827608" y="102582"/>
                  <a:pt x="6809828" y="104695"/>
                  <a:pt x="6800939" y="106807"/>
                </a:cubicBezTo>
                <a:cubicBezTo>
                  <a:pt x="6765380" y="113145"/>
                  <a:pt x="6738712" y="123708"/>
                  <a:pt x="6676483" y="121596"/>
                </a:cubicBezTo>
                <a:cubicBezTo>
                  <a:pt x="6667593" y="121596"/>
                  <a:pt x="6649815" y="125821"/>
                  <a:pt x="6632034" y="125821"/>
                </a:cubicBezTo>
                <a:cubicBezTo>
                  <a:pt x="6614256" y="127934"/>
                  <a:pt x="6587586" y="127934"/>
                  <a:pt x="6569807" y="130046"/>
                </a:cubicBezTo>
                <a:lnTo>
                  <a:pt x="6552028" y="130046"/>
                </a:lnTo>
                <a:cubicBezTo>
                  <a:pt x="6498689" y="134271"/>
                  <a:pt x="6454241" y="138497"/>
                  <a:pt x="6400903" y="140609"/>
                </a:cubicBezTo>
                <a:lnTo>
                  <a:pt x="6365344" y="140609"/>
                </a:lnTo>
                <a:cubicBezTo>
                  <a:pt x="6320896" y="140609"/>
                  <a:pt x="6285338" y="138497"/>
                  <a:pt x="6240889" y="138497"/>
                </a:cubicBezTo>
                <a:cubicBezTo>
                  <a:pt x="6196441" y="138497"/>
                  <a:pt x="6151992" y="142722"/>
                  <a:pt x="6107544" y="142722"/>
                </a:cubicBezTo>
                <a:cubicBezTo>
                  <a:pt x="6054205" y="142722"/>
                  <a:pt x="5991978" y="142722"/>
                  <a:pt x="5947529" y="134271"/>
                </a:cubicBezTo>
                <a:cubicBezTo>
                  <a:pt x="5938640" y="132159"/>
                  <a:pt x="5911971" y="132159"/>
                  <a:pt x="5894191" y="134271"/>
                </a:cubicBezTo>
                <a:cubicBezTo>
                  <a:pt x="5831963" y="136384"/>
                  <a:pt x="5769736" y="138497"/>
                  <a:pt x="5716398" y="142722"/>
                </a:cubicBezTo>
                <a:cubicBezTo>
                  <a:pt x="5663059" y="146947"/>
                  <a:pt x="5636391" y="142722"/>
                  <a:pt x="5618611" y="132159"/>
                </a:cubicBezTo>
                <a:cubicBezTo>
                  <a:pt x="5609722" y="127934"/>
                  <a:pt x="5591942" y="123708"/>
                  <a:pt x="5574163" y="119483"/>
                </a:cubicBezTo>
                <a:cubicBezTo>
                  <a:pt x="5547494" y="115258"/>
                  <a:pt x="5520825" y="108920"/>
                  <a:pt x="5494156" y="108920"/>
                </a:cubicBezTo>
                <a:cubicBezTo>
                  <a:pt x="5431928" y="108920"/>
                  <a:pt x="5396369" y="100469"/>
                  <a:pt x="5351921" y="94132"/>
                </a:cubicBezTo>
                <a:cubicBezTo>
                  <a:pt x="5280803" y="83568"/>
                  <a:pt x="5218575" y="70893"/>
                  <a:pt x="5129679" y="73005"/>
                </a:cubicBezTo>
                <a:lnTo>
                  <a:pt x="5129679" y="62442"/>
                </a:lnTo>
                <a:cubicBezTo>
                  <a:pt x="5147458" y="62442"/>
                  <a:pt x="5165238" y="62442"/>
                  <a:pt x="5183017" y="60330"/>
                </a:cubicBezTo>
                <a:cubicBezTo>
                  <a:pt x="5156348" y="56104"/>
                  <a:pt x="5156348" y="49766"/>
                  <a:pt x="5138569" y="45541"/>
                </a:cubicBezTo>
                <a:cubicBezTo>
                  <a:pt x="5103010" y="39203"/>
                  <a:pt x="5067451" y="37091"/>
                  <a:pt x="5031892" y="32865"/>
                </a:cubicBezTo>
                <a:cubicBezTo>
                  <a:pt x="5005223" y="30753"/>
                  <a:pt x="4969665" y="30753"/>
                  <a:pt x="4987444" y="41316"/>
                </a:cubicBezTo>
                <a:cubicBezTo>
                  <a:pt x="4942996" y="43429"/>
                  <a:pt x="4907437" y="43429"/>
                  <a:pt x="4889657" y="47654"/>
                </a:cubicBezTo>
                <a:cubicBezTo>
                  <a:pt x="4854099" y="53992"/>
                  <a:pt x="4818540" y="49766"/>
                  <a:pt x="4791871" y="45541"/>
                </a:cubicBezTo>
                <a:cubicBezTo>
                  <a:pt x="4774092" y="43429"/>
                  <a:pt x="4756312" y="41316"/>
                  <a:pt x="4738533" y="43429"/>
                </a:cubicBezTo>
                <a:cubicBezTo>
                  <a:pt x="4631856" y="56104"/>
                  <a:pt x="4525180" y="49766"/>
                  <a:pt x="4418504" y="49766"/>
                </a:cubicBezTo>
                <a:cubicBezTo>
                  <a:pt x="4400725" y="49766"/>
                  <a:pt x="4382946" y="47654"/>
                  <a:pt x="4356276" y="47654"/>
                </a:cubicBezTo>
                <a:cubicBezTo>
                  <a:pt x="4320718" y="45541"/>
                  <a:pt x="4294049" y="41316"/>
                  <a:pt x="4258490" y="39203"/>
                </a:cubicBezTo>
                <a:cubicBezTo>
                  <a:pt x="4222931" y="37091"/>
                  <a:pt x="4178483" y="34978"/>
                  <a:pt x="4142924" y="32865"/>
                </a:cubicBezTo>
                <a:lnTo>
                  <a:pt x="4116255" y="32865"/>
                </a:lnTo>
                <a:cubicBezTo>
                  <a:pt x="4054027" y="32865"/>
                  <a:pt x="3991799" y="34978"/>
                  <a:pt x="3938462" y="34978"/>
                </a:cubicBezTo>
                <a:cubicBezTo>
                  <a:pt x="3894013" y="34978"/>
                  <a:pt x="3849565" y="30753"/>
                  <a:pt x="3796226" y="28640"/>
                </a:cubicBezTo>
                <a:cubicBezTo>
                  <a:pt x="3787337" y="11739"/>
                  <a:pt x="3716219" y="15964"/>
                  <a:pt x="3671771" y="7514"/>
                </a:cubicBezTo>
                <a:cubicBezTo>
                  <a:pt x="3662881" y="5401"/>
                  <a:pt x="3645102" y="7514"/>
                  <a:pt x="3636212" y="7514"/>
                </a:cubicBezTo>
                <a:cubicBezTo>
                  <a:pt x="3582874" y="5401"/>
                  <a:pt x="3547315" y="11739"/>
                  <a:pt x="3529536" y="22302"/>
                </a:cubicBezTo>
                <a:cubicBezTo>
                  <a:pt x="3502867" y="32865"/>
                  <a:pt x="3431750" y="37091"/>
                  <a:pt x="3458418" y="53992"/>
                </a:cubicBezTo>
                <a:cubicBezTo>
                  <a:pt x="3467308" y="56104"/>
                  <a:pt x="3485088" y="58217"/>
                  <a:pt x="3493978" y="62442"/>
                </a:cubicBezTo>
                <a:cubicBezTo>
                  <a:pt x="3493978" y="68780"/>
                  <a:pt x="3485088" y="73005"/>
                  <a:pt x="3458418" y="70893"/>
                </a:cubicBezTo>
                <a:cubicBezTo>
                  <a:pt x="3449529" y="70893"/>
                  <a:pt x="3440639" y="75118"/>
                  <a:pt x="3431750" y="77231"/>
                </a:cubicBezTo>
                <a:cubicBezTo>
                  <a:pt x="3422860" y="79343"/>
                  <a:pt x="3422860" y="83568"/>
                  <a:pt x="3413970" y="83568"/>
                </a:cubicBezTo>
                <a:cubicBezTo>
                  <a:pt x="3360632" y="87794"/>
                  <a:pt x="3325073" y="98357"/>
                  <a:pt x="3262845" y="96244"/>
                </a:cubicBezTo>
                <a:lnTo>
                  <a:pt x="3245066" y="96244"/>
                </a:lnTo>
                <a:cubicBezTo>
                  <a:pt x="3191728" y="106807"/>
                  <a:pt x="3138390" y="104695"/>
                  <a:pt x="3076162" y="102582"/>
                </a:cubicBezTo>
                <a:cubicBezTo>
                  <a:pt x="3049493" y="100469"/>
                  <a:pt x="3013935" y="102582"/>
                  <a:pt x="2978376" y="102582"/>
                </a:cubicBezTo>
                <a:cubicBezTo>
                  <a:pt x="2951707" y="102582"/>
                  <a:pt x="2925038" y="102582"/>
                  <a:pt x="2898369" y="98357"/>
                </a:cubicBezTo>
                <a:cubicBezTo>
                  <a:pt x="2862810" y="94132"/>
                  <a:pt x="2827251" y="87794"/>
                  <a:pt x="2791692" y="83568"/>
                </a:cubicBezTo>
                <a:cubicBezTo>
                  <a:pt x="2756134" y="79343"/>
                  <a:pt x="2711685" y="79343"/>
                  <a:pt x="2711685" y="64555"/>
                </a:cubicBezTo>
                <a:cubicBezTo>
                  <a:pt x="2711685" y="62442"/>
                  <a:pt x="2693906" y="60330"/>
                  <a:pt x="2693906" y="58217"/>
                </a:cubicBezTo>
                <a:cubicBezTo>
                  <a:pt x="2631678" y="70893"/>
                  <a:pt x="2578340" y="81456"/>
                  <a:pt x="2525002" y="92019"/>
                </a:cubicBezTo>
                <a:cubicBezTo>
                  <a:pt x="2498333" y="98357"/>
                  <a:pt x="2462774" y="106807"/>
                  <a:pt x="2480554" y="117370"/>
                </a:cubicBezTo>
                <a:cubicBezTo>
                  <a:pt x="2480554" y="119483"/>
                  <a:pt x="2471664" y="121596"/>
                  <a:pt x="2471664" y="123708"/>
                </a:cubicBezTo>
                <a:cubicBezTo>
                  <a:pt x="2462774" y="127934"/>
                  <a:pt x="2453884" y="132159"/>
                  <a:pt x="2436105" y="134271"/>
                </a:cubicBezTo>
                <a:cubicBezTo>
                  <a:pt x="2418326" y="140609"/>
                  <a:pt x="2400547" y="146947"/>
                  <a:pt x="2382767" y="155398"/>
                </a:cubicBezTo>
                <a:lnTo>
                  <a:pt x="2329429" y="168074"/>
                </a:lnTo>
                <a:cubicBezTo>
                  <a:pt x="2311650" y="174411"/>
                  <a:pt x="2293870" y="180749"/>
                  <a:pt x="2267201" y="184975"/>
                </a:cubicBezTo>
                <a:cubicBezTo>
                  <a:pt x="2204973" y="197650"/>
                  <a:pt x="2142746" y="210326"/>
                  <a:pt x="2071628" y="223002"/>
                </a:cubicBezTo>
                <a:cubicBezTo>
                  <a:pt x="2036070" y="231452"/>
                  <a:pt x="1991621" y="237790"/>
                  <a:pt x="1956062" y="246241"/>
                </a:cubicBezTo>
                <a:cubicBezTo>
                  <a:pt x="1893835" y="258916"/>
                  <a:pt x="1822717" y="269480"/>
                  <a:pt x="1787158" y="288493"/>
                </a:cubicBezTo>
                <a:cubicBezTo>
                  <a:pt x="1787158" y="290606"/>
                  <a:pt x="1769379" y="292719"/>
                  <a:pt x="1760489" y="294831"/>
                </a:cubicBezTo>
                <a:cubicBezTo>
                  <a:pt x="1716041" y="303282"/>
                  <a:pt x="1644924" y="303282"/>
                  <a:pt x="1644924" y="320183"/>
                </a:cubicBezTo>
                <a:cubicBezTo>
                  <a:pt x="1573806" y="320183"/>
                  <a:pt x="1538247" y="332858"/>
                  <a:pt x="1502689" y="343422"/>
                </a:cubicBezTo>
                <a:cubicBezTo>
                  <a:pt x="1476019" y="351872"/>
                  <a:pt x="1449351" y="362435"/>
                  <a:pt x="1413792" y="368773"/>
                </a:cubicBezTo>
                <a:cubicBezTo>
                  <a:pt x="1378233" y="372998"/>
                  <a:pt x="1333785" y="370886"/>
                  <a:pt x="1289336" y="370886"/>
                </a:cubicBezTo>
                <a:cubicBezTo>
                  <a:pt x="1271557" y="370886"/>
                  <a:pt x="1253778" y="370886"/>
                  <a:pt x="1253778" y="372998"/>
                </a:cubicBezTo>
                <a:cubicBezTo>
                  <a:pt x="1218219" y="381449"/>
                  <a:pt x="1173770" y="387787"/>
                  <a:pt x="1147101" y="398350"/>
                </a:cubicBezTo>
                <a:cubicBezTo>
                  <a:pt x="1120432" y="408913"/>
                  <a:pt x="1093763" y="415251"/>
                  <a:pt x="1049315" y="417364"/>
                </a:cubicBezTo>
                <a:cubicBezTo>
                  <a:pt x="1004866" y="419476"/>
                  <a:pt x="960418" y="430039"/>
                  <a:pt x="898190" y="423701"/>
                </a:cubicBezTo>
                <a:cubicBezTo>
                  <a:pt x="844852" y="419476"/>
                  <a:pt x="782624" y="423701"/>
                  <a:pt x="747066" y="415251"/>
                </a:cubicBezTo>
                <a:cubicBezTo>
                  <a:pt x="675948" y="417364"/>
                  <a:pt x="622610" y="421589"/>
                  <a:pt x="560382" y="423701"/>
                </a:cubicBezTo>
                <a:cubicBezTo>
                  <a:pt x="489265" y="427927"/>
                  <a:pt x="409258" y="425814"/>
                  <a:pt x="347030" y="438490"/>
                </a:cubicBezTo>
                <a:cubicBezTo>
                  <a:pt x="293692" y="449053"/>
                  <a:pt x="249243" y="459616"/>
                  <a:pt x="169236" y="457503"/>
                </a:cubicBezTo>
                <a:cubicBezTo>
                  <a:pt x="178126" y="470179"/>
                  <a:pt x="187016" y="480742"/>
                  <a:pt x="195905" y="493418"/>
                </a:cubicBezTo>
                <a:cubicBezTo>
                  <a:pt x="213685" y="527220"/>
                  <a:pt x="231464" y="561022"/>
                  <a:pt x="240354" y="594824"/>
                </a:cubicBezTo>
                <a:cubicBezTo>
                  <a:pt x="267023" y="637077"/>
                  <a:pt x="275913" y="677217"/>
                  <a:pt x="258133" y="717357"/>
                </a:cubicBezTo>
                <a:cubicBezTo>
                  <a:pt x="240354" y="774398"/>
                  <a:pt x="160347" y="2726465"/>
                  <a:pt x="80340" y="2779280"/>
                </a:cubicBezTo>
                <a:lnTo>
                  <a:pt x="333" y="2823646"/>
                </a:lnTo>
                <a:cubicBezTo>
                  <a:pt x="-2207" y="2834209"/>
                  <a:pt x="9222" y="2840546"/>
                  <a:pt x="53670" y="2842659"/>
                </a:cubicBezTo>
                <a:cubicBezTo>
                  <a:pt x="107009" y="2844772"/>
                  <a:pt x="124788" y="2853222"/>
                  <a:pt x="142567" y="2863786"/>
                </a:cubicBezTo>
                <a:cubicBezTo>
                  <a:pt x="160347" y="2880687"/>
                  <a:pt x="133678" y="2897588"/>
                  <a:pt x="169236" y="2914488"/>
                </a:cubicBezTo>
                <a:cubicBezTo>
                  <a:pt x="187016" y="2922939"/>
                  <a:pt x="169236" y="2937728"/>
                  <a:pt x="160347" y="2950403"/>
                </a:cubicBezTo>
                <a:cubicBezTo>
                  <a:pt x="151457" y="2967304"/>
                  <a:pt x="169236" y="2984205"/>
                  <a:pt x="195905" y="2998994"/>
                </a:cubicBezTo>
                <a:cubicBezTo>
                  <a:pt x="258133" y="3024345"/>
                  <a:pt x="267023" y="3053922"/>
                  <a:pt x="267023" y="3081386"/>
                </a:cubicBezTo>
                <a:cubicBezTo>
                  <a:pt x="267023" y="3087724"/>
                  <a:pt x="275913" y="3094062"/>
                  <a:pt x="284802" y="3098287"/>
                </a:cubicBezTo>
                <a:cubicBezTo>
                  <a:pt x="302582" y="3102512"/>
                  <a:pt x="338140" y="3106738"/>
                  <a:pt x="373699" y="3108850"/>
                </a:cubicBezTo>
                <a:lnTo>
                  <a:pt x="587051" y="3134202"/>
                </a:lnTo>
                <a:cubicBezTo>
                  <a:pt x="684838" y="3146877"/>
                  <a:pt x="764845" y="3144765"/>
                  <a:pt x="853742" y="3129977"/>
                </a:cubicBezTo>
                <a:cubicBezTo>
                  <a:pt x="862632" y="3127864"/>
                  <a:pt x="889301" y="3125751"/>
                  <a:pt x="898190" y="3125751"/>
                </a:cubicBezTo>
                <a:cubicBezTo>
                  <a:pt x="960418" y="3127864"/>
                  <a:pt x="1022646" y="3127864"/>
                  <a:pt x="1075984" y="3140540"/>
                </a:cubicBezTo>
                <a:cubicBezTo>
                  <a:pt x="1138212" y="3153215"/>
                  <a:pt x="1227109" y="3161666"/>
                  <a:pt x="1298226" y="3172229"/>
                </a:cubicBezTo>
                <a:cubicBezTo>
                  <a:pt x="1342674" y="3178567"/>
                  <a:pt x="1396012" y="3187018"/>
                  <a:pt x="1422681" y="3195468"/>
                </a:cubicBezTo>
                <a:cubicBezTo>
                  <a:pt x="1440461" y="3199693"/>
                  <a:pt x="1458240" y="3203919"/>
                  <a:pt x="1476019" y="3206031"/>
                </a:cubicBezTo>
                <a:cubicBezTo>
                  <a:pt x="1573806" y="3214482"/>
                  <a:pt x="1627144" y="3235608"/>
                  <a:pt x="1689372" y="3252509"/>
                </a:cubicBezTo>
                <a:cubicBezTo>
                  <a:pt x="1742710" y="3267298"/>
                  <a:pt x="1813828" y="3275748"/>
                  <a:pt x="1893835" y="3277860"/>
                </a:cubicBezTo>
                <a:cubicBezTo>
                  <a:pt x="1982731" y="3282086"/>
                  <a:pt x="2071628" y="3284198"/>
                  <a:pt x="2160525" y="3288424"/>
                </a:cubicBezTo>
                <a:cubicBezTo>
                  <a:pt x="2196084" y="3290536"/>
                  <a:pt x="2240532" y="3292649"/>
                  <a:pt x="2276091" y="3296874"/>
                </a:cubicBezTo>
                <a:cubicBezTo>
                  <a:pt x="2320539" y="3301099"/>
                  <a:pt x="2364988" y="3301099"/>
                  <a:pt x="2400547" y="3307437"/>
                </a:cubicBezTo>
                <a:cubicBezTo>
                  <a:pt x="2453884" y="3318000"/>
                  <a:pt x="2507223" y="3324338"/>
                  <a:pt x="2578340" y="3320113"/>
                </a:cubicBezTo>
                <a:cubicBezTo>
                  <a:pt x="2605009" y="3318000"/>
                  <a:pt x="2640568" y="3322226"/>
                  <a:pt x="2667237" y="3324338"/>
                </a:cubicBezTo>
                <a:cubicBezTo>
                  <a:pt x="2676126" y="3324338"/>
                  <a:pt x="2685016" y="3326451"/>
                  <a:pt x="2693906" y="3326451"/>
                </a:cubicBezTo>
                <a:cubicBezTo>
                  <a:pt x="2791692" y="3328564"/>
                  <a:pt x="2880589" y="3324338"/>
                  <a:pt x="2969486" y="3320113"/>
                </a:cubicBezTo>
                <a:cubicBezTo>
                  <a:pt x="3005045" y="3318000"/>
                  <a:pt x="3040603" y="3315888"/>
                  <a:pt x="3076162" y="3311662"/>
                </a:cubicBezTo>
                <a:cubicBezTo>
                  <a:pt x="3173949" y="3301099"/>
                  <a:pt x="3271735" y="3290536"/>
                  <a:pt x="3360632" y="3277860"/>
                </a:cubicBezTo>
                <a:cubicBezTo>
                  <a:pt x="3422860" y="3269410"/>
                  <a:pt x="3485088" y="3260960"/>
                  <a:pt x="3556205" y="3269410"/>
                </a:cubicBezTo>
                <a:lnTo>
                  <a:pt x="3591764" y="3269410"/>
                </a:lnTo>
                <a:cubicBezTo>
                  <a:pt x="3653992" y="3269410"/>
                  <a:pt x="3716219" y="3267298"/>
                  <a:pt x="3769558" y="3265185"/>
                </a:cubicBezTo>
                <a:cubicBezTo>
                  <a:pt x="3778447" y="3265185"/>
                  <a:pt x="3796226" y="3265185"/>
                  <a:pt x="3796226" y="3263072"/>
                </a:cubicBezTo>
                <a:cubicBezTo>
                  <a:pt x="3822895" y="3254622"/>
                  <a:pt x="3867344" y="3254622"/>
                  <a:pt x="3911792" y="3252509"/>
                </a:cubicBezTo>
                <a:cubicBezTo>
                  <a:pt x="3982910" y="3250396"/>
                  <a:pt x="4054027" y="3250396"/>
                  <a:pt x="4107365" y="3239833"/>
                </a:cubicBezTo>
                <a:cubicBezTo>
                  <a:pt x="4160703" y="3231383"/>
                  <a:pt x="4214042" y="3229270"/>
                  <a:pt x="4276269" y="3227157"/>
                </a:cubicBezTo>
                <a:cubicBezTo>
                  <a:pt x="4285159" y="3227157"/>
                  <a:pt x="4302938" y="3225045"/>
                  <a:pt x="4311828" y="3225045"/>
                </a:cubicBezTo>
                <a:cubicBezTo>
                  <a:pt x="4356276" y="3222932"/>
                  <a:pt x="4400725" y="3216594"/>
                  <a:pt x="4436284" y="3218707"/>
                </a:cubicBezTo>
                <a:cubicBezTo>
                  <a:pt x="4516291" y="3222932"/>
                  <a:pt x="4551849" y="3216594"/>
                  <a:pt x="4605187" y="3199693"/>
                </a:cubicBezTo>
                <a:cubicBezTo>
                  <a:pt x="4614077" y="3195468"/>
                  <a:pt x="4640746" y="3193356"/>
                  <a:pt x="4658526" y="3191243"/>
                </a:cubicBezTo>
                <a:cubicBezTo>
                  <a:pt x="4702974" y="3189130"/>
                  <a:pt x="4747422" y="3191243"/>
                  <a:pt x="4791871" y="3189130"/>
                </a:cubicBezTo>
                <a:cubicBezTo>
                  <a:pt x="4818540" y="3189130"/>
                  <a:pt x="4845209" y="3182792"/>
                  <a:pt x="4862988" y="3182792"/>
                </a:cubicBezTo>
                <a:cubicBezTo>
                  <a:pt x="4934105" y="3184905"/>
                  <a:pt x="5014113" y="3178567"/>
                  <a:pt x="5076341" y="3189130"/>
                </a:cubicBezTo>
                <a:cubicBezTo>
                  <a:pt x="5085230" y="3191243"/>
                  <a:pt x="5103010" y="3191243"/>
                  <a:pt x="5120789" y="3191243"/>
                </a:cubicBezTo>
                <a:cubicBezTo>
                  <a:pt x="5236355" y="3193356"/>
                  <a:pt x="5334141" y="3201806"/>
                  <a:pt x="5414149" y="3218707"/>
                </a:cubicBezTo>
                <a:cubicBezTo>
                  <a:pt x="5440818" y="3225045"/>
                  <a:pt x="5476376" y="3229270"/>
                  <a:pt x="5503046" y="3233495"/>
                </a:cubicBezTo>
                <a:cubicBezTo>
                  <a:pt x="5529714" y="3237720"/>
                  <a:pt x="5565273" y="3237720"/>
                  <a:pt x="5591942" y="3239833"/>
                </a:cubicBezTo>
                <a:cubicBezTo>
                  <a:pt x="5618611" y="3241946"/>
                  <a:pt x="5636391" y="3244058"/>
                  <a:pt x="5663059" y="3244058"/>
                </a:cubicBezTo>
                <a:cubicBezTo>
                  <a:pt x="5707508" y="3244058"/>
                  <a:pt x="5743067" y="3248284"/>
                  <a:pt x="5769736" y="3256734"/>
                </a:cubicBezTo>
                <a:cubicBezTo>
                  <a:pt x="5778625" y="3258847"/>
                  <a:pt x="5787515" y="3260960"/>
                  <a:pt x="5796405" y="3265185"/>
                </a:cubicBezTo>
                <a:cubicBezTo>
                  <a:pt x="5787515" y="3271523"/>
                  <a:pt x="5840854" y="3288424"/>
                  <a:pt x="5876412" y="3288424"/>
                </a:cubicBezTo>
                <a:cubicBezTo>
                  <a:pt x="5938640" y="3288424"/>
                  <a:pt x="6000868" y="3292649"/>
                  <a:pt x="6054205" y="3303212"/>
                </a:cubicBezTo>
                <a:cubicBezTo>
                  <a:pt x="6063095" y="3305324"/>
                  <a:pt x="6080875" y="3305324"/>
                  <a:pt x="6098654" y="3303212"/>
                </a:cubicBezTo>
                <a:cubicBezTo>
                  <a:pt x="6125323" y="3301099"/>
                  <a:pt x="6143102" y="3301099"/>
                  <a:pt x="6160882" y="3307437"/>
                </a:cubicBezTo>
                <a:cubicBezTo>
                  <a:pt x="6169772" y="3309550"/>
                  <a:pt x="6205330" y="3309550"/>
                  <a:pt x="6223109" y="3309550"/>
                </a:cubicBezTo>
                <a:cubicBezTo>
                  <a:pt x="6267558" y="3309550"/>
                  <a:pt x="6320896" y="3307437"/>
                  <a:pt x="6365344" y="3309550"/>
                </a:cubicBezTo>
                <a:cubicBezTo>
                  <a:pt x="6445352" y="3311662"/>
                  <a:pt x="6516469" y="3313775"/>
                  <a:pt x="6596476" y="3318000"/>
                </a:cubicBezTo>
                <a:cubicBezTo>
                  <a:pt x="6614256" y="3318000"/>
                  <a:pt x="6632034" y="3320113"/>
                  <a:pt x="6640925" y="3322226"/>
                </a:cubicBezTo>
                <a:cubicBezTo>
                  <a:pt x="6658704" y="3332789"/>
                  <a:pt x="6703153" y="3332789"/>
                  <a:pt x="6729821" y="3334902"/>
                </a:cubicBezTo>
                <a:cubicBezTo>
                  <a:pt x="6756490" y="3337014"/>
                  <a:pt x="6792049" y="3339127"/>
                  <a:pt x="6809828" y="3339127"/>
                </a:cubicBezTo>
                <a:cubicBezTo>
                  <a:pt x="6818718" y="3337014"/>
                  <a:pt x="6836498" y="3334902"/>
                  <a:pt x="6854277" y="3330676"/>
                </a:cubicBezTo>
                <a:cubicBezTo>
                  <a:pt x="6818718" y="3330676"/>
                  <a:pt x="6800939" y="3332789"/>
                  <a:pt x="6783159" y="3332789"/>
                </a:cubicBezTo>
                <a:cubicBezTo>
                  <a:pt x="6818718" y="3322226"/>
                  <a:pt x="6854277" y="3320113"/>
                  <a:pt x="6898725" y="3326451"/>
                </a:cubicBezTo>
                <a:cubicBezTo>
                  <a:pt x="6952064" y="3337014"/>
                  <a:pt x="6996512" y="3337014"/>
                  <a:pt x="7058739" y="3326451"/>
                </a:cubicBezTo>
                <a:lnTo>
                  <a:pt x="7112078" y="3320113"/>
                </a:lnTo>
                <a:lnTo>
                  <a:pt x="7112078" y="3309550"/>
                </a:lnTo>
                <a:cubicBezTo>
                  <a:pt x="7138747" y="3311662"/>
                  <a:pt x="7165416" y="3315888"/>
                  <a:pt x="7183195" y="3315888"/>
                </a:cubicBezTo>
                <a:cubicBezTo>
                  <a:pt x="7236533" y="3309550"/>
                  <a:pt x="7289871" y="3303212"/>
                  <a:pt x="7334319" y="3294761"/>
                </a:cubicBezTo>
                <a:cubicBezTo>
                  <a:pt x="7387657" y="3286311"/>
                  <a:pt x="7432106" y="3275748"/>
                  <a:pt x="7476554" y="3267298"/>
                </a:cubicBezTo>
                <a:cubicBezTo>
                  <a:pt x="7485444" y="3267298"/>
                  <a:pt x="7485444" y="3265185"/>
                  <a:pt x="7494334" y="3265185"/>
                </a:cubicBezTo>
                <a:cubicBezTo>
                  <a:pt x="7556562" y="3260960"/>
                  <a:pt x="7609900" y="3258847"/>
                  <a:pt x="7672128" y="3254622"/>
                </a:cubicBezTo>
                <a:cubicBezTo>
                  <a:pt x="7707687" y="3252509"/>
                  <a:pt x="7734355" y="3248284"/>
                  <a:pt x="7769915" y="3246171"/>
                </a:cubicBezTo>
                <a:cubicBezTo>
                  <a:pt x="7796583" y="3244058"/>
                  <a:pt x="7814362" y="3244058"/>
                  <a:pt x="7841032" y="3241946"/>
                </a:cubicBezTo>
                <a:lnTo>
                  <a:pt x="7929929" y="3241946"/>
                </a:lnTo>
                <a:cubicBezTo>
                  <a:pt x="7947708" y="3241946"/>
                  <a:pt x="7974377" y="3241946"/>
                  <a:pt x="7992156" y="3239833"/>
                </a:cubicBezTo>
                <a:cubicBezTo>
                  <a:pt x="8001045" y="3235608"/>
                  <a:pt x="8018826" y="3229270"/>
                  <a:pt x="8027715" y="3229270"/>
                </a:cubicBezTo>
                <a:cubicBezTo>
                  <a:pt x="8054384" y="3229270"/>
                  <a:pt x="8072164" y="3233495"/>
                  <a:pt x="8098832" y="3235608"/>
                </a:cubicBezTo>
                <a:cubicBezTo>
                  <a:pt x="8107723" y="3235608"/>
                  <a:pt x="8107723" y="3237720"/>
                  <a:pt x="8107723" y="3239833"/>
                </a:cubicBezTo>
                <a:cubicBezTo>
                  <a:pt x="8143281" y="3248284"/>
                  <a:pt x="8169950" y="3258847"/>
                  <a:pt x="8205509" y="3267298"/>
                </a:cubicBezTo>
                <a:cubicBezTo>
                  <a:pt x="8249957" y="3277860"/>
                  <a:pt x="8294406" y="3277860"/>
                  <a:pt x="8321074" y="3271523"/>
                </a:cubicBezTo>
                <a:cubicBezTo>
                  <a:pt x="8365522" y="3263072"/>
                  <a:pt x="8401081" y="3256734"/>
                  <a:pt x="8463309" y="3260960"/>
                </a:cubicBezTo>
                <a:cubicBezTo>
                  <a:pt x="8472199" y="3260960"/>
                  <a:pt x="8489978" y="3263072"/>
                  <a:pt x="8498868" y="3260960"/>
                </a:cubicBezTo>
                <a:cubicBezTo>
                  <a:pt x="8543316" y="3256734"/>
                  <a:pt x="8596655" y="3252509"/>
                  <a:pt x="8641103" y="3246171"/>
                </a:cubicBezTo>
                <a:cubicBezTo>
                  <a:pt x="8667772" y="3244058"/>
                  <a:pt x="8703330" y="3244058"/>
                  <a:pt x="8712221" y="3239833"/>
                </a:cubicBezTo>
                <a:cubicBezTo>
                  <a:pt x="8738890" y="3227157"/>
                  <a:pt x="8783338" y="3220819"/>
                  <a:pt x="8827786" y="3212369"/>
                </a:cubicBezTo>
                <a:cubicBezTo>
                  <a:pt x="8854455" y="3206031"/>
                  <a:pt x="8881124" y="3197581"/>
                  <a:pt x="8907794" y="3195468"/>
                </a:cubicBezTo>
                <a:cubicBezTo>
                  <a:pt x="8970021" y="3191243"/>
                  <a:pt x="9014470" y="3178567"/>
                  <a:pt x="9067807" y="3170116"/>
                </a:cubicBezTo>
                <a:cubicBezTo>
                  <a:pt x="9112256" y="3163779"/>
                  <a:pt x="9138926" y="3151103"/>
                  <a:pt x="9183374" y="3148990"/>
                </a:cubicBezTo>
                <a:cubicBezTo>
                  <a:pt x="9254491" y="3144765"/>
                  <a:pt x="9307829" y="3134202"/>
                  <a:pt x="9370057" y="3123639"/>
                </a:cubicBezTo>
                <a:cubicBezTo>
                  <a:pt x="9405616" y="3117301"/>
                  <a:pt x="9450064" y="3113076"/>
                  <a:pt x="9494512" y="3115188"/>
                </a:cubicBezTo>
                <a:cubicBezTo>
                  <a:pt x="9521181" y="3117301"/>
                  <a:pt x="9556740" y="3115188"/>
                  <a:pt x="9574520" y="3113076"/>
                </a:cubicBezTo>
                <a:cubicBezTo>
                  <a:pt x="9610078" y="3108850"/>
                  <a:pt x="9645637" y="3102512"/>
                  <a:pt x="9681196" y="3098287"/>
                </a:cubicBezTo>
                <a:cubicBezTo>
                  <a:pt x="9707865" y="3094062"/>
                  <a:pt x="9734533" y="3089837"/>
                  <a:pt x="9761203" y="3089837"/>
                </a:cubicBezTo>
                <a:cubicBezTo>
                  <a:pt x="9850100" y="3087724"/>
                  <a:pt x="9921217" y="3083499"/>
                  <a:pt x="9965665" y="3062372"/>
                </a:cubicBezTo>
                <a:cubicBezTo>
                  <a:pt x="9983445" y="3053922"/>
                  <a:pt x="10072342" y="3043359"/>
                  <a:pt x="10107901" y="3047584"/>
                </a:cubicBezTo>
                <a:cubicBezTo>
                  <a:pt x="10170129" y="3053922"/>
                  <a:pt x="10214577" y="3049697"/>
                  <a:pt x="10250135" y="3037021"/>
                </a:cubicBezTo>
                <a:cubicBezTo>
                  <a:pt x="10276804" y="3030683"/>
                  <a:pt x="10312363" y="3032796"/>
                  <a:pt x="10339032" y="3037021"/>
                </a:cubicBezTo>
                <a:cubicBezTo>
                  <a:pt x="10356812" y="3041246"/>
                  <a:pt x="10374591" y="3043359"/>
                  <a:pt x="10392370" y="3043359"/>
                </a:cubicBezTo>
                <a:cubicBezTo>
                  <a:pt x="10454598" y="3045472"/>
                  <a:pt x="10525715" y="3043359"/>
                  <a:pt x="10587943" y="3045472"/>
                </a:cubicBezTo>
                <a:cubicBezTo>
                  <a:pt x="10641282" y="3047584"/>
                  <a:pt x="10694620" y="3043359"/>
                  <a:pt x="10730179" y="3034908"/>
                </a:cubicBezTo>
                <a:cubicBezTo>
                  <a:pt x="10765736" y="3026458"/>
                  <a:pt x="10792406" y="3026458"/>
                  <a:pt x="10845744" y="3030683"/>
                </a:cubicBezTo>
                <a:cubicBezTo>
                  <a:pt x="10890192" y="3034908"/>
                  <a:pt x="10925751" y="3045472"/>
                  <a:pt x="10987979" y="3043359"/>
                </a:cubicBezTo>
                <a:cubicBezTo>
                  <a:pt x="11041317" y="3041246"/>
                  <a:pt x="11103545" y="3047584"/>
                  <a:pt x="11165772" y="3041246"/>
                </a:cubicBezTo>
                <a:lnTo>
                  <a:pt x="11201331" y="3041246"/>
                </a:lnTo>
                <a:cubicBezTo>
                  <a:pt x="11254669" y="3045472"/>
                  <a:pt x="11308008" y="3047584"/>
                  <a:pt x="11352456" y="3058147"/>
                </a:cubicBezTo>
                <a:cubicBezTo>
                  <a:pt x="11405793" y="3068710"/>
                  <a:pt x="11414684" y="2990543"/>
                  <a:pt x="11468022" y="2998994"/>
                </a:cubicBezTo>
                <a:cubicBezTo>
                  <a:pt x="11548029" y="3011669"/>
                  <a:pt x="11530250" y="2998994"/>
                  <a:pt x="11610256" y="3009557"/>
                </a:cubicBezTo>
                <a:cubicBezTo>
                  <a:pt x="11672484" y="3015895"/>
                  <a:pt x="11645816" y="2992656"/>
                  <a:pt x="11716933" y="2996881"/>
                </a:cubicBezTo>
                <a:cubicBezTo>
                  <a:pt x="11725823" y="2996881"/>
                  <a:pt x="11832498" y="3013782"/>
                  <a:pt x="11832498" y="3011669"/>
                </a:cubicBezTo>
                <a:cubicBezTo>
                  <a:pt x="11876947" y="3005331"/>
                  <a:pt x="11921395" y="2941953"/>
                  <a:pt x="11965844" y="2944065"/>
                </a:cubicBezTo>
                <a:cubicBezTo>
                  <a:pt x="12054741" y="2950403"/>
                  <a:pt x="12134748" y="2946178"/>
                  <a:pt x="12214755" y="2937728"/>
                </a:cubicBezTo>
                <a:cubicBezTo>
                  <a:pt x="12259203" y="2933502"/>
                  <a:pt x="12330321" y="2918714"/>
                  <a:pt x="12365879" y="2925052"/>
                </a:cubicBezTo>
                <a:cubicBezTo>
                  <a:pt x="12428107" y="2935615"/>
                  <a:pt x="12490336" y="2939840"/>
                  <a:pt x="12561452" y="2941953"/>
                </a:cubicBezTo>
                <a:cubicBezTo>
                  <a:pt x="12570342" y="2941953"/>
                  <a:pt x="12579233" y="2944065"/>
                  <a:pt x="12588121" y="2946178"/>
                </a:cubicBezTo>
                <a:cubicBezTo>
                  <a:pt x="12614791" y="2954628"/>
                  <a:pt x="12739246" y="2931390"/>
                  <a:pt x="12765915" y="2939840"/>
                </a:cubicBezTo>
                <a:cubicBezTo>
                  <a:pt x="12801475" y="2952516"/>
                  <a:pt x="12837032" y="2965192"/>
                  <a:pt x="12872591" y="2975755"/>
                </a:cubicBezTo>
                <a:cubicBezTo>
                  <a:pt x="12890372" y="2979980"/>
                  <a:pt x="12917039" y="2982093"/>
                  <a:pt x="12925929" y="2986318"/>
                </a:cubicBezTo>
                <a:cubicBezTo>
                  <a:pt x="12934819" y="2996881"/>
                  <a:pt x="12952599" y="3001106"/>
                  <a:pt x="12997047" y="3001106"/>
                </a:cubicBezTo>
                <a:cubicBezTo>
                  <a:pt x="13023716" y="3001106"/>
                  <a:pt x="13050385" y="3003219"/>
                  <a:pt x="13068165" y="3007444"/>
                </a:cubicBezTo>
                <a:cubicBezTo>
                  <a:pt x="13112613" y="3013782"/>
                  <a:pt x="13148172" y="3020120"/>
                  <a:pt x="13183730" y="3026458"/>
                </a:cubicBezTo>
                <a:cubicBezTo>
                  <a:pt x="13228178" y="3032796"/>
                  <a:pt x="13272627" y="3039134"/>
                  <a:pt x="13290407" y="3049697"/>
                </a:cubicBezTo>
                <a:cubicBezTo>
                  <a:pt x="13299296" y="3053922"/>
                  <a:pt x="13308186" y="3056035"/>
                  <a:pt x="13317075" y="3058147"/>
                </a:cubicBezTo>
                <a:cubicBezTo>
                  <a:pt x="13352634" y="3066598"/>
                  <a:pt x="13388193" y="3072935"/>
                  <a:pt x="13423752" y="3081386"/>
                </a:cubicBezTo>
                <a:cubicBezTo>
                  <a:pt x="13477090" y="3091949"/>
                  <a:pt x="13521539" y="3104625"/>
                  <a:pt x="13574877" y="3115188"/>
                </a:cubicBezTo>
                <a:cubicBezTo>
                  <a:pt x="13592655" y="3117301"/>
                  <a:pt x="13610434" y="3121526"/>
                  <a:pt x="13628214" y="3123639"/>
                </a:cubicBezTo>
                <a:cubicBezTo>
                  <a:pt x="13663773" y="3127864"/>
                  <a:pt x="13699331" y="3132089"/>
                  <a:pt x="13726001" y="3138427"/>
                </a:cubicBezTo>
                <a:cubicBezTo>
                  <a:pt x="13752670" y="3144765"/>
                  <a:pt x="13877125" y="3106738"/>
                  <a:pt x="13894905" y="3115188"/>
                </a:cubicBezTo>
                <a:cubicBezTo>
                  <a:pt x="13894905" y="3117301"/>
                  <a:pt x="13903794" y="3117301"/>
                  <a:pt x="13912685" y="3117301"/>
                </a:cubicBezTo>
                <a:cubicBezTo>
                  <a:pt x="13966022" y="3127864"/>
                  <a:pt x="14019361" y="3123639"/>
                  <a:pt x="14072697" y="3119414"/>
                </a:cubicBezTo>
                <a:cubicBezTo>
                  <a:pt x="14090479" y="3117301"/>
                  <a:pt x="14108258" y="3115188"/>
                  <a:pt x="14117146" y="3117301"/>
                </a:cubicBezTo>
                <a:cubicBezTo>
                  <a:pt x="14179375" y="3123639"/>
                  <a:pt x="14223825" y="3138427"/>
                  <a:pt x="14303830" y="3140540"/>
                </a:cubicBezTo>
                <a:cubicBezTo>
                  <a:pt x="14303830" y="3140540"/>
                  <a:pt x="14312720" y="3140540"/>
                  <a:pt x="14312720" y="3142652"/>
                </a:cubicBezTo>
                <a:cubicBezTo>
                  <a:pt x="14330500" y="3155328"/>
                  <a:pt x="14383836" y="3155328"/>
                  <a:pt x="14428285" y="3157441"/>
                </a:cubicBezTo>
                <a:cubicBezTo>
                  <a:pt x="14454955" y="3157441"/>
                  <a:pt x="14481624" y="3159553"/>
                  <a:pt x="14499403" y="3161666"/>
                </a:cubicBezTo>
                <a:cubicBezTo>
                  <a:pt x="14552742" y="3168004"/>
                  <a:pt x="14606079" y="3176454"/>
                  <a:pt x="14668307" y="3180680"/>
                </a:cubicBezTo>
                <a:cubicBezTo>
                  <a:pt x="14748315" y="3187018"/>
                  <a:pt x="14828321" y="3191243"/>
                  <a:pt x="14890550" y="3201806"/>
                </a:cubicBezTo>
                <a:cubicBezTo>
                  <a:pt x="14899439" y="3201806"/>
                  <a:pt x="14908328" y="3201806"/>
                  <a:pt x="14908328" y="3203919"/>
                </a:cubicBezTo>
                <a:cubicBezTo>
                  <a:pt x="14934998" y="3208144"/>
                  <a:pt x="14979447" y="3210256"/>
                  <a:pt x="14997225" y="3216594"/>
                </a:cubicBezTo>
                <a:cubicBezTo>
                  <a:pt x="15023895" y="3229270"/>
                  <a:pt x="15095012" y="3227157"/>
                  <a:pt x="15130571" y="3237720"/>
                </a:cubicBezTo>
                <a:lnTo>
                  <a:pt x="15139460" y="3237720"/>
                </a:lnTo>
                <a:cubicBezTo>
                  <a:pt x="15175019" y="3237720"/>
                  <a:pt x="15210578" y="3239833"/>
                  <a:pt x="15255025" y="3239833"/>
                </a:cubicBezTo>
                <a:cubicBezTo>
                  <a:pt x="15272805" y="3237720"/>
                  <a:pt x="15299475" y="3233495"/>
                  <a:pt x="15317254" y="3233495"/>
                </a:cubicBezTo>
                <a:cubicBezTo>
                  <a:pt x="15397261" y="3239833"/>
                  <a:pt x="15477267" y="3239833"/>
                  <a:pt x="15530607" y="3222932"/>
                </a:cubicBezTo>
                <a:cubicBezTo>
                  <a:pt x="15539496" y="3220819"/>
                  <a:pt x="15557276" y="3220819"/>
                  <a:pt x="15575055" y="3220819"/>
                </a:cubicBezTo>
                <a:lnTo>
                  <a:pt x="15646173" y="3220819"/>
                </a:lnTo>
                <a:cubicBezTo>
                  <a:pt x="15726179" y="3216594"/>
                  <a:pt x="15797297" y="3212369"/>
                  <a:pt x="15877303" y="3210256"/>
                </a:cubicBezTo>
                <a:cubicBezTo>
                  <a:pt x="15912862" y="3208144"/>
                  <a:pt x="15957311" y="3212369"/>
                  <a:pt x="15992870" y="3214482"/>
                </a:cubicBezTo>
                <a:cubicBezTo>
                  <a:pt x="16028428" y="3216594"/>
                  <a:pt x="16063988" y="3216594"/>
                  <a:pt x="16099546" y="3216594"/>
                </a:cubicBezTo>
                <a:cubicBezTo>
                  <a:pt x="16143994" y="3216594"/>
                  <a:pt x="16179553" y="3212369"/>
                  <a:pt x="16224002" y="3212369"/>
                </a:cubicBezTo>
                <a:cubicBezTo>
                  <a:pt x="16259561" y="3210256"/>
                  <a:pt x="16304009" y="3210256"/>
                  <a:pt x="16339567" y="3208144"/>
                </a:cubicBezTo>
                <a:cubicBezTo>
                  <a:pt x="16419574" y="3203919"/>
                  <a:pt x="16490692" y="3199693"/>
                  <a:pt x="16570698" y="3197581"/>
                </a:cubicBezTo>
                <a:cubicBezTo>
                  <a:pt x="16624038" y="3125751"/>
                  <a:pt x="16615147" y="3041246"/>
                  <a:pt x="16615147" y="2954628"/>
                </a:cubicBez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-64688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2"/>
          <p:cNvSpPr/>
          <p:nvPr/>
        </p:nvSpPr>
        <p:spPr>
          <a:xfrm>
            <a:off x="9360417" y="8357776"/>
            <a:ext cx="9227754" cy="2160504"/>
          </a:xfrm>
          <a:custGeom>
            <a:rect b="b" l="l" r="r" t="t"/>
            <a:pathLst>
              <a:path extrusionOk="0" h="3339127" w="16615703">
                <a:moveTo>
                  <a:pt x="16615147" y="2954628"/>
                </a:moveTo>
                <a:cubicBezTo>
                  <a:pt x="16606257" y="2120141"/>
                  <a:pt x="16499582" y="991998"/>
                  <a:pt x="16499582" y="159623"/>
                </a:cubicBezTo>
                <a:cubicBezTo>
                  <a:pt x="16499582" y="146947"/>
                  <a:pt x="16508471" y="134271"/>
                  <a:pt x="16508471" y="123708"/>
                </a:cubicBezTo>
                <a:cubicBezTo>
                  <a:pt x="16499582" y="121596"/>
                  <a:pt x="16490692" y="121596"/>
                  <a:pt x="16481803" y="119483"/>
                </a:cubicBezTo>
                <a:cubicBezTo>
                  <a:pt x="16481803" y="119483"/>
                  <a:pt x="16472912" y="121596"/>
                  <a:pt x="16472912" y="123708"/>
                </a:cubicBezTo>
                <a:cubicBezTo>
                  <a:pt x="16455133" y="134271"/>
                  <a:pt x="16419574" y="134271"/>
                  <a:pt x="16384015" y="134271"/>
                </a:cubicBezTo>
                <a:cubicBezTo>
                  <a:pt x="16339567" y="132159"/>
                  <a:pt x="16295118" y="121596"/>
                  <a:pt x="16241780" y="125821"/>
                </a:cubicBezTo>
                <a:cubicBezTo>
                  <a:pt x="16224002" y="127934"/>
                  <a:pt x="16188443" y="123708"/>
                  <a:pt x="16179553" y="119483"/>
                </a:cubicBezTo>
                <a:cubicBezTo>
                  <a:pt x="16152884" y="111033"/>
                  <a:pt x="16117324" y="111033"/>
                  <a:pt x="16081767" y="115258"/>
                </a:cubicBezTo>
                <a:cubicBezTo>
                  <a:pt x="16063988" y="117370"/>
                  <a:pt x="16046208" y="115258"/>
                  <a:pt x="16028428" y="115258"/>
                </a:cubicBezTo>
                <a:cubicBezTo>
                  <a:pt x="16001759" y="115258"/>
                  <a:pt x="15966200" y="113145"/>
                  <a:pt x="15939531" y="111033"/>
                </a:cubicBezTo>
                <a:cubicBezTo>
                  <a:pt x="15930643" y="111033"/>
                  <a:pt x="15912862" y="108920"/>
                  <a:pt x="15903973" y="108920"/>
                </a:cubicBezTo>
                <a:cubicBezTo>
                  <a:pt x="15877303" y="106807"/>
                  <a:pt x="15850634" y="100469"/>
                  <a:pt x="15823966" y="108920"/>
                </a:cubicBezTo>
                <a:cubicBezTo>
                  <a:pt x="15823966" y="108920"/>
                  <a:pt x="15806185" y="108920"/>
                  <a:pt x="15797297" y="106807"/>
                </a:cubicBezTo>
                <a:cubicBezTo>
                  <a:pt x="15788407" y="102582"/>
                  <a:pt x="15779519" y="96244"/>
                  <a:pt x="15770628" y="92019"/>
                </a:cubicBezTo>
                <a:cubicBezTo>
                  <a:pt x="15752849" y="85681"/>
                  <a:pt x="15752849" y="75118"/>
                  <a:pt x="15726179" y="70893"/>
                </a:cubicBezTo>
                <a:cubicBezTo>
                  <a:pt x="15708401" y="68780"/>
                  <a:pt x="15699510" y="66667"/>
                  <a:pt x="15690622" y="62442"/>
                </a:cubicBezTo>
                <a:cubicBezTo>
                  <a:pt x="15690622" y="60330"/>
                  <a:pt x="15672840" y="58217"/>
                  <a:pt x="15672840" y="56104"/>
                </a:cubicBezTo>
                <a:lnTo>
                  <a:pt x="15646173" y="49766"/>
                </a:lnTo>
                <a:cubicBezTo>
                  <a:pt x="15637282" y="45541"/>
                  <a:pt x="15628393" y="39203"/>
                  <a:pt x="15610613" y="37091"/>
                </a:cubicBezTo>
                <a:cubicBezTo>
                  <a:pt x="15575055" y="30753"/>
                  <a:pt x="15566164" y="22302"/>
                  <a:pt x="15583945" y="11739"/>
                </a:cubicBezTo>
                <a:cubicBezTo>
                  <a:pt x="15557276" y="9627"/>
                  <a:pt x="15539496" y="5401"/>
                  <a:pt x="15512828" y="5401"/>
                </a:cubicBezTo>
                <a:cubicBezTo>
                  <a:pt x="15406151" y="7514"/>
                  <a:pt x="15290586" y="11739"/>
                  <a:pt x="15183909" y="13852"/>
                </a:cubicBezTo>
                <a:cubicBezTo>
                  <a:pt x="15166130" y="13852"/>
                  <a:pt x="15139460" y="15964"/>
                  <a:pt x="15130571" y="18077"/>
                </a:cubicBezTo>
                <a:cubicBezTo>
                  <a:pt x="15059453" y="28640"/>
                  <a:pt x="14988336" y="20190"/>
                  <a:pt x="14917218" y="18077"/>
                </a:cubicBezTo>
                <a:cubicBezTo>
                  <a:pt x="14863880" y="18077"/>
                  <a:pt x="14810542" y="11739"/>
                  <a:pt x="14757204" y="9627"/>
                </a:cubicBezTo>
                <a:cubicBezTo>
                  <a:pt x="14694976" y="7514"/>
                  <a:pt x="14641638" y="9627"/>
                  <a:pt x="14579411" y="7514"/>
                </a:cubicBezTo>
                <a:cubicBezTo>
                  <a:pt x="14570521" y="7514"/>
                  <a:pt x="14561630" y="5401"/>
                  <a:pt x="14552742" y="3289"/>
                </a:cubicBezTo>
                <a:cubicBezTo>
                  <a:pt x="14534962" y="-1364"/>
                  <a:pt x="14499403" y="-94"/>
                  <a:pt x="14481624" y="1176"/>
                </a:cubicBezTo>
                <a:cubicBezTo>
                  <a:pt x="14454955" y="5401"/>
                  <a:pt x="14446065" y="11739"/>
                  <a:pt x="14428285" y="18077"/>
                </a:cubicBezTo>
                <a:cubicBezTo>
                  <a:pt x="14383836" y="20190"/>
                  <a:pt x="14321609" y="22302"/>
                  <a:pt x="14277161" y="28640"/>
                </a:cubicBezTo>
                <a:cubicBezTo>
                  <a:pt x="14241603" y="32865"/>
                  <a:pt x="14223825" y="34978"/>
                  <a:pt x="14197155" y="30753"/>
                </a:cubicBezTo>
                <a:lnTo>
                  <a:pt x="14188264" y="32865"/>
                </a:lnTo>
                <a:cubicBezTo>
                  <a:pt x="14206043" y="37091"/>
                  <a:pt x="14214934" y="43429"/>
                  <a:pt x="14232712" y="47654"/>
                </a:cubicBezTo>
                <a:cubicBezTo>
                  <a:pt x="14206043" y="49766"/>
                  <a:pt x="14170485" y="53992"/>
                  <a:pt x="14152706" y="51879"/>
                </a:cubicBezTo>
                <a:cubicBezTo>
                  <a:pt x="14108258" y="49766"/>
                  <a:pt x="14090479" y="53992"/>
                  <a:pt x="14054919" y="58217"/>
                </a:cubicBezTo>
                <a:cubicBezTo>
                  <a:pt x="14019361" y="64555"/>
                  <a:pt x="13974913" y="68780"/>
                  <a:pt x="13939353" y="73005"/>
                </a:cubicBezTo>
                <a:cubicBezTo>
                  <a:pt x="13930464" y="73005"/>
                  <a:pt x="13921573" y="73005"/>
                  <a:pt x="13912685" y="70893"/>
                </a:cubicBezTo>
                <a:cubicBezTo>
                  <a:pt x="13903794" y="70893"/>
                  <a:pt x="13894905" y="68780"/>
                  <a:pt x="13894905" y="68780"/>
                </a:cubicBezTo>
                <a:cubicBezTo>
                  <a:pt x="13850457" y="73005"/>
                  <a:pt x="13806008" y="77231"/>
                  <a:pt x="13761560" y="73005"/>
                </a:cubicBezTo>
                <a:cubicBezTo>
                  <a:pt x="13752670" y="73005"/>
                  <a:pt x="13752670" y="75118"/>
                  <a:pt x="13743779" y="75118"/>
                </a:cubicBezTo>
                <a:cubicBezTo>
                  <a:pt x="13690443" y="79343"/>
                  <a:pt x="13654884" y="94132"/>
                  <a:pt x="13583766" y="94132"/>
                </a:cubicBezTo>
                <a:cubicBezTo>
                  <a:pt x="13530428" y="94132"/>
                  <a:pt x="13477090" y="104695"/>
                  <a:pt x="13423752" y="104695"/>
                </a:cubicBezTo>
                <a:cubicBezTo>
                  <a:pt x="13361524" y="106807"/>
                  <a:pt x="13308186" y="111033"/>
                  <a:pt x="13254848" y="117370"/>
                </a:cubicBezTo>
                <a:cubicBezTo>
                  <a:pt x="13237069" y="119483"/>
                  <a:pt x="13219289" y="119483"/>
                  <a:pt x="13210400" y="119483"/>
                </a:cubicBezTo>
                <a:cubicBezTo>
                  <a:pt x="13165951" y="115258"/>
                  <a:pt x="13139281" y="121596"/>
                  <a:pt x="13121503" y="127934"/>
                </a:cubicBezTo>
                <a:cubicBezTo>
                  <a:pt x="13077054" y="142722"/>
                  <a:pt x="13005936" y="146947"/>
                  <a:pt x="12943709" y="151173"/>
                </a:cubicBezTo>
                <a:cubicBezTo>
                  <a:pt x="12863702" y="155398"/>
                  <a:pt x="12783694" y="157510"/>
                  <a:pt x="12703688" y="159623"/>
                </a:cubicBezTo>
                <a:cubicBezTo>
                  <a:pt x="12694797" y="159623"/>
                  <a:pt x="12685908" y="165961"/>
                  <a:pt x="12668130" y="168074"/>
                </a:cubicBezTo>
                <a:cubicBezTo>
                  <a:pt x="12659239" y="168074"/>
                  <a:pt x="12650349" y="165961"/>
                  <a:pt x="12650349" y="165961"/>
                </a:cubicBezTo>
                <a:cubicBezTo>
                  <a:pt x="12605901" y="178637"/>
                  <a:pt x="12579233" y="197650"/>
                  <a:pt x="12490336" y="195538"/>
                </a:cubicBezTo>
                <a:lnTo>
                  <a:pt x="12481446" y="195538"/>
                </a:lnTo>
                <a:cubicBezTo>
                  <a:pt x="12410327" y="206101"/>
                  <a:pt x="12339210" y="201876"/>
                  <a:pt x="12276983" y="197650"/>
                </a:cubicBezTo>
                <a:cubicBezTo>
                  <a:pt x="12259203" y="197650"/>
                  <a:pt x="12232534" y="193425"/>
                  <a:pt x="12223645" y="189200"/>
                </a:cubicBezTo>
                <a:cubicBezTo>
                  <a:pt x="12196976" y="176524"/>
                  <a:pt x="12125858" y="172299"/>
                  <a:pt x="12072519" y="176524"/>
                </a:cubicBezTo>
                <a:cubicBezTo>
                  <a:pt x="12028071" y="180749"/>
                  <a:pt x="11983622" y="182862"/>
                  <a:pt x="11939174" y="187087"/>
                </a:cubicBezTo>
                <a:cubicBezTo>
                  <a:pt x="11868058" y="191312"/>
                  <a:pt x="11805829" y="193425"/>
                  <a:pt x="11734713" y="184975"/>
                </a:cubicBezTo>
                <a:cubicBezTo>
                  <a:pt x="11663595" y="176524"/>
                  <a:pt x="11610256" y="182862"/>
                  <a:pt x="11574698" y="201876"/>
                </a:cubicBezTo>
                <a:cubicBezTo>
                  <a:pt x="11548029" y="214551"/>
                  <a:pt x="11476912" y="216664"/>
                  <a:pt x="11432463" y="206101"/>
                </a:cubicBezTo>
                <a:cubicBezTo>
                  <a:pt x="11405793" y="199763"/>
                  <a:pt x="11388015" y="201876"/>
                  <a:pt x="11361346" y="206101"/>
                </a:cubicBezTo>
                <a:lnTo>
                  <a:pt x="11308008" y="218777"/>
                </a:lnTo>
                <a:cubicBezTo>
                  <a:pt x="11299118" y="220889"/>
                  <a:pt x="11281338" y="220889"/>
                  <a:pt x="11272449" y="220889"/>
                </a:cubicBezTo>
                <a:lnTo>
                  <a:pt x="11219111" y="220889"/>
                </a:lnTo>
                <a:cubicBezTo>
                  <a:pt x="11183552" y="220889"/>
                  <a:pt x="11147993" y="218777"/>
                  <a:pt x="11112435" y="216664"/>
                </a:cubicBezTo>
                <a:cubicBezTo>
                  <a:pt x="11067986" y="214551"/>
                  <a:pt x="11032427" y="208213"/>
                  <a:pt x="10987979" y="206101"/>
                </a:cubicBezTo>
                <a:cubicBezTo>
                  <a:pt x="10916862" y="203988"/>
                  <a:pt x="10899082" y="189200"/>
                  <a:pt x="10872414" y="178637"/>
                </a:cubicBezTo>
                <a:cubicBezTo>
                  <a:pt x="10854633" y="172299"/>
                  <a:pt x="10819075" y="163848"/>
                  <a:pt x="10783517" y="165961"/>
                </a:cubicBezTo>
                <a:cubicBezTo>
                  <a:pt x="10747958" y="170186"/>
                  <a:pt x="10712399" y="165961"/>
                  <a:pt x="10685730" y="163848"/>
                </a:cubicBezTo>
                <a:cubicBezTo>
                  <a:pt x="10676839" y="163848"/>
                  <a:pt x="10659061" y="161736"/>
                  <a:pt x="10650171" y="161736"/>
                </a:cubicBezTo>
                <a:cubicBezTo>
                  <a:pt x="10587943" y="157510"/>
                  <a:pt x="10543495" y="165961"/>
                  <a:pt x="10499046" y="176524"/>
                </a:cubicBezTo>
                <a:lnTo>
                  <a:pt x="10463488" y="184975"/>
                </a:lnTo>
                <a:cubicBezTo>
                  <a:pt x="10454598" y="187087"/>
                  <a:pt x="10454598" y="191312"/>
                  <a:pt x="10445709" y="193425"/>
                </a:cubicBezTo>
                <a:cubicBezTo>
                  <a:pt x="10392370" y="203988"/>
                  <a:pt x="10339032" y="199763"/>
                  <a:pt x="10276804" y="193425"/>
                </a:cubicBezTo>
                <a:cubicBezTo>
                  <a:pt x="10223466" y="187087"/>
                  <a:pt x="10161238" y="193425"/>
                  <a:pt x="10143459" y="206101"/>
                </a:cubicBezTo>
                <a:cubicBezTo>
                  <a:pt x="10134569" y="214551"/>
                  <a:pt x="10125680" y="220889"/>
                  <a:pt x="10081232" y="225114"/>
                </a:cubicBezTo>
                <a:cubicBezTo>
                  <a:pt x="10036783" y="231452"/>
                  <a:pt x="9983445" y="235678"/>
                  <a:pt x="9974555" y="250466"/>
                </a:cubicBezTo>
                <a:cubicBezTo>
                  <a:pt x="9974555" y="252579"/>
                  <a:pt x="9965665" y="254691"/>
                  <a:pt x="9956776" y="254691"/>
                </a:cubicBezTo>
                <a:cubicBezTo>
                  <a:pt x="9930107" y="256804"/>
                  <a:pt x="9912327" y="258916"/>
                  <a:pt x="9885659" y="261029"/>
                </a:cubicBezTo>
                <a:lnTo>
                  <a:pt x="9805652" y="261029"/>
                </a:lnTo>
                <a:cubicBezTo>
                  <a:pt x="9752314" y="258916"/>
                  <a:pt x="9698975" y="254691"/>
                  <a:pt x="9645637" y="252579"/>
                </a:cubicBezTo>
                <a:cubicBezTo>
                  <a:pt x="9583409" y="250466"/>
                  <a:pt x="9530071" y="258916"/>
                  <a:pt x="9467843" y="261029"/>
                </a:cubicBezTo>
                <a:lnTo>
                  <a:pt x="9458954" y="263142"/>
                </a:lnTo>
                <a:cubicBezTo>
                  <a:pt x="9441175" y="269480"/>
                  <a:pt x="9414506" y="267367"/>
                  <a:pt x="9396726" y="263142"/>
                </a:cubicBezTo>
                <a:cubicBezTo>
                  <a:pt x="9361167" y="254691"/>
                  <a:pt x="9298939" y="252579"/>
                  <a:pt x="9254491" y="256804"/>
                </a:cubicBezTo>
                <a:cubicBezTo>
                  <a:pt x="9201153" y="263142"/>
                  <a:pt x="9147815" y="267367"/>
                  <a:pt x="9094477" y="271592"/>
                </a:cubicBezTo>
                <a:cubicBezTo>
                  <a:pt x="9076697" y="271592"/>
                  <a:pt x="9058918" y="269480"/>
                  <a:pt x="9050029" y="269480"/>
                </a:cubicBezTo>
                <a:cubicBezTo>
                  <a:pt x="9032248" y="269480"/>
                  <a:pt x="9005580" y="267367"/>
                  <a:pt x="8996691" y="269480"/>
                </a:cubicBezTo>
                <a:cubicBezTo>
                  <a:pt x="8925573" y="282155"/>
                  <a:pt x="8854455" y="277930"/>
                  <a:pt x="8792227" y="269480"/>
                </a:cubicBezTo>
                <a:cubicBezTo>
                  <a:pt x="8756669" y="265254"/>
                  <a:pt x="8703330" y="261029"/>
                  <a:pt x="8685552" y="248353"/>
                </a:cubicBezTo>
                <a:cubicBezTo>
                  <a:pt x="8676662" y="239903"/>
                  <a:pt x="8641103" y="231452"/>
                  <a:pt x="8614434" y="225114"/>
                </a:cubicBezTo>
                <a:cubicBezTo>
                  <a:pt x="8569986" y="214551"/>
                  <a:pt x="8525537" y="199763"/>
                  <a:pt x="8445530" y="199763"/>
                </a:cubicBezTo>
                <a:cubicBezTo>
                  <a:pt x="8427751" y="199763"/>
                  <a:pt x="8409971" y="191312"/>
                  <a:pt x="8401081" y="193425"/>
                </a:cubicBezTo>
                <a:cubicBezTo>
                  <a:pt x="8365522" y="195538"/>
                  <a:pt x="8365522" y="191312"/>
                  <a:pt x="8347744" y="187087"/>
                </a:cubicBezTo>
                <a:cubicBezTo>
                  <a:pt x="8329964" y="182862"/>
                  <a:pt x="8303295" y="178637"/>
                  <a:pt x="8285516" y="172299"/>
                </a:cubicBezTo>
                <a:cubicBezTo>
                  <a:pt x="8258847" y="163848"/>
                  <a:pt x="8232177" y="153285"/>
                  <a:pt x="8205509" y="144835"/>
                </a:cubicBezTo>
                <a:cubicBezTo>
                  <a:pt x="8178839" y="136384"/>
                  <a:pt x="8161060" y="125821"/>
                  <a:pt x="8134391" y="117370"/>
                </a:cubicBezTo>
                <a:cubicBezTo>
                  <a:pt x="8125501" y="115258"/>
                  <a:pt x="8098832" y="113145"/>
                  <a:pt x="8089942" y="115258"/>
                </a:cubicBezTo>
                <a:lnTo>
                  <a:pt x="7983267" y="127934"/>
                </a:lnTo>
                <a:cubicBezTo>
                  <a:pt x="7965487" y="130046"/>
                  <a:pt x="7956598" y="134271"/>
                  <a:pt x="7947708" y="138497"/>
                </a:cubicBezTo>
                <a:lnTo>
                  <a:pt x="7938818" y="136384"/>
                </a:lnTo>
                <a:cubicBezTo>
                  <a:pt x="7947708" y="130046"/>
                  <a:pt x="7956598" y="123708"/>
                  <a:pt x="7965487" y="121596"/>
                </a:cubicBezTo>
                <a:lnTo>
                  <a:pt x="7858811" y="115258"/>
                </a:lnTo>
                <a:cubicBezTo>
                  <a:pt x="7832142" y="113145"/>
                  <a:pt x="7787693" y="113145"/>
                  <a:pt x="7769915" y="113145"/>
                </a:cubicBezTo>
                <a:lnTo>
                  <a:pt x="7627679" y="113145"/>
                </a:lnTo>
                <a:cubicBezTo>
                  <a:pt x="7574341" y="113145"/>
                  <a:pt x="7529893" y="111033"/>
                  <a:pt x="7476554" y="113145"/>
                </a:cubicBezTo>
                <a:cubicBezTo>
                  <a:pt x="7440996" y="115258"/>
                  <a:pt x="7414327" y="111033"/>
                  <a:pt x="7387657" y="106807"/>
                </a:cubicBezTo>
                <a:cubicBezTo>
                  <a:pt x="7316541" y="94132"/>
                  <a:pt x="7245423" y="79343"/>
                  <a:pt x="7147636" y="85681"/>
                </a:cubicBezTo>
                <a:cubicBezTo>
                  <a:pt x="7138747" y="85681"/>
                  <a:pt x="7120967" y="83568"/>
                  <a:pt x="7112078" y="81456"/>
                </a:cubicBezTo>
                <a:cubicBezTo>
                  <a:pt x="7085409" y="79343"/>
                  <a:pt x="7067630" y="75118"/>
                  <a:pt x="7032070" y="70893"/>
                </a:cubicBezTo>
                <a:cubicBezTo>
                  <a:pt x="7032070" y="77231"/>
                  <a:pt x="7032070" y="79343"/>
                  <a:pt x="7040961" y="83568"/>
                </a:cubicBezTo>
                <a:cubicBezTo>
                  <a:pt x="7023181" y="87794"/>
                  <a:pt x="7014291" y="85681"/>
                  <a:pt x="7005402" y="83568"/>
                </a:cubicBezTo>
                <a:cubicBezTo>
                  <a:pt x="6996512" y="85681"/>
                  <a:pt x="6987622" y="89906"/>
                  <a:pt x="6978733" y="89906"/>
                </a:cubicBezTo>
                <a:cubicBezTo>
                  <a:pt x="6934284" y="94132"/>
                  <a:pt x="6889836" y="96244"/>
                  <a:pt x="6845387" y="100469"/>
                </a:cubicBezTo>
                <a:cubicBezTo>
                  <a:pt x="6827608" y="102582"/>
                  <a:pt x="6809828" y="104695"/>
                  <a:pt x="6800939" y="106807"/>
                </a:cubicBezTo>
                <a:cubicBezTo>
                  <a:pt x="6765380" y="113145"/>
                  <a:pt x="6738712" y="123708"/>
                  <a:pt x="6676483" y="121596"/>
                </a:cubicBezTo>
                <a:cubicBezTo>
                  <a:pt x="6667593" y="121596"/>
                  <a:pt x="6649815" y="125821"/>
                  <a:pt x="6632034" y="125821"/>
                </a:cubicBezTo>
                <a:cubicBezTo>
                  <a:pt x="6614256" y="127934"/>
                  <a:pt x="6587586" y="127934"/>
                  <a:pt x="6569807" y="130046"/>
                </a:cubicBezTo>
                <a:lnTo>
                  <a:pt x="6552028" y="130046"/>
                </a:lnTo>
                <a:cubicBezTo>
                  <a:pt x="6498689" y="134271"/>
                  <a:pt x="6454241" y="138497"/>
                  <a:pt x="6400903" y="140609"/>
                </a:cubicBezTo>
                <a:lnTo>
                  <a:pt x="6365344" y="140609"/>
                </a:lnTo>
                <a:cubicBezTo>
                  <a:pt x="6320896" y="140609"/>
                  <a:pt x="6285338" y="138497"/>
                  <a:pt x="6240889" y="138497"/>
                </a:cubicBezTo>
                <a:cubicBezTo>
                  <a:pt x="6196441" y="138497"/>
                  <a:pt x="6151992" y="142722"/>
                  <a:pt x="6107544" y="142722"/>
                </a:cubicBezTo>
                <a:cubicBezTo>
                  <a:pt x="6054205" y="142722"/>
                  <a:pt x="5991978" y="142722"/>
                  <a:pt x="5947529" y="134271"/>
                </a:cubicBezTo>
                <a:cubicBezTo>
                  <a:pt x="5938640" y="132159"/>
                  <a:pt x="5911971" y="132159"/>
                  <a:pt x="5894191" y="134271"/>
                </a:cubicBezTo>
                <a:cubicBezTo>
                  <a:pt x="5831963" y="136384"/>
                  <a:pt x="5769736" y="138497"/>
                  <a:pt x="5716398" y="142722"/>
                </a:cubicBezTo>
                <a:cubicBezTo>
                  <a:pt x="5663059" y="146947"/>
                  <a:pt x="5636391" y="142722"/>
                  <a:pt x="5618611" y="132159"/>
                </a:cubicBezTo>
                <a:cubicBezTo>
                  <a:pt x="5609722" y="127934"/>
                  <a:pt x="5591942" y="123708"/>
                  <a:pt x="5574163" y="119483"/>
                </a:cubicBezTo>
                <a:cubicBezTo>
                  <a:pt x="5547494" y="115258"/>
                  <a:pt x="5520825" y="108920"/>
                  <a:pt x="5494156" y="108920"/>
                </a:cubicBezTo>
                <a:cubicBezTo>
                  <a:pt x="5431928" y="108920"/>
                  <a:pt x="5396369" y="100469"/>
                  <a:pt x="5351921" y="94132"/>
                </a:cubicBezTo>
                <a:cubicBezTo>
                  <a:pt x="5280803" y="83568"/>
                  <a:pt x="5218575" y="70893"/>
                  <a:pt x="5129679" y="73005"/>
                </a:cubicBezTo>
                <a:lnTo>
                  <a:pt x="5129679" y="62442"/>
                </a:lnTo>
                <a:cubicBezTo>
                  <a:pt x="5147458" y="62442"/>
                  <a:pt x="5165238" y="62442"/>
                  <a:pt x="5183017" y="60330"/>
                </a:cubicBezTo>
                <a:cubicBezTo>
                  <a:pt x="5156348" y="56104"/>
                  <a:pt x="5156348" y="49766"/>
                  <a:pt x="5138569" y="45541"/>
                </a:cubicBezTo>
                <a:cubicBezTo>
                  <a:pt x="5103010" y="39203"/>
                  <a:pt x="5067451" y="37091"/>
                  <a:pt x="5031892" y="32865"/>
                </a:cubicBezTo>
                <a:cubicBezTo>
                  <a:pt x="5005223" y="30753"/>
                  <a:pt x="4969665" y="30753"/>
                  <a:pt x="4987444" y="41316"/>
                </a:cubicBezTo>
                <a:cubicBezTo>
                  <a:pt x="4942996" y="43429"/>
                  <a:pt x="4907437" y="43429"/>
                  <a:pt x="4889657" y="47654"/>
                </a:cubicBezTo>
                <a:cubicBezTo>
                  <a:pt x="4854099" y="53992"/>
                  <a:pt x="4818540" y="49766"/>
                  <a:pt x="4791871" y="45541"/>
                </a:cubicBezTo>
                <a:cubicBezTo>
                  <a:pt x="4774092" y="43429"/>
                  <a:pt x="4756312" y="41316"/>
                  <a:pt x="4738533" y="43429"/>
                </a:cubicBezTo>
                <a:cubicBezTo>
                  <a:pt x="4631856" y="56104"/>
                  <a:pt x="4525180" y="49766"/>
                  <a:pt x="4418504" y="49766"/>
                </a:cubicBezTo>
                <a:cubicBezTo>
                  <a:pt x="4400725" y="49766"/>
                  <a:pt x="4382946" y="47654"/>
                  <a:pt x="4356276" y="47654"/>
                </a:cubicBezTo>
                <a:cubicBezTo>
                  <a:pt x="4320718" y="45541"/>
                  <a:pt x="4294049" y="41316"/>
                  <a:pt x="4258490" y="39203"/>
                </a:cubicBezTo>
                <a:cubicBezTo>
                  <a:pt x="4222931" y="37091"/>
                  <a:pt x="4178483" y="34978"/>
                  <a:pt x="4142924" y="32865"/>
                </a:cubicBezTo>
                <a:lnTo>
                  <a:pt x="4116255" y="32865"/>
                </a:lnTo>
                <a:cubicBezTo>
                  <a:pt x="4054027" y="32865"/>
                  <a:pt x="3991799" y="34978"/>
                  <a:pt x="3938462" y="34978"/>
                </a:cubicBezTo>
                <a:cubicBezTo>
                  <a:pt x="3894013" y="34978"/>
                  <a:pt x="3849565" y="30753"/>
                  <a:pt x="3796226" y="28640"/>
                </a:cubicBezTo>
                <a:cubicBezTo>
                  <a:pt x="3787337" y="11739"/>
                  <a:pt x="3716219" y="15964"/>
                  <a:pt x="3671771" y="7514"/>
                </a:cubicBezTo>
                <a:cubicBezTo>
                  <a:pt x="3662881" y="5401"/>
                  <a:pt x="3645102" y="7514"/>
                  <a:pt x="3636212" y="7514"/>
                </a:cubicBezTo>
                <a:cubicBezTo>
                  <a:pt x="3582874" y="5401"/>
                  <a:pt x="3547315" y="11739"/>
                  <a:pt x="3529536" y="22302"/>
                </a:cubicBezTo>
                <a:cubicBezTo>
                  <a:pt x="3502867" y="32865"/>
                  <a:pt x="3431750" y="37091"/>
                  <a:pt x="3458418" y="53992"/>
                </a:cubicBezTo>
                <a:cubicBezTo>
                  <a:pt x="3467308" y="56104"/>
                  <a:pt x="3485088" y="58217"/>
                  <a:pt x="3493978" y="62442"/>
                </a:cubicBezTo>
                <a:cubicBezTo>
                  <a:pt x="3493978" y="68780"/>
                  <a:pt x="3485088" y="73005"/>
                  <a:pt x="3458418" y="70893"/>
                </a:cubicBezTo>
                <a:cubicBezTo>
                  <a:pt x="3449529" y="70893"/>
                  <a:pt x="3440639" y="75118"/>
                  <a:pt x="3431750" y="77231"/>
                </a:cubicBezTo>
                <a:cubicBezTo>
                  <a:pt x="3422860" y="79343"/>
                  <a:pt x="3422860" y="83568"/>
                  <a:pt x="3413970" y="83568"/>
                </a:cubicBezTo>
                <a:cubicBezTo>
                  <a:pt x="3360632" y="87794"/>
                  <a:pt x="3325073" y="98357"/>
                  <a:pt x="3262845" y="96244"/>
                </a:cubicBezTo>
                <a:lnTo>
                  <a:pt x="3245066" y="96244"/>
                </a:lnTo>
                <a:cubicBezTo>
                  <a:pt x="3191728" y="106807"/>
                  <a:pt x="3138390" y="104695"/>
                  <a:pt x="3076162" y="102582"/>
                </a:cubicBezTo>
                <a:cubicBezTo>
                  <a:pt x="3049493" y="100469"/>
                  <a:pt x="3013935" y="102582"/>
                  <a:pt x="2978376" y="102582"/>
                </a:cubicBezTo>
                <a:cubicBezTo>
                  <a:pt x="2951707" y="102582"/>
                  <a:pt x="2925038" y="102582"/>
                  <a:pt x="2898369" y="98357"/>
                </a:cubicBezTo>
                <a:cubicBezTo>
                  <a:pt x="2862810" y="94132"/>
                  <a:pt x="2827251" y="87794"/>
                  <a:pt x="2791692" y="83568"/>
                </a:cubicBezTo>
                <a:cubicBezTo>
                  <a:pt x="2756134" y="79343"/>
                  <a:pt x="2711685" y="79343"/>
                  <a:pt x="2711685" y="64555"/>
                </a:cubicBezTo>
                <a:cubicBezTo>
                  <a:pt x="2711685" y="62442"/>
                  <a:pt x="2693906" y="60330"/>
                  <a:pt x="2693906" y="58217"/>
                </a:cubicBezTo>
                <a:cubicBezTo>
                  <a:pt x="2631678" y="70893"/>
                  <a:pt x="2578340" y="81456"/>
                  <a:pt x="2525002" y="92019"/>
                </a:cubicBezTo>
                <a:cubicBezTo>
                  <a:pt x="2498333" y="98357"/>
                  <a:pt x="2462774" y="106807"/>
                  <a:pt x="2480554" y="117370"/>
                </a:cubicBezTo>
                <a:cubicBezTo>
                  <a:pt x="2480554" y="119483"/>
                  <a:pt x="2471664" y="121596"/>
                  <a:pt x="2471664" y="123708"/>
                </a:cubicBezTo>
                <a:cubicBezTo>
                  <a:pt x="2462774" y="127934"/>
                  <a:pt x="2453884" y="132159"/>
                  <a:pt x="2436105" y="134271"/>
                </a:cubicBezTo>
                <a:cubicBezTo>
                  <a:pt x="2418326" y="140609"/>
                  <a:pt x="2400547" y="146947"/>
                  <a:pt x="2382767" y="155398"/>
                </a:cubicBezTo>
                <a:lnTo>
                  <a:pt x="2329429" y="168074"/>
                </a:lnTo>
                <a:cubicBezTo>
                  <a:pt x="2311650" y="174411"/>
                  <a:pt x="2293870" y="180749"/>
                  <a:pt x="2267201" y="184975"/>
                </a:cubicBezTo>
                <a:cubicBezTo>
                  <a:pt x="2204973" y="197650"/>
                  <a:pt x="2142746" y="210326"/>
                  <a:pt x="2071628" y="223002"/>
                </a:cubicBezTo>
                <a:cubicBezTo>
                  <a:pt x="2036070" y="231452"/>
                  <a:pt x="1991621" y="237790"/>
                  <a:pt x="1956062" y="246241"/>
                </a:cubicBezTo>
                <a:cubicBezTo>
                  <a:pt x="1893835" y="258916"/>
                  <a:pt x="1822717" y="269480"/>
                  <a:pt x="1787158" y="288493"/>
                </a:cubicBezTo>
                <a:cubicBezTo>
                  <a:pt x="1787158" y="290606"/>
                  <a:pt x="1769379" y="292719"/>
                  <a:pt x="1760489" y="294831"/>
                </a:cubicBezTo>
                <a:cubicBezTo>
                  <a:pt x="1716041" y="303282"/>
                  <a:pt x="1644924" y="303282"/>
                  <a:pt x="1644924" y="320183"/>
                </a:cubicBezTo>
                <a:cubicBezTo>
                  <a:pt x="1573806" y="320183"/>
                  <a:pt x="1538247" y="332858"/>
                  <a:pt x="1502689" y="343422"/>
                </a:cubicBezTo>
                <a:cubicBezTo>
                  <a:pt x="1476019" y="351872"/>
                  <a:pt x="1449351" y="362435"/>
                  <a:pt x="1413792" y="368773"/>
                </a:cubicBezTo>
                <a:cubicBezTo>
                  <a:pt x="1378233" y="372998"/>
                  <a:pt x="1333785" y="370886"/>
                  <a:pt x="1289336" y="370886"/>
                </a:cubicBezTo>
                <a:cubicBezTo>
                  <a:pt x="1271557" y="370886"/>
                  <a:pt x="1253778" y="370886"/>
                  <a:pt x="1253778" y="372998"/>
                </a:cubicBezTo>
                <a:cubicBezTo>
                  <a:pt x="1218219" y="381449"/>
                  <a:pt x="1173770" y="387787"/>
                  <a:pt x="1147101" y="398350"/>
                </a:cubicBezTo>
                <a:cubicBezTo>
                  <a:pt x="1120432" y="408913"/>
                  <a:pt x="1093763" y="415251"/>
                  <a:pt x="1049315" y="417364"/>
                </a:cubicBezTo>
                <a:cubicBezTo>
                  <a:pt x="1004866" y="419476"/>
                  <a:pt x="960418" y="430039"/>
                  <a:pt x="898190" y="423701"/>
                </a:cubicBezTo>
                <a:cubicBezTo>
                  <a:pt x="844852" y="419476"/>
                  <a:pt x="782624" y="423701"/>
                  <a:pt x="747066" y="415251"/>
                </a:cubicBezTo>
                <a:cubicBezTo>
                  <a:pt x="675948" y="417364"/>
                  <a:pt x="622610" y="421589"/>
                  <a:pt x="560382" y="423701"/>
                </a:cubicBezTo>
                <a:cubicBezTo>
                  <a:pt x="489265" y="427927"/>
                  <a:pt x="409258" y="425814"/>
                  <a:pt x="347030" y="438490"/>
                </a:cubicBezTo>
                <a:cubicBezTo>
                  <a:pt x="293692" y="449053"/>
                  <a:pt x="249243" y="459616"/>
                  <a:pt x="169236" y="457503"/>
                </a:cubicBezTo>
                <a:cubicBezTo>
                  <a:pt x="178126" y="470179"/>
                  <a:pt x="187016" y="480742"/>
                  <a:pt x="195905" y="493418"/>
                </a:cubicBezTo>
                <a:cubicBezTo>
                  <a:pt x="213685" y="527220"/>
                  <a:pt x="231464" y="561022"/>
                  <a:pt x="240354" y="594824"/>
                </a:cubicBezTo>
                <a:cubicBezTo>
                  <a:pt x="267023" y="637077"/>
                  <a:pt x="275913" y="677217"/>
                  <a:pt x="258133" y="717357"/>
                </a:cubicBezTo>
                <a:cubicBezTo>
                  <a:pt x="240354" y="774398"/>
                  <a:pt x="160347" y="2726465"/>
                  <a:pt x="80340" y="2779280"/>
                </a:cubicBezTo>
                <a:lnTo>
                  <a:pt x="333" y="2823646"/>
                </a:lnTo>
                <a:cubicBezTo>
                  <a:pt x="-2207" y="2834209"/>
                  <a:pt x="9222" y="2840546"/>
                  <a:pt x="53670" y="2842659"/>
                </a:cubicBezTo>
                <a:cubicBezTo>
                  <a:pt x="107009" y="2844772"/>
                  <a:pt x="124788" y="2853222"/>
                  <a:pt x="142567" y="2863786"/>
                </a:cubicBezTo>
                <a:cubicBezTo>
                  <a:pt x="160347" y="2880687"/>
                  <a:pt x="133678" y="2897588"/>
                  <a:pt x="169236" y="2914488"/>
                </a:cubicBezTo>
                <a:cubicBezTo>
                  <a:pt x="187016" y="2922939"/>
                  <a:pt x="169236" y="2937728"/>
                  <a:pt x="160347" y="2950403"/>
                </a:cubicBezTo>
                <a:cubicBezTo>
                  <a:pt x="151457" y="2967304"/>
                  <a:pt x="169236" y="2984205"/>
                  <a:pt x="195905" y="2998994"/>
                </a:cubicBezTo>
                <a:cubicBezTo>
                  <a:pt x="258133" y="3024345"/>
                  <a:pt x="267023" y="3053922"/>
                  <a:pt x="267023" y="3081386"/>
                </a:cubicBezTo>
                <a:cubicBezTo>
                  <a:pt x="267023" y="3087724"/>
                  <a:pt x="275913" y="3094062"/>
                  <a:pt x="284802" y="3098287"/>
                </a:cubicBezTo>
                <a:cubicBezTo>
                  <a:pt x="302582" y="3102512"/>
                  <a:pt x="338140" y="3106738"/>
                  <a:pt x="373699" y="3108850"/>
                </a:cubicBezTo>
                <a:lnTo>
                  <a:pt x="587051" y="3134202"/>
                </a:lnTo>
                <a:cubicBezTo>
                  <a:pt x="684838" y="3146877"/>
                  <a:pt x="764845" y="3144765"/>
                  <a:pt x="853742" y="3129977"/>
                </a:cubicBezTo>
                <a:cubicBezTo>
                  <a:pt x="862632" y="3127864"/>
                  <a:pt x="889301" y="3125751"/>
                  <a:pt x="898190" y="3125751"/>
                </a:cubicBezTo>
                <a:cubicBezTo>
                  <a:pt x="960418" y="3127864"/>
                  <a:pt x="1022646" y="3127864"/>
                  <a:pt x="1075984" y="3140540"/>
                </a:cubicBezTo>
                <a:cubicBezTo>
                  <a:pt x="1138212" y="3153215"/>
                  <a:pt x="1227109" y="3161666"/>
                  <a:pt x="1298226" y="3172229"/>
                </a:cubicBezTo>
                <a:cubicBezTo>
                  <a:pt x="1342674" y="3178567"/>
                  <a:pt x="1396012" y="3187018"/>
                  <a:pt x="1422681" y="3195468"/>
                </a:cubicBezTo>
                <a:cubicBezTo>
                  <a:pt x="1440461" y="3199693"/>
                  <a:pt x="1458240" y="3203919"/>
                  <a:pt x="1476019" y="3206031"/>
                </a:cubicBezTo>
                <a:cubicBezTo>
                  <a:pt x="1573806" y="3214482"/>
                  <a:pt x="1627144" y="3235608"/>
                  <a:pt x="1689372" y="3252509"/>
                </a:cubicBezTo>
                <a:cubicBezTo>
                  <a:pt x="1742710" y="3267298"/>
                  <a:pt x="1813828" y="3275748"/>
                  <a:pt x="1893835" y="3277860"/>
                </a:cubicBezTo>
                <a:cubicBezTo>
                  <a:pt x="1982731" y="3282086"/>
                  <a:pt x="2071628" y="3284198"/>
                  <a:pt x="2160525" y="3288424"/>
                </a:cubicBezTo>
                <a:cubicBezTo>
                  <a:pt x="2196084" y="3290536"/>
                  <a:pt x="2240532" y="3292649"/>
                  <a:pt x="2276091" y="3296874"/>
                </a:cubicBezTo>
                <a:cubicBezTo>
                  <a:pt x="2320539" y="3301099"/>
                  <a:pt x="2364988" y="3301099"/>
                  <a:pt x="2400547" y="3307437"/>
                </a:cubicBezTo>
                <a:cubicBezTo>
                  <a:pt x="2453884" y="3318000"/>
                  <a:pt x="2507223" y="3324338"/>
                  <a:pt x="2578340" y="3320113"/>
                </a:cubicBezTo>
                <a:cubicBezTo>
                  <a:pt x="2605009" y="3318000"/>
                  <a:pt x="2640568" y="3322226"/>
                  <a:pt x="2667237" y="3324338"/>
                </a:cubicBezTo>
                <a:cubicBezTo>
                  <a:pt x="2676126" y="3324338"/>
                  <a:pt x="2685016" y="3326451"/>
                  <a:pt x="2693906" y="3326451"/>
                </a:cubicBezTo>
                <a:cubicBezTo>
                  <a:pt x="2791692" y="3328564"/>
                  <a:pt x="2880589" y="3324338"/>
                  <a:pt x="2969486" y="3320113"/>
                </a:cubicBezTo>
                <a:cubicBezTo>
                  <a:pt x="3005045" y="3318000"/>
                  <a:pt x="3040603" y="3315888"/>
                  <a:pt x="3076162" y="3311662"/>
                </a:cubicBezTo>
                <a:cubicBezTo>
                  <a:pt x="3173949" y="3301099"/>
                  <a:pt x="3271735" y="3290536"/>
                  <a:pt x="3360632" y="3277860"/>
                </a:cubicBezTo>
                <a:cubicBezTo>
                  <a:pt x="3422860" y="3269410"/>
                  <a:pt x="3485088" y="3260960"/>
                  <a:pt x="3556205" y="3269410"/>
                </a:cubicBezTo>
                <a:lnTo>
                  <a:pt x="3591764" y="3269410"/>
                </a:lnTo>
                <a:cubicBezTo>
                  <a:pt x="3653992" y="3269410"/>
                  <a:pt x="3716219" y="3267298"/>
                  <a:pt x="3769558" y="3265185"/>
                </a:cubicBezTo>
                <a:cubicBezTo>
                  <a:pt x="3778447" y="3265185"/>
                  <a:pt x="3796226" y="3265185"/>
                  <a:pt x="3796226" y="3263072"/>
                </a:cubicBezTo>
                <a:cubicBezTo>
                  <a:pt x="3822895" y="3254622"/>
                  <a:pt x="3867344" y="3254622"/>
                  <a:pt x="3911792" y="3252509"/>
                </a:cubicBezTo>
                <a:cubicBezTo>
                  <a:pt x="3982910" y="3250396"/>
                  <a:pt x="4054027" y="3250396"/>
                  <a:pt x="4107365" y="3239833"/>
                </a:cubicBezTo>
                <a:cubicBezTo>
                  <a:pt x="4160703" y="3231383"/>
                  <a:pt x="4214042" y="3229270"/>
                  <a:pt x="4276269" y="3227157"/>
                </a:cubicBezTo>
                <a:cubicBezTo>
                  <a:pt x="4285159" y="3227157"/>
                  <a:pt x="4302938" y="3225045"/>
                  <a:pt x="4311828" y="3225045"/>
                </a:cubicBezTo>
                <a:cubicBezTo>
                  <a:pt x="4356276" y="3222932"/>
                  <a:pt x="4400725" y="3216594"/>
                  <a:pt x="4436284" y="3218707"/>
                </a:cubicBezTo>
                <a:cubicBezTo>
                  <a:pt x="4516291" y="3222932"/>
                  <a:pt x="4551849" y="3216594"/>
                  <a:pt x="4605187" y="3199693"/>
                </a:cubicBezTo>
                <a:cubicBezTo>
                  <a:pt x="4614077" y="3195468"/>
                  <a:pt x="4640746" y="3193356"/>
                  <a:pt x="4658526" y="3191243"/>
                </a:cubicBezTo>
                <a:cubicBezTo>
                  <a:pt x="4702974" y="3189130"/>
                  <a:pt x="4747422" y="3191243"/>
                  <a:pt x="4791871" y="3189130"/>
                </a:cubicBezTo>
                <a:cubicBezTo>
                  <a:pt x="4818540" y="3189130"/>
                  <a:pt x="4845209" y="3182792"/>
                  <a:pt x="4862988" y="3182792"/>
                </a:cubicBezTo>
                <a:cubicBezTo>
                  <a:pt x="4934105" y="3184905"/>
                  <a:pt x="5014113" y="3178567"/>
                  <a:pt x="5076341" y="3189130"/>
                </a:cubicBezTo>
                <a:cubicBezTo>
                  <a:pt x="5085230" y="3191243"/>
                  <a:pt x="5103010" y="3191243"/>
                  <a:pt x="5120789" y="3191243"/>
                </a:cubicBezTo>
                <a:cubicBezTo>
                  <a:pt x="5236355" y="3193356"/>
                  <a:pt x="5334141" y="3201806"/>
                  <a:pt x="5414149" y="3218707"/>
                </a:cubicBezTo>
                <a:cubicBezTo>
                  <a:pt x="5440818" y="3225045"/>
                  <a:pt x="5476376" y="3229270"/>
                  <a:pt x="5503046" y="3233495"/>
                </a:cubicBezTo>
                <a:cubicBezTo>
                  <a:pt x="5529714" y="3237720"/>
                  <a:pt x="5565273" y="3237720"/>
                  <a:pt x="5591942" y="3239833"/>
                </a:cubicBezTo>
                <a:cubicBezTo>
                  <a:pt x="5618611" y="3241946"/>
                  <a:pt x="5636391" y="3244058"/>
                  <a:pt x="5663059" y="3244058"/>
                </a:cubicBezTo>
                <a:cubicBezTo>
                  <a:pt x="5707508" y="3244058"/>
                  <a:pt x="5743067" y="3248284"/>
                  <a:pt x="5769736" y="3256734"/>
                </a:cubicBezTo>
                <a:cubicBezTo>
                  <a:pt x="5778625" y="3258847"/>
                  <a:pt x="5787515" y="3260960"/>
                  <a:pt x="5796405" y="3265185"/>
                </a:cubicBezTo>
                <a:cubicBezTo>
                  <a:pt x="5787515" y="3271523"/>
                  <a:pt x="5840854" y="3288424"/>
                  <a:pt x="5876412" y="3288424"/>
                </a:cubicBezTo>
                <a:cubicBezTo>
                  <a:pt x="5938640" y="3288424"/>
                  <a:pt x="6000868" y="3292649"/>
                  <a:pt x="6054205" y="3303212"/>
                </a:cubicBezTo>
                <a:cubicBezTo>
                  <a:pt x="6063095" y="3305324"/>
                  <a:pt x="6080875" y="3305324"/>
                  <a:pt x="6098654" y="3303212"/>
                </a:cubicBezTo>
                <a:cubicBezTo>
                  <a:pt x="6125323" y="3301099"/>
                  <a:pt x="6143102" y="3301099"/>
                  <a:pt x="6160882" y="3307437"/>
                </a:cubicBezTo>
                <a:cubicBezTo>
                  <a:pt x="6169772" y="3309550"/>
                  <a:pt x="6205330" y="3309550"/>
                  <a:pt x="6223109" y="3309550"/>
                </a:cubicBezTo>
                <a:cubicBezTo>
                  <a:pt x="6267558" y="3309550"/>
                  <a:pt x="6320896" y="3307437"/>
                  <a:pt x="6365344" y="3309550"/>
                </a:cubicBezTo>
                <a:cubicBezTo>
                  <a:pt x="6445352" y="3311662"/>
                  <a:pt x="6516469" y="3313775"/>
                  <a:pt x="6596476" y="3318000"/>
                </a:cubicBezTo>
                <a:cubicBezTo>
                  <a:pt x="6614256" y="3318000"/>
                  <a:pt x="6632034" y="3320113"/>
                  <a:pt x="6640925" y="3322226"/>
                </a:cubicBezTo>
                <a:cubicBezTo>
                  <a:pt x="6658704" y="3332789"/>
                  <a:pt x="6703153" y="3332789"/>
                  <a:pt x="6729821" y="3334902"/>
                </a:cubicBezTo>
                <a:cubicBezTo>
                  <a:pt x="6756490" y="3337014"/>
                  <a:pt x="6792049" y="3339127"/>
                  <a:pt x="6809828" y="3339127"/>
                </a:cubicBezTo>
                <a:cubicBezTo>
                  <a:pt x="6818718" y="3337014"/>
                  <a:pt x="6836498" y="3334902"/>
                  <a:pt x="6854277" y="3330676"/>
                </a:cubicBezTo>
                <a:cubicBezTo>
                  <a:pt x="6818718" y="3330676"/>
                  <a:pt x="6800939" y="3332789"/>
                  <a:pt x="6783159" y="3332789"/>
                </a:cubicBezTo>
                <a:cubicBezTo>
                  <a:pt x="6818718" y="3322226"/>
                  <a:pt x="6854277" y="3320113"/>
                  <a:pt x="6898725" y="3326451"/>
                </a:cubicBezTo>
                <a:cubicBezTo>
                  <a:pt x="6952064" y="3337014"/>
                  <a:pt x="6996512" y="3337014"/>
                  <a:pt x="7058739" y="3326451"/>
                </a:cubicBezTo>
                <a:lnTo>
                  <a:pt x="7112078" y="3320113"/>
                </a:lnTo>
                <a:lnTo>
                  <a:pt x="7112078" y="3309550"/>
                </a:lnTo>
                <a:cubicBezTo>
                  <a:pt x="7138747" y="3311662"/>
                  <a:pt x="7165416" y="3315888"/>
                  <a:pt x="7183195" y="3315888"/>
                </a:cubicBezTo>
                <a:cubicBezTo>
                  <a:pt x="7236533" y="3309550"/>
                  <a:pt x="7289871" y="3303212"/>
                  <a:pt x="7334319" y="3294761"/>
                </a:cubicBezTo>
                <a:cubicBezTo>
                  <a:pt x="7387657" y="3286311"/>
                  <a:pt x="7432106" y="3275748"/>
                  <a:pt x="7476554" y="3267298"/>
                </a:cubicBezTo>
                <a:cubicBezTo>
                  <a:pt x="7485444" y="3267298"/>
                  <a:pt x="7485444" y="3265185"/>
                  <a:pt x="7494334" y="3265185"/>
                </a:cubicBezTo>
                <a:cubicBezTo>
                  <a:pt x="7556562" y="3260960"/>
                  <a:pt x="7609900" y="3258847"/>
                  <a:pt x="7672128" y="3254622"/>
                </a:cubicBezTo>
                <a:cubicBezTo>
                  <a:pt x="7707687" y="3252509"/>
                  <a:pt x="7734355" y="3248284"/>
                  <a:pt x="7769915" y="3246171"/>
                </a:cubicBezTo>
                <a:cubicBezTo>
                  <a:pt x="7796583" y="3244058"/>
                  <a:pt x="7814362" y="3244058"/>
                  <a:pt x="7841032" y="3241946"/>
                </a:cubicBezTo>
                <a:lnTo>
                  <a:pt x="7929929" y="3241946"/>
                </a:lnTo>
                <a:cubicBezTo>
                  <a:pt x="7947708" y="3241946"/>
                  <a:pt x="7974377" y="3241946"/>
                  <a:pt x="7992156" y="3239833"/>
                </a:cubicBezTo>
                <a:cubicBezTo>
                  <a:pt x="8001045" y="3235608"/>
                  <a:pt x="8018826" y="3229270"/>
                  <a:pt x="8027715" y="3229270"/>
                </a:cubicBezTo>
                <a:cubicBezTo>
                  <a:pt x="8054384" y="3229270"/>
                  <a:pt x="8072164" y="3233495"/>
                  <a:pt x="8098832" y="3235608"/>
                </a:cubicBezTo>
                <a:cubicBezTo>
                  <a:pt x="8107723" y="3235608"/>
                  <a:pt x="8107723" y="3237720"/>
                  <a:pt x="8107723" y="3239833"/>
                </a:cubicBezTo>
                <a:cubicBezTo>
                  <a:pt x="8143281" y="3248284"/>
                  <a:pt x="8169950" y="3258847"/>
                  <a:pt x="8205509" y="3267298"/>
                </a:cubicBezTo>
                <a:cubicBezTo>
                  <a:pt x="8249957" y="3277860"/>
                  <a:pt x="8294406" y="3277860"/>
                  <a:pt x="8321074" y="3271523"/>
                </a:cubicBezTo>
                <a:cubicBezTo>
                  <a:pt x="8365522" y="3263072"/>
                  <a:pt x="8401081" y="3256734"/>
                  <a:pt x="8463309" y="3260960"/>
                </a:cubicBezTo>
                <a:cubicBezTo>
                  <a:pt x="8472199" y="3260960"/>
                  <a:pt x="8489978" y="3263072"/>
                  <a:pt x="8498868" y="3260960"/>
                </a:cubicBezTo>
                <a:cubicBezTo>
                  <a:pt x="8543316" y="3256734"/>
                  <a:pt x="8596655" y="3252509"/>
                  <a:pt x="8641103" y="3246171"/>
                </a:cubicBezTo>
                <a:cubicBezTo>
                  <a:pt x="8667772" y="3244058"/>
                  <a:pt x="8703330" y="3244058"/>
                  <a:pt x="8712221" y="3239833"/>
                </a:cubicBezTo>
                <a:cubicBezTo>
                  <a:pt x="8738890" y="3227157"/>
                  <a:pt x="8783338" y="3220819"/>
                  <a:pt x="8827786" y="3212369"/>
                </a:cubicBezTo>
                <a:cubicBezTo>
                  <a:pt x="8854455" y="3206031"/>
                  <a:pt x="8881124" y="3197581"/>
                  <a:pt x="8907794" y="3195468"/>
                </a:cubicBezTo>
                <a:cubicBezTo>
                  <a:pt x="8970021" y="3191243"/>
                  <a:pt x="9014470" y="3178567"/>
                  <a:pt x="9067807" y="3170116"/>
                </a:cubicBezTo>
                <a:cubicBezTo>
                  <a:pt x="9112256" y="3163779"/>
                  <a:pt x="9138926" y="3151103"/>
                  <a:pt x="9183374" y="3148990"/>
                </a:cubicBezTo>
                <a:cubicBezTo>
                  <a:pt x="9254491" y="3144765"/>
                  <a:pt x="9307829" y="3134202"/>
                  <a:pt x="9370057" y="3123639"/>
                </a:cubicBezTo>
                <a:cubicBezTo>
                  <a:pt x="9405616" y="3117301"/>
                  <a:pt x="9450064" y="3113076"/>
                  <a:pt x="9494512" y="3115188"/>
                </a:cubicBezTo>
                <a:cubicBezTo>
                  <a:pt x="9521181" y="3117301"/>
                  <a:pt x="9556740" y="3115188"/>
                  <a:pt x="9574520" y="3113076"/>
                </a:cubicBezTo>
                <a:cubicBezTo>
                  <a:pt x="9610078" y="3108850"/>
                  <a:pt x="9645637" y="3102512"/>
                  <a:pt x="9681196" y="3098287"/>
                </a:cubicBezTo>
                <a:cubicBezTo>
                  <a:pt x="9707865" y="3094062"/>
                  <a:pt x="9734533" y="3089837"/>
                  <a:pt x="9761203" y="3089837"/>
                </a:cubicBezTo>
                <a:cubicBezTo>
                  <a:pt x="9850100" y="3087724"/>
                  <a:pt x="9921217" y="3083499"/>
                  <a:pt x="9965665" y="3062372"/>
                </a:cubicBezTo>
                <a:cubicBezTo>
                  <a:pt x="9983445" y="3053922"/>
                  <a:pt x="10072342" y="3043359"/>
                  <a:pt x="10107901" y="3047584"/>
                </a:cubicBezTo>
                <a:cubicBezTo>
                  <a:pt x="10170129" y="3053922"/>
                  <a:pt x="10214577" y="3049697"/>
                  <a:pt x="10250135" y="3037021"/>
                </a:cubicBezTo>
                <a:cubicBezTo>
                  <a:pt x="10276804" y="3030683"/>
                  <a:pt x="10312363" y="3032796"/>
                  <a:pt x="10339032" y="3037021"/>
                </a:cubicBezTo>
                <a:cubicBezTo>
                  <a:pt x="10356812" y="3041246"/>
                  <a:pt x="10374591" y="3043359"/>
                  <a:pt x="10392370" y="3043359"/>
                </a:cubicBezTo>
                <a:cubicBezTo>
                  <a:pt x="10454598" y="3045472"/>
                  <a:pt x="10525715" y="3043359"/>
                  <a:pt x="10587943" y="3045472"/>
                </a:cubicBezTo>
                <a:cubicBezTo>
                  <a:pt x="10641282" y="3047584"/>
                  <a:pt x="10694620" y="3043359"/>
                  <a:pt x="10730179" y="3034908"/>
                </a:cubicBezTo>
                <a:cubicBezTo>
                  <a:pt x="10765736" y="3026458"/>
                  <a:pt x="10792406" y="3026458"/>
                  <a:pt x="10845744" y="3030683"/>
                </a:cubicBezTo>
                <a:cubicBezTo>
                  <a:pt x="10890192" y="3034908"/>
                  <a:pt x="10925751" y="3045472"/>
                  <a:pt x="10987979" y="3043359"/>
                </a:cubicBezTo>
                <a:cubicBezTo>
                  <a:pt x="11041317" y="3041246"/>
                  <a:pt x="11103545" y="3047584"/>
                  <a:pt x="11165772" y="3041246"/>
                </a:cubicBezTo>
                <a:lnTo>
                  <a:pt x="11201331" y="3041246"/>
                </a:lnTo>
                <a:cubicBezTo>
                  <a:pt x="11254669" y="3045472"/>
                  <a:pt x="11308008" y="3047584"/>
                  <a:pt x="11352456" y="3058147"/>
                </a:cubicBezTo>
                <a:cubicBezTo>
                  <a:pt x="11405793" y="3068710"/>
                  <a:pt x="11414684" y="2990543"/>
                  <a:pt x="11468022" y="2998994"/>
                </a:cubicBezTo>
                <a:cubicBezTo>
                  <a:pt x="11548029" y="3011669"/>
                  <a:pt x="11530250" y="2998994"/>
                  <a:pt x="11610256" y="3009557"/>
                </a:cubicBezTo>
                <a:cubicBezTo>
                  <a:pt x="11672484" y="3015895"/>
                  <a:pt x="11645816" y="2992656"/>
                  <a:pt x="11716933" y="2996881"/>
                </a:cubicBezTo>
                <a:cubicBezTo>
                  <a:pt x="11725823" y="2996881"/>
                  <a:pt x="11832498" y="3013782"/>
                  <a:pt x="11832498" y="3011669"/>
                </a:cubicBezTo>
                <a:cubicBezTo>
                  <a:pt x="11876947" y="3005331"/>
                  <a:pt x="11921395" y="2941953"/>
                  <a:pt x="11965844" y="2944065"/>
                </a:cubicBezTo>
                <a:cubicBezTo>
                  <a:pt x="12054741" y="2950403"/>
                  <a:pt x="12134748" y="2946178"/>
                  <a:pt x="12214755" y="2937728"/>
                </a:cubicBezTo>
                <a:cubicBezTo>
                  <a:pt x="12259203" y="2933502"/>
                  <a:pt x="12330321" y="2918714"/>
                  <a:pt x="12365879" y="2925052"/>
                </a:cubicBezTo>
                <a:cubicBezTo>
                  <a:pt x="12428107" y="2935615"/>
                  <a:pt x="12490336" y="2939840"/>
                  <a:pt x="12561452" y="2941953"/>
                </a:cubicBezTo>
                <a:cubicBezTo>
                  <a:pt x="12570342" y="2941953"/>
                  <a:pt x="12579233" y="2944065"/>
                  <a:pt x="12588121" y="2946178"/>
                </a:cubicBezTo>
                <a:cubicBezTo>
                  <a:pt x="12614791" y="2954628"/>
                  <a:pt x="12739246" y="2931390"/>
                  <a:pt x="12765915" y="2939840"/>
                </a:cubicBezTo>
                <a:cubicBezTo>
                  <a:pt x="12801475" y="2952516"/>
                  <a:pt x="12837032" y="2965192"/>
                  <a:pt x="12872591" y="2975755"/>
                </a:cubicBezTo>
                <a:cubicBezTo>
                  <a:pt x="12890372" y="2979980"/>
                  <a:pt x="12917039" y="2982093"/>
                  <a:pt x="12925929" y="2986318"/>
                </a:cubicBezTo>
                <a:cubicBezTo>
                  <a:pt x="12934819" y="2996881"/>
                  <a:pt x="12952599" y="3001106"/>
                  <a:pt x="12997047" y="3001106"/>
                </a:cubicBezTo>
                <a:cubicBezTo>
                  <a:pt x="13023716" y="3001106"/>
                  <a:pt x="13050385" y="3003219"/>
                  <a:pt x="13068165" y="3007444"/>
                </a:cubicBezTo>
                <a:cubicBezTo>
                  <a:pt x="13112613" y="3013782"/>
                  <a:pt x="13148172" y="3020120"/>
                  <a:pt x="13183730" y="3026458"/>
                </a:cubicBezTo>
                <a:cubicBezTo>
                  <a:pt x="13228178" y="3032796"/>
                  <a:pt x="13272627" y="3039134"/>
                  <a:pt x="13290407" y="3049697"/>
                </a:cubicBezTo>
                <a:cubicBezTo>
                  <a:pt x="13299296" y="3053922"/>
                  <a:pt x="13308186" y="3056035"/>
                  <a:pt x="13317075" y="3058147"/>
                </a:cubicBezTo>
                <a:cubicBezTo>
                  <a:pt x="13352634" y="3066598"/>
                  <a:pt x="13388193" y="3072935"/>
                  <a:pt x="13423752" y="3081386"/>
                </a:cubicBezTo>
                <a:cubicBezTo>
                  <a:pt x="13477090" y="3091949"/>
                  <a:pt x="13521539" y="3104625"/>
                  <a:pt x="13574877" y="3115188"/>
                </a:cubicBezTo>
                <a:cubicBezTo>
                  <a:pt x="13592655" y="3117301"/>
                  <a:pt x="13610434" y="3121526"/>
                  <a:pt x="13628214" y="3123639"/>
                </a:cubicBezTo>
                <a:cubicBezTo>
                  <a:pt x="13663773" y="3127864"/>
                  <a:pt x="13699331" y="3132089"/>
                  <a:pt x="13726001" y="3138427"/>
                </a:cubicBezTo>
                <a:cubicBezTo>
                  <a:pt x="13752670" y="3144765"/>
                  <a:pt x="13877125" y="3106738"/>
                  <a:pt x="13894905" y="3115188"/>
                </a:cubicBezTo>
                <a:cubicBezTo>
                  <a:pt x="13894905" y="3117301"/>
                  <a:pt x="13903794" y="3117301"/>
                  <a:pt x="13912685" y="3117301"/>
                </a:cubicBezTo>
                <a:cubicBezTo>
                  <a:pt x="13966022" y="3127864"/>
                  <a:pt x="14019361" y="3123639"/>
                  <a:pt x="14072697" y="3119414"/>
                </a:cubicBezTo>
                <a:cubicBezTo>
                  <a:pt x="14090479" y="3117301"/>
                  <a:pt x="14108258" y="3115188"/>
                  <a:pt x="14117146" y="3117301"/>
                </a:cubicBezTo>
                <a:cubicBezTo>
                  <a:pt x="14179375" y="3123639"/>
                  <a:pt x="14223825" y="3138427"/>
                  <a:pt x="14303830" y="3140540"/>
                </a:cubicBezTo>
                <a:cubicBezTo>
                  <a:pt x="14303830" y="3140540"/>
                  <a:pt x="14312720" y="3140540"/>
                  <a:pt x="14312720" y="3142652"/>
                </a:cubicBezTo>
                <a:cubicBezTo>
                  <a:pt x="14330500" y="3155328"/>
                  <a:pt x="14383836" y="3155328"/>
                  <a:pt x="14428285" y="3157441"/>
                </a:cubicBezTo>
                <a:cubicBezTo>
                  <a:pt x="14454955" y="3157441"/>
                  <a:pt x="14481624" y="3159553"/>
                  <a:pt x="14499403" y="3161666"/>
                </a:cubicBezTo>
                <a:cubicBezTo>
                  <a:pt x="14552742" y="3168004"/>
                  <a:pt x="14606079" y="3176454"/>
                  <a:pt x="14668307" y="3180680"/>
                </a:cubicBezTo>
                <a:cubicBezTo>
                  <a:pt x="14748315" y="3187018"/>
                  <a:pt x="14828321" y="3191243"/>
                  <a:pt x="14890550" y="3201806"/>
                </a:cubicBezTo>
                <a:cubicBezTo>
                  <a:pt x="14899439" y="3201806"/>
                  <a:pt x="14908328" y="3201806"/>
                  <a:pt x="14908328" y="3203919"/>
                </a:cubicBezTo>
                <a:cubicBezTo>
                  <a:pt x="14934998" y="3208144"/>
                  <a:pt x="14979447" y="3210256"/>
                  <a:pt x="14997225" y="3216594"/>
                </a:cubicBezTo>
                <a:cubicBezTo>
                  <a:pt x="15023895" y="3229270"/>
                  <a:pt x="15095012" y="3227157"/>
                  <a:pt x="15130571" y="3237720"/>
                </a:cubicBezTo>
                <a:lnTo>
                  <a:pt x="15139460" y="3237720"/>
                </a:lnTo>
                <a:cubicBezTo>
                  <a:pt x="15175019" y="3237720"/>
                  <a:pt x="15210578" y="3239833"/>
                  <a:pt x="15255025" y="3239833"/>
                </a:cubicBezTo>
                <a:cubicBezTo>
                  <a:pt x="15272805" y="3237720"/>
                  <a:pt x="15299475" y="3233495"/>
                  <a:pt x="15317254" y="3233495"/>
                </a:cubicBezTo>
                <a:cubicBezTo>
                  <a:pt x="15397261" y="3239833"/>
                  <a:pt x="15477267" y="3239833"/>
                  <a:pt x="15530607" y="3222932"/>
                </a:cubicBezTo>
                <a:cubicBezTo>
                  <a:pt x="15539496" y="3220819"/>
                  <a:pt x="15557276" y="3220819"/>
                  <a:pt x="15575055" y="3220819"/>
                </a:cubicBezTo>
                <a:lnTo>
                  <a:pt x="15646173" y="3220819"/>
                </a:lnTo>
                <a:cubicBezTo>
                  <a:pt x="15726179" y="3216594"/>
                  <a:pt x="15797297" y="3212369"/>
                  <a:pt x="15877303" y="3210256"/>
                </a:cubicBezTo>
                <a:cubicBezTo>
                  <a:pt x="15912862" y="3208144"/>
                  <a:pt x="15957311" y="3212369"/>
                  <a:pt x="15992870" y="3214482"/>
                </a:cubicBezTo>
                <a:cubicBezTo>
                  <a:pt x="16028428" y="3216594"/>
                  <a:pt x="16063988" y="3216594"/>
                  <a:pt x="16099546" y="3216594"/>
                </a:cubicBezTo>
                <a:cubicBezTo>
                  <a:pt x="16143994" y="3216594"/>
                  <a:pt x="16179553" y="3212369"/>
                  <a:pt x="16224002" y="3212369"/>
                </a:cubicBezTo>
                <a:cubicBezTo>
                  <a:pt x="16259561" y="3210256"/>
                  <a:pt x="16304009" y="3210256"/>
                  <a:pt x="16339567" y="3208144"/>
                </a:cubicBezTo>
                <a:cubicBezTo>
                  <a:pt x="16419574" y="3203919"/>
                  <a:pt x="16490692" y="3199693"/>
                  <a:pt x="16570698" y="3197581"/>
                </a:cubicBezTo>
                <a:cubicBezTo>
                  <a:pt x="16624038" y="3125751"/>
                  <a:pt x="16615147" y="3041246"/>
                  <a:pt x="16615147" y="2954628"/>
                </a:cubicBez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-64688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644A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5105170" y="6482457"/>
            <a:ext cx="2763264" cy="259056"/>
          </a:xfrm>
          <a:custGeom>
            <a:rect b="b" l="l" r="r" t="t"/>
            <a:pathLst>
              <a:path extrusionOk="0" h="259056" w="2763264">
                <a:moveTo>
                  <a:pt x="0" y="0"/>
                </a:moveTo>
                <a:lnTo>
                  <a:pt x="2763264" y="0"/>
                </a:lnTo>
                <a:lnTo>
                  <a:pt x="2763264" y="259056"/>
                </a:lnTo>
                <a:lnTo>
                  <a:pt x="0" y="259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2113892" y="-103"/>
            <a:ext cx="7069013" cy="10542274"/>
          </a:xfrm>
          <a:custGeom>
            <a:rect b="b" l="l" r="r" t="t"/>
            <a:pathLst>
              <a:path extrusionOk="0" h="6352235" w="4259426">
                <a:moveTo>
                  <a:pt x="4228792" y="6334060"/>
                </a:moveTo>
                <a:cubicBezTo>
                  <a:pt x="3155637" y="6356158"/>
                  <a:pt x="2013687" y="6335076"/>
                  <a:pt x="946242" y="6344093"/>
                </a:cubicBezTo>
                <a:cubicBezTo>
                  <a:pt x="722819" y="6336854"/>
                  <a:pt x="481268" y="6357555"/>
                  <a:pt x="248328" y="6344855"/>
                </a:cubicBezTo>
                <a:cubicBezTo>
                  <a:pt x="195939" y="6337108"/>
                  <a:pt x="-122836" y="6435914"/>
                  <a:pt x="95059" y="6089712"/>
                </a:cubicBezTo>
                <a:cubicBezTo>
                  <a:pt x="159865" y="6034213"/>
                  <a:pt x="85995" y="5938074"/>
                  <a:pt x="108020" y="5850444"/>
                </a:cubicBezTo>
                <a:cubicBezTo>
                  <a:pt x="189322" y="5736144"/>
                  <a:pt x="95331" y="5564567"/>
                  <a:pt x="43032" y="5390831"/>
                </a:cubicBezTo>
                <a:cubicBezTo>
                  <a:pt x="38682" y="5246432"/>
                  <a:pt x="123791" y="5130227"/>
                  <a:pt x="71312" y="4976430"/>
                </a:cubicBezTo>
                <a:cubicBezTo>
                  <a:pt x="76115" y="4903405"/>
                  <a:pt x="73306" y="4775008"/>
                  <a:pt x="24995" y="4713667"/>
                </a:cubicBezTo>
                <a:cubicBezTo>
                  <a:pt x="-61876" y="4662994"/>
                  <a:pt x="107204" y="4508054"/>
                  <a:pt x="86901" y="4369116"/>
                </a:cubicBezTo>
                <a:cubicBezTo>
                  <a:pt x="92883" y="4241100"/>
                  <a:pt x="85632" y="4092764"/>
                  <a:pt x="67414" y="3941380"/>
                </a:cubicBezTo>
                <a:cubicBezTo>
                  <a:pt x="72037" y="3889437"/>
                  <a:pt x="92430" y="3841685"/>
                  <a:pt x="84363" y="3791774"/>
                </a:cubicBezTo>
                <a:cubicBezTo>
                  <a:pt x="87083" y="3719003"/>
                  <a:pt x="152977" y="3646232"/>
                  <a:pt x="104395" y="3585272"/>
                </a:cubicBezTo>
                <a:cubicBezTo>
                  <a:pt x="95965" y="3574985"/>
                  <a:pt x="105754" y="3557586"/>
                  <a:pt x="116359" y="3538917"/>
                </a:cubicBezTo>
                <a:cubicBezTo>
                  <a:pt x="108836" y="3529265"/>
                  <a:pt x="47111" y="3385882"/>
                  <a:pt x="74303" y="3326954"/>
                </a:cubicBezTo>
                <a:cubicBezTo>
                  <a:pt x="72762" y="3263327"/>
                  <a:pt x="127145" y="3270693"/>
                  <a:pt x="74484" y="3131882"/>
                </a:cubicBezTo>
                <a:cubicBezTo>
                  <a:pt x="39498" y="3118166"/>
                  <a:pt x="151073" y="2947859"/>
                  <a:pt x="198839" y="2820732"/>
                </a:cubicBezTo>
                <a:cubicBezTo>
                  <a:pt x="184881" y="2748342"/>
                  <a:pt x="220321" y="2686239"/>
                  <a:pt x="235276" y="2613087"/>
                </a:cubicBezTo>
                <a:cubicBezTo>
                  <a:pt x="251228" y="2506661"/>
                  <a:pt x="235095" y="2441383"/>
                  <a:pt x="317847" y="2346260"/>
                </a:cubicBezTo>
                <a:cubicBezTo>
                  <a:pt x="342138" y="2272600"/>
                  <a:pt x="280595" y="2188780"/>
                  <a:pt x="311412" y="2076385"/>
                </a:cubicBezTo>
                <a:cubicBezTo>
                  <a:pt x="297998" y="2061272"/>
                  <a:pt x="335794" y="2044254"/>
                  <a:pt x="311503" y="2018600"/>
                </a:cubicBezTo>
                <a:cubicBezTo>
                  <a:pt x="300717" y="1998280"/>
                  <a:pt x="279054" y="2002471"/>
                  <a:pt x="300082" y="1960053"/>
                </a:cubicBezTo>
                <a:cubicBezTo>
                  <a:pt x="292559" y="1943035"/>
                  <a:pt x="324373" y="1820734"/>
                  <a:pt x="307515" y="1732215"/>
                </a:cubicBezTo>
                <a:cubicBezTo>
                  <a:pt x="304614" y="1721547"/>
                  <a:pt x="352290" y="1683574"/>
                  <a:pt x="333346" y="1657412"/>
                </a:cubicBezTo>
                <a:cubicBezTo>
                  <a:pt x="354737" y="1596579"/>
                  <a:pt x="284764" y="1560130"/>
                  <a:pt x="344042" y="1420938"/>
                </a:cubicBezTo>
                <a:cubicBezTo>
                  <a:pt x="309781" y="1386267"/>
                  <a:pt x="322379" y="1344865"/>
                  <a:pt x="319388" y="1304225"/>
                </a:cubicBezTo>
                <a:cubicBezTo>
                  <a:pt x="359360" y="1238185"/>
                  <a:pt x="375221" y="1099628"/>
                  <a:pt x="464319" y="851343"/>
                </a:cubicBezTo>
                <a:cubicBezTo>
                  <a:pt x="511450" y="764983"/>
                  <a:pt x="505650" y="635189"/>
                  <a:pt x="565924" y="415225"/>
                </a:cubicBezTo>
                <a:cubicBezTo>
                  <a:pt x="547343" y="387158"/>
                  <a:pt x="644235" y="396937"/>
                  <a:pt x="709767" y="216978"/>
                </a:cubicBezTo>
                <a:cubicBezTo>
                  <a:pt x="698709" y="149033"/>
                  <a:pt x="771854" y="86168"/>
                  <a:pt x="740946" y="9714"/>
                </a:cubicBezTo>
                <a:cubicBezTo>
                  <a:pt x="1035158" y="19366"/>
                  <a:pt x="1392634" y="8952"/>
                  <a:pt x="1750655" y="11746"/>
                </a:cubicBezTo>
                <a:cubicBezTo>
                  <a:pt x="2474491" y="15429"/>
                  <a:pt x="3146211" y="12889"/>
                  <a:pt x="3860349" y="12000"/>
                </a:cubicBezTo>
                <a:cubicBezTo>
                  <a:pt x="4452392" y="103567"/>
                  <a:pt x="4197160" y="-589853"/>
                  <a:pt x="4242207" y="2294571"/>
                </a:cubicBezTo>
                <a:cubicBezTo>
                  <a:pt x="4217916" y="3610545"/>
                  <a:pt x="4261892" y="5089841"/>
                  <a:pt x="4228792" y="633406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2666" r="-460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67854" y="667693"/>
            <a:ext cx="11920614" cy="2075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2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14">
                <a:solidFill>
                  <a:srgbClr val="EBC8A0"/>
                </a:solidFill>
                <a:latin typeface="Arial"/>
                <a:ea typeface="Arial"/>
                <a:cs typeface="Arial"/>
                <a:sym typeface="Arial"/>
              </a:rPr>
              <a:t>Ősbemutató Paulay Ede rendezésében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1028700" y="3063417"/>
            <a:ext cx="10916100" cy="3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6118" lvl="1" marL="512235" marR="0" rtl="0" algn="l">
              <a:lnSpc>
                <a:spcPct val="120994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372"/>
              <a:buFont typeface="Arial"/>
              <a:buChar char="•"/>
            </a:pPr>
            <a:r>
              <a:rPr b="0" i="0" lang="en-US" sz="2372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Az első előadás dátuma: A kiegyezés után 16 évvel, 1883. szeptember 21-én, </a:t>
            </a:r>
            <a:r>
              <a:rPr lang="en-US" sz="2372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Madách halála után 2 évtizeddel</a:t>
            </a:r>
            <a:endParaRPr/>
          </a:p>
          <a:p>
            <a:pPr indent="0" lvl="0" marL="0" marR="0" rtl="0" algn="just">
              <a:lnSpc>
                <a:spcPct val="120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72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256118" lvl="1" marL="512235" marR="0" rtl="0" algn="l">
              <a:lnSpc>
                <a:spcPct val="120994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372"/>
              <a:buFont typeface="Arial"/>
              <a:buChar char="•"/>
            </a:pPr>
            <a:r>
              <a:rPr b="0" i="0" lang="en-US" sz="2372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helyszín: Budapesti Nemzeti Színház</a:t>
            </a:r>
            <a:endParaRPr/>
          </a:p>
          <a:p>
            <a:pPr indent="0" lvl="0" marL="0" marR="0" rtl="0" algn="just">
              <a:lnSpc>
                <a:spcPct val="120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72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256118" lvl="1" marL="512235" marR="0" rtl="0" algn="l">
              <a:lnSpc>
                <a:spcPct val="120994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372"/>
              <a:buFont typeface="Arial"/>
              <a:buChar char="•"/>
            </a:pPr>
            <a:r>
              <a:rPr b="0" i="0" lang="en-US" sz="2372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Paulay nem csak rendezője, de jelmez- és díszlettervezője is volt a darabnak.</a:t>
            </a:r>
            <a:endParaRPr/>
          </a:p>
          <a:p>
            <a:pPr indent="0" lvl="0" marL="0" marR="0" rtl="0" algn="just">
              <a:lnSpc>
                <a:spcPct val="120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72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1028700" y="7461088"/>
            <a:ext cx="10916204" cy="1797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6118" lvl="1" marL="512235" marR="0" rtl="0" algn="l">
              <a:lnSpc>
                <a:spcPct val="120994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372"/>
              <a:buFont typeface="Arial"/>
              <a:buChar char="•"/>
            </a:pPr>
            <a:r>
              <a:rPr b="0" i="0" lang="en-US" sz="2372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darabot kísérő zenét Erkel Gyula szerezte, hiszen Paulay nem csak a látványra fordított nagy figyelmet.</a:t>
            </a:r>
            <a:endParaRPr/>
          </a:p>
          <a:p>
            <a:pPr indent="0" lvl="0" marL="0" marR="0" rtl="0" algn="l">
              <a:lnSpc>
                <a:spcPct val="120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72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256118" lvl="1" marL="512235" marR="0" rtl="0" algn="l">
              <a:lnSpc>
                <a:spcPct val="120994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372"/>
              <a:buFont typeface="Arial"/>
              <a:buChar char="•"/>
            </a:pPr>
            <a:r>
              <a:rPr b="0" i="0" lang="en-US" sz="2372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színházban először alkalmaztak villanyvilágítást és a díszleteket süllyesztőkkel és forgókkal mozgatták.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644A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/>
          <p:nvPr/>
        </p:nvSpPr>
        <p:spPr>
          <a:xfrm>
            <a:off x="-1506640" y="158300"/>
            <a:ext cx="18796000" cy="965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91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/>
          <p:nvPr/>
        </p:nvSpPr>
        <p:spPr>
          <a:xfrm>
            <a:off x="1028700" y="2553097"/>
            <a:ext cx="3567539" cy="356753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3243" l="0" r="0" t="-12032"/>
            </a:stretch>
          </a:blipFill>
          <a:ln cap="sq" cmpd="sng" w="104775">
            <a:solidFill>
              <a:srgbClr val="F1B47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/>
          <p:nvPr/>
        </p:nvSpPr>
        <p:spPr>
          <a:xfrm>
            <a:off x="13694782" y="2505472"/>
            <a:ext cx="3567539" cy="356753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02394" l="-7406" r="-6234" t="-10218"/>
            </a:stretch>
          </a:blipFill>
          <a:ln cap="sq" cmpd="sng" w="104775">
            <a:solidFill>
              <a:srgbClr val="F1B47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" name="Google Shape;103;p3"/>
          <p:cNvCxnSpPr/>
          <p:nvPr/>
        </p:nvCxnSpPr>
        <p:spPr>
          <a:xfrm>
            <a:off x="6129792" y="2014935"/>
            <a:ext cx="6028415" cy="0"/>
          </a:xfrm>
          <a:prstGeom prst="straightConnector1">
            <a:avLst/>
          </a:prstGeom>
          <a:noFill/>
          <a:ln cap="flat" cmpd="sng" w="28575">
            <a:solidFill>
              <a:srgbClr val="D38D4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" name="Google Shape;104;p3"/>
          <p:cNvSpPr/>
          <p:nvPr/>
        </p:nvSpPr>
        <p:spPr>
          <a:xfrm>
            <a:off x="7384043" y="2553097"/>
            <a:ext cx="3519914" cy="351991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5767" l="0" r="0" t="-14672"/>
            </a:stretch>
          </a:blipFill>
          <a:ln cap="sq" cmpd="sng" w="104775">
            <a:solidFill>
              <a:srgbClr val="F1B47E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684203" y="947479"/>
            <a:ext cx="16919594" cy="1234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00">
                <a:solidFill>
                  <a:srgbClr val="D38D4A"/>
                </a:solidFill>
                <a:latin typeface="Times"/>
                <a:ea typeface="Times"/>
                <a:cs typeface="Times"/>
                <a:sym typeface="Times"/>
              </a:rPr>
              <a:t>A SZÍNÉSZEK</a:t>
            </a:r>
            <a:endParaRPr/>
          </a:p>
        </p:txBody>
      </p:sp>
      <p:sp>
        <p:nvSpPr>
          <p:cNvPr id="106" name="Google Shape;106;p3"/>
          <p:cNvSpPr txBox="1"/>
          <p:nvPr/>
        </p:nvSpPr>
        <p:spPr>
          <a:xfrm>
            <a:off x="1028700" y="7560012"/>
            <a:ext cx="3987019" cy="643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99">
                <a:solidFill>
                  <a:srgbClr val="D38D4A"/>
                </a:solidFill>
                <a:latin typeface="Times"/>
                <a:ea typeface="Times"/>
                <a:cs typeface="Times"/>
                <a:sym typeface="Times"/>
              </a:rPr>
              <a:t>Öntudatos drámai hős.</a:t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609220" y="6396862"/>
            <a:ext cx="4406499" cy="858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61">
                <a:solidFill>
                  <a:srgbClr val="D38D4A"/>
                </a:solidFill>
                <a:latin typeface="Times"/>
                <a:ea typeface="Times"/>
                <a:cs typeface="Times"/>
                <a:sym typeface="Times"/>
              </a:rPr>
              <a:t>GYENES LÁSZLÓ - LUCIFER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13772993" y="6396862"/>
            <a:ext cx="3489329" cy="477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61">
                <a:solidFill>
                  <a:srgbClr val="D38D4A"/>
                </a:solidFill>
                <a:latin typeface="Times"/>
                <a:ea typeface="Times"/>
                <a:cs typeface="Times"/>
                <a:sym typeface="Times"/>
              </a:rPr>
              <a:t>NAGY IMRE - ÁDÁM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7500939" y="6396862"/>
            <a:ext cx="3463921" cy="477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61">
                <a:solidFill>
                  <a:srgbClr val="D38D4A"/>
                </a:solidFill>
                <a:latin typeface="Times"/>
                <a:ea typeface="Times"/>
                <a:cs typeface="Times"/>
                <a:sym typeface="Times"/>
              </a:rPr>
              <a:t>JÁSZAI MARI - ÉVA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6705966" y="7560012"/>
            <a:ext cx="5184893" cy="643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7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99">
                <a:solidFill>
                  <a:srgbClr val="D38D4A"/>
                </a:solidFill>
                <a:latin typeface="Times"/>
                <a:ea typeface="Times"/>
                <a:cs typeface="Times"/>
                <a:sym typeface="Times"/>
              </a:rPr>
              <a:t>A legnagyobb magyar tragika.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12979804" y="7560012"/>
            <a:ext cx="4813658" cy="643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7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99">
                <a:solidFill>
                  <a:srgbClr val="D38D4A"/>
                </a:solidFill>
                <a:latin typeface="Times"/>
                <a:ea typeface="Times"/>
                <a:cs typeface="Times"/>
                <a:sym typeface="Times"/>
              </a:rPr>
              <a:t>Daliás termetű színpadi hős.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644A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 rot="5400000">
            <a:off x="6328428" y="-305822"/>
            <a:ext cx="9824397" cy="12318993"/>
          </a:xfrm>
          <a:custGeom>
            <a:rect b="b" l="l" r="r" t="t"/>
            <a:pathLst>
              <a:path extrusionOk="0" h="12318993" w="9824397">
                <a:moveTo>
                  <a:pt x="0" y="0"/>
                </a:moveTo>
                <a:lnTo>
                  <a:pt x="9824396" y="0"/>
                </a:lnTo>
                <a:lnTo>
                  <a:pt x="9824396" y="12318993"/>
                </a:lnTo>
                <a:lnTo>
                  <a:pt x="0" y="12318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7088010" y="2009440"/>
            <a:ext cx="9232200" cy="25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55">
                <a:solidFill>
                  <a:srgbClr val="634828"/>
                </a:solidFill>
                <a:latin typeface="Arial"/>
                <a:ea typeface="Arial"/>
                <a:cs typeface="Arial"/>
                <a:sym typeface="Arial"/>
              </a:rPr>
              <a:t>Paulay Ede - a szerzetesrendtől a főigazgatói székig</a:t>
            </a:r>
            <a:endParaRPr sz="100"/>
          </a:p>
        </p:txBody>
      </p:sp>
      <p:sp>
        <p:nvSpPr>
          <p:cNvPr id="118" name="Google Shape;118;p4"/>
          <p:cNvSpPr txBox="1"/>
          <p:nvPr/>
        </p:nvSpPr>
        <p:spPr>
          <a:xfrm>
            <a:off x="6927009" y="4502140"/>
            <a:ext cx="9554100" cy="57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7882" lvl="1" marL="615765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Clr>
                <a:srgbClr val="634828"/>
              </a:buClr>
              <a:buSzPts val="2852"/>
              <a:buFont typeface="Arial"/>
              <a:buChar char="•"/>
            </a:pPr>
            <a:r>
              <a:rPr b="0" i="0" lang="en-US" sz="2852" u="none" cap="none" strike="noStrike">
                <a:solidFill>
                  <a:srgbClr val="634828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1836-1894</a:t>
            </a:r>
            <a:endParaRPr/>
          </a:p>
          <a:p>
            <a:pPr indent="-307882" lvl="1" marL="615765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Clr>
                <a:srgbClr val="634828"/>
              </a:buClr>
              <a:buSzPts val="2852"/>
              <a:buFont typeface="Arial"/>
              <a:buChar char="•"/>
            </a:pPr>
            <a:r>
              <a:rPr b="0" i="0" lang="en-US" sz="2852" u="none" cap="none" strike="noStrike">
                <a:solidFill>
                  <a:srgbClr val="634828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színész, rendező, dramaturg, fordító, színészpedagógus</a:t>
            </a:r>
            <a:endParaRPr/>
          </a:p>
          <a:p>
            <a:pPr indent="-307882" lvl="1" marL="615765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Clr>
                <a:srgbClr val="634828"/>
              </a:buClr>
              <a:buSzPts val="2852"/>
              <a:buFont typeface="Arial"/>
              <a:buChar char="•"/>
            </a:pPr>
            <a:r>
              <a:rPr b="0" i="0" lang="en-US" sz="2852" u="none" cap="none" strike="noStrike">
                <a:solidFill>
                  <a:srgbClr val="634828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1878-tól a Nemzeti Színház főigazgatója.</a:t>
            </a:r>
            <a:endParaRPr/>
          </a:p>
          <a:p>
            <a:pPr indent="-307882" lvl="1" marL="615765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Clr>
                <a:srgbClr val="634828"/>
              </a:buClr>
              <a:buSzPts val="2852"/>
              <a:buFont typeface="Arial"/>
              <a:buChar char="•"/>
            </a:pPr>
            <a:r>
              <a:rPr b="0" i="0" lang="en-US" sz="2852" u="none" cap="none" strike="noStrike">
                <a:solidFill>
                  <a:srgbClr val="634828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1882-től a Kisfaludy Társaság tagja.</a:t>
            </a:r>
            <a:endParaRPr/>
          </a:p>
          <a:p>
            <a:pPr indent="-307882" lvl="1" marL="615765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Clr>
                <a:srgbClr val="634828"/>
              </a:buClr>
              <a:buSzPts val="2852"/>
              <a:buFont typeface="Arial"/>
              <a:buChar char="•"/>
            </a:pPr>
            <a:r>
              <a:rPr b="0" i="0" lang="en-US" sz="2852" u="none" cap="none" strike="noStrike">
                <a:solidFill>
                  <a:srgbClr val="634828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1893-tól a Színművészeti Akadémia igazgatója.</a:t>
            </a:r>
            <a:endParaRPr/>
          </a:p>
          <a:p>
            <a:pPr indent="0" lvl="0" marL="0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52">
              <a:solidFill>
                <a:srgbClr val="634828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2">
                <a:solidFill>
                  <a:srgbClr val="634828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Jelentősebb rendezései:</a:t>
            </a:r>
            <a:endParaRPr sz="2852">
              <a:solidFill>
                <a:srgbClr val="634828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07882" lvl="1" marL="615765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Clr>
                <a:srgbClr val="634828"/>
              </a:buClr>
              <a:buSzPts val="2852"/>
              <a:buFont typeface="Arial"/>
              <a:buChar char="•"/>
            </a:pPr>
            <a:r>
              <a:rPr b="0" i="0" lang="en-US" sz="2852" u="none" cap="none" strike="noStrike">
                <a:solidFill>
                  <a:srgbClr val="634828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Vörösmarty: Csongor és Tünde</a:t>
            </a:r>
            <a:endParaRPr/>
          </a:p>
          <a:p>
            <a:pPr indent="-307882" lvl="1" marL="615765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Clr>
                <a:srgbClr val="634828"/>
              </a:buClr>
              <a:buSzPts val="2852"/>
              <a:buFont typeface="Arial"/>
              <a:buChar char="•"/>
            </a:pPr>
            <a:r>
              <a:rPr b="0" i="0" lang="en-US" sz="2852" u="none" cap="none" strike="noStrike">
                <a:solidFill>
                  <a:srgbClr val="634828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Katona József: Bánk Bán</a:t>
            </a:r>
            <a:endParaRPr/>
          </a:p>
          <a:p>
            <a:pPr indent="-307882" lvl="1" marL="615765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Clr>
                <a:srgbClr val="634828"/>
              </a:buClr>
              <a:buSzPts val="2852"/>
              <a:buFont typeface="Arial"/>
              <a:buChar char="•"/>
            </a:pPr>
            <a:r>
              <a:rPr b="0" i="0" lang="en-US" sz="2852" u="none" cap="none" strike="noStrike">
                <a:solidFill>
                  <a:srgbClr val="634828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Madách: Az ember tragédiája</a:t>
            </a:r>
            <a:endParaRPr/>
          </a:p>
        </p:txBody>
      </p:sp>
      <p:sp>
        <p:nvSpPr>
          <p:cNvPr id="119" name="Google Shape;119;p4"/>
          <p:cNvSpPr/>
          <p:nvPr/>
        </p:nvSpPr>
        <p:spPr>
          <a:xfrm>
            <a:off x="-181167" y="-359433"/>
            <a:ext cx="6947977" cy="10739097"/>
          </a:xfrm>
          <a:custGeom>
            <a:rect b="b" l="l" r="r" t="t"/>
            <a:pathLst>
              <a:path extrusionOk="0" h="8300890" w="5370507">
                <a:moveTo>
                  <a:pt x="5364446" y="494107"/>
                </a:moveTo>
                <a:cubicBezTo>
                  <a:pt x="5351535" y="516546"/>
                  <a:pt x="5303092" y="706527"/>
                  <a:pt x="5317390" y="748787"/>
                </a:cubicBezTo>
                <a:cubicBezTo>
                  <a:pt x="5332862" y="740746"/>
                  <a:pt x="5258170" y="859298"/>
                  <a:pt x="5296690" y="1003280"/>
                </a:cubicBezTo>
                <a:cubicBezTo>
                  <a:pt x="5285699" y="1029645"/>
                  <a:pt x="5356550" y="1056385"/>
                  <a:pt x="5350681" y="1112108"/>
                </a:cubicBezTo>
                <a:cubicBezTo>
                  <a:pt x="5340331" y="1140343"/>
                  <a:pt x="5302772" y="1131180"/>
                  <a:pt x="5332862" y="1169513"/>
                </a:cubicBezTo>
                <a:cubicBezTo>
                  <a:pt x="5339158" y="1293861"/>
                  <a:pt x="5379413" y="1340796"/>
                  <a:pt x="5251128" y="1685231"/>
                </a:cubicBezTo>
                <a:cubicBezTo>
                  <a:pt x="5226159" y="1679434"/>
                  <a:pt x="5158189" y="2058275"/>
                  <a:pt x="5064290" y="2341564"/>
                </a:cubicBezTo>
                <a:cubicBezTo>
                  <a:pt x="5077842" y="2395043"/>
                  <a:pt x="5092887" y="2419539"/>
                  <a:pt x="5061196" y="2517708"/>
                </a:cubicBezTo>
                <a:cubicBezTo>
                  <a:pt x="5066745" y="2542391"/>
                  <a:pt x="5120630" y="2586520"/>
                  <a:pt x="5092567" y="2651780"/>
                </a:cubicBezTo>
                <a:cubicBezTo>
                  <a:pt x="5062797" y="2775006"/>
                  <a:pt x="5064183" y="3062035"/>
                  <a:pt x="5101316" y="3108221"/>
                </a:cubicBezTo>
                <a:cubicBezTo>
                  <a:pt x="5122764" y="3095319"/>
                  <a:pt x="5047645" y="3339714"/>
                  <a:pt x="5087018" y="3352804"/>
                </a:cubicBezTo>
                <a:cubicBezTo>
                  <a:pt x="5074214" y="3437136"/>
                  <a:pt x="5125218" y="3486127"/>
                  <a:pt x="5015527" y="3664515"/>
                </a:cubicBezTo>
                <a:cubicBezTo>
                  <a:pt x="4929844" y="3754270"/>
                  <a:pt x="5032919" y="3825887"/>
                  <a:pt x="4949264" y="3953788"/>
                </a:cubicBezTo>
                <a:cubicBezTo>
                  <a:pt x="4983303" y="4003528"/>
                  <a:pt x="4898473" y="4036812"/>
                  <a:pt x="4959401" y="4271296"/>
                </a:cubicBezTo>
                <a:cubicBezTo>
                  <a:pt x="4967404" y="4285134"/>
                  <a:pt x="4920348" y="4357125"/>
                  <a:pt x="4906156" y="4418457"/>
                </a:cubicBezTo>
                <a:cubicBezTo>
                  <a:pt x="4944356" y="4491570"/>
                  <a:pt x="4902102" y="4486708"/>
                  <a:pt x="4889084" y="4613861"/>
                </a:cubicBezTo>
                <a:cubicBezTo>
                  <a:pt x="4819407" y="4709413"/>
                  <a:pt x="4821754" y="4753729"/>
                  <a:pt x="4755705" y="4897525"/>
                </a:cubicBezTo>
                <a:cubicBezTo>
                  <a:pt x="4774912" y="4886866"/>
                  <a:pt x="4798386" y="4958109"/>
                  <a:pt x="4741940" y="5125091"/>
                </a:cubicBezTo>
                <a:cubicBezTo>
                  <a:pt x="4738206" y="5154074"/>
                  <a:pt x="4662020" y="5182123"/>
                  <a:pt x="4643240" y="5248317"/>
                </a:cubicBezTo>
                <a:cubicBezTo>
                  <a:pt x="4617951" y="5278235"/>
                  <a:pt x="4669489" y="5325544"/>
                  <a:pt x="4612189" y="5327039"/>
                </a:cubicBezTo>
                <a:cubicBezTo>
                  <a:pt x="4619445" y="5395104"/>
                  <a:pt x="4573136" y="5378835"/>
                  <a:pt x="4561612" y="5408380"/>
                </a:cubicBezTo>
                <a:cubicBezTo>
                  <a:pt x="4597998" y="5448022"/>
                  <a:pt x="4570682" y="5439794"/>
                  <a:pt x="4600238" y="5462233"/>
                </a:cubicBezTo>
                <a:cubicBezTo>
                  <a:pt x="4598318" y="5568443"/>
                  <a:pt x="4510181" y="5721775"/>
                  <a:pt x="4515516" y="5853789"/>
                </a:cubicBezTo>
                <a:cubicBezTo>
                  <a:pt x="4484892" y="5983373"/>
                  <a:pt x="4507086" y="6036291"/>
                  <a:pt x="4462912" y="6178216"/>
                </a:cubicBezTo>
                <a:cubicBezTo>
                  <a:pt x="4494176" y="6195045"/>
                  <a:pt x="4471768" y="6215240"/>
                  <a:pt x="4435595" y="6330052"/>
                </a:cubicBezTo>
                <a:cubicBezTo>
                  <a:pt x="4473902" y="6368011"/>
                  <a:pt x="4459604" y="6454586"/>
                  <a:pt x="4419483" y="6555935"/>
                </a:cubicBezTo>
                <a:cubicBezTo>
                  <a:pt x="4487453" y="6625495"/>
                  <a:pt x="4448187" y="6843338"/>
                  <a:pt x="4410840" y="6930288"/>
                </a:cubicBezTo>
                <a:cubicBezTo>
                  <a:pt x="4421938" y="7002279"/>
                  <a:pt x="4403585" y="7078571"/>
                  <a:pt x="4357489" y="7142708"/>
                </a:cubicBezTo>
                <a:cubicBezTo>
                  <a:pt x="4325158" y="7291178"/>
                  <a:pt x="4312993" y="7414031"/>
                  <a:pt x="4180041" y="7564931"/>
                </a:cubicBezTo>
                <a:cubicBezTo>
                  <a:pt x="4142589" y="7681051"/>
                  <a:pt x="4145790" y="7756595"/>
                  <a:pt x="4072058" y="7911610"/>
                </a:cubicBezTo>
                <a:cubicBezTo>
                  <a:pt x="4042714" y="7966398"/>
                  <a:pt x="4007609" y="7905252"/>
                  <a:pt x="4014118" y="8003047"/>
                </a:cubicBezTo>
                <a:cubicBezTo>
                  <a:pt x="3972717" y="8030535"/>
                  <a:pt x="4026069" y="8116924"/>
                  <a:pt x="3930569" y="8190411"/>
                </a:cubicBezTo>
                <a:cubicBezTo>
                  <a:pt x="3946361" y="8279044"/>
                  <a:pt x="3989363" y="8318833"/>
                  <a:pt x="3812235" y="8293255"/>
                </a:cubicBezTo>
                <a:cubicBezTo>
                  <a:pt x="2641595" y="8289142"/>
                  <a:pt x="1499658" y="8305410"/>
                  <a:pt x="274599" y="8287085"/>
                </a:cubicBezTo>
                <a:cubicBezTo>
                  <a:pt x="205029" y="8275866"/>
                  <a:pt x="36438" y="8379285"/>
                  <a:pt x="73250" y="8135810"/>
                </a:cubicBezTo>
                <a:cubicBezTo>
                  <a:pt x="82427" y="5713921"/>
                  <a:pt x="58526" y="3229951"/>
                  <a:pt x="62900" y="815355"/>
                </a:cubicBezTo>
                <a:cubicBezTo>
                  <a:pt x="193292" y="-209435"/>
                  <a:pt x="-1185099" y="62535"/>
                  <a:pt x="4347352" y="5877"/>
                </a:cubicBezTo>
                <a:cubicBezTo>
                  <a:pt x="4647188" y="17845"/>
                  <a:pt x="5080082" y="-23507"/>
                  <a:pt x="5349188" y="21771"/>
                </a:cubicBezTo>
                <a:cubicBezTo>
                  <a:pt x="5379922" y="41031"/>
                  <a:pt x="5370016" y="453343"/>
                  <a:pt x="5364446" y="494107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270" r="-227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644A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/>
          <p:nvPr/>
        </p:nvSpPr>
        <p:spPr>
          <a:xfrm>
            <a:off x="1999110" y="4901954"/>
            <a:ext cx="2763264" cy="259056"/>
          </a:xfrm>
          <a:custGeom>
            <a:rect b="b" l="l" r="r" t="t"/>
            <a:pathLst>
              <a:path extrusionOk="0" h="259056" w="2763264">
                <a:moveTo>
                  <a:pt x="0" y="0"/>
                </a:moveTo>
                <a:lnTo>
                  <a:pt x="2763264" y="0"/>
                </a:lnTo>
                <a:lnTo>
                  <a:pt x="2763264" y="259056"/>
                </a:lnTo>
                <a:lnTo>
                  <a:pt x="0" y="259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1028700" y="2089232"/>
            <a:ext cx="16230600" cy="1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200">
                <a:solidFill>
                  <a:srgbClr val="EBC8A0"/>
                </a:solidFill>
                <a:latin typeface="Arial"/>
                <a:ea typeface="Arial"/>
                <a:cs typeface="Arial"/>
                <a:sym typeface="Arial"/>
              </a:rPr>
              <a:t>Németh Antal rendezése</a:t>
            </a:r>
            <a:endParaRPr sz="9200"/>
          </a:p>
        </p:txBody>
      </p:sp>
      <p:sp>
        <p:nvSpPr>
          <p:cNvPr id="126" name="Google Shape;126;p5"/>
          <p:cNvSpPr txBox="1"/>
          <p:nvPr/>
        </p:nvSpPr>
        <p:spPr>
          <a:xfrm>
            <a:off x="1162791" y="4057219"/>
            <a:ext cx="4435902" cy="520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3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Előadások</a:t>
            </a:r>
            <a:endParaRPr/>
          </a:p>
        </p:txBody>
      </p:sp>
      <p:sp>
        <p:nvSpPr>
          <p:cNvPr id="127" name="Google Shape;127;p5"/>
          <p:cNvSpPr txBox="1"/>
          <p:nvPr/>
        </p:nvSpPr>
        <p:spPr>
          <a:xfrm>
            <a:off x="1165899" y="5541973"/>
            <a:ext cx="4435902" cy="2663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1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Itthon és Európában is voltak bemutatói. Pájája csúcspontja az 1937. 10. 21-én bemutatott nagyszabású rendezése volt a Nemzeti Színház 100 éves évfordulójára. </a:t>
            </a:r>
            <a:endParaRPr/>
          </a:p>
        </p:txBody>
      </p:sp>
      <p:sp>
        <p:nvSpPr>
          <p:cNvPr id="128" name="Google Shape;128;p5"/>
          <p:cNvSpPr txBox="1"/>
          <p:nvPr/>
        </p:nvSpPr>
        <p:spPr>
          <a:xfrm>
            <a:off x="6638412" y="4057219"/>
            <a:ext cx="4435902" cy="520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3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Színpadkép</a:t>
            </a:r>
            <a:endParaRPr/>
          </a:p>
        </p:txBody>
      </p:sp>
      <p:sp>
        <p:nvSpPr>
          <p:cNvPr id="129" name="Google Shape;129;p5"/>
          <p:cNvSpPr txBox="1"/>
          <p:nvPr/>
        </p:nvSpPr>
        <p:spPr>
          <a:xfrm>
            <a:off x="6411426" y="5541973"/>
            <a:ext cx="4889874" cy="3806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21008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forgószínpad</a:t>
            </a:r>
            <a:endParaRPr/>
          </a:p>
          <a:p>
            <a:pPr indent="-269874" lvl="1" marL="539749" marR="0" rtl="0" algn="l">
              <a:lnSpc>
                <a:spcPct val="121008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mozgalmasság</a:t>
            </a:r>
            <a:endParaRPr/>
          </a:p>
          <a:p>
            <a:pPr indent="-269874" lvl="1" marL="539749" marR="0" rtl="0" algn="l">
              <a:lnSpc>
                <a:spcPct val="121008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sok szereplő</a:t>
            </a:r>
            <a:endParaRPr/>
          </a:p>
          <a:p>
            <a:pPr indent="-269874" lvl="1" marL="539749" marR="0" rtl="0" algn="l">
              <a:lnSpc>
                <a:spcPct val="121008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táncbetétek: Milloss Aurél</a:t>
            </a:r>
            <a:endParaRPr/>
          </a:p>
          <a:p>
            <a:pPr indent="-269874" lvl="1" marL="539749" marR="0" rtl="0" algn="l">
              <a:lnSpc>
                <a:spcPct val="121008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világítás, háttérvetítés</a:t>
            </a:r>
            <a:endParaRPr/>
          </a:p>
          <a:p>
            <a:pPr indent="-269874" lvl="1" marL="539749" marR="0" rtl="0" algn="l">
              <a:lnSpc>
                <a:spcPct val="121008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díszlettervezők: Horváth János és Varga Mátyás</a:t>
            </a:r>
            <a:endParaRPr/>
          </a:p>
          <a:p>
            <a:pPr indent="-269874" lvl="1" marL="539749" marR="0" rtl="0" algn="l">
              <a:lnSpc>
                <a:spcPct val="121008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jelmeztervező: Nagyajtay Teréz</a:t>
            </a:r>
            <a:endParaRPr/>
          </a:p>
          <a:p>
            <a:pPr indent="-269874" lvl="1" marL="539749" marR="0" rtl="0" algn="l">
              <a:lnSpc>
                <a:spcPct val="121008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zene: Farkas Ferenc</a:t>
            </a:r>
            <a:endParaRPr/>
          </a:p>
        </p:txBody>
      </p:sp>
      <p:sp>
        <p:nvSpPr>
          <p:cNvPr id="130" name="Google Shape;130;p5"/>
          <p:cNvSpPr txBox="1"/>
          <p:nvPr/>
        </p:nvSpPr>
        <p:spPr>
          <a:xfrm>
            <a:off x="12112539" y="4057219"/>
            <a:ext cx="4435902" cy="520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3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Előtanulmányok</a:t>
            </a:r>
            <a:endParaRPr/>
          </a:p>
        </p:txBody>
      </p:sp>
      <p:sp>
        <p:nvSpPr>
          <p:cNvPr id="131" name="Google Shape;131;p5"/>
          <p:cNvSpPr txBox="1"/>
          <p:nvPr/>
        </p:nvSpPr>
        <p:spPr>
          <a:xfrm>
            <a:off x="12044443" y="5541973"/>
            <a:ext cx="4572093" cy="2663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1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8 megvalósult és 4 tervben maradt rendezésről tudunk. 1935-ben a Magyar Rádióban a mű hangjáték változata hangzott el. A budapesti előadás 1937-ben, Hamburgban volt. </a:t>
            </a:r>
            <a:endParaRPr/>
          </a:p>
        </p:txBody>
      </p:sp>
      <p:sp>
        <p:nvSpPr>
          <p:cNvPr id="132" name="Google Shape;132;p5"/>
          <p:cNvSpPr/>
          <p:nvPr/>
        </p:nvSpPr>
        <p:spPr>
          <a:xfrm>
            <a:off x="7474731" y="4901954"/>
            <a:ext cx="2763264" cy="259056"/>
          </a:xfrm>
          <a:custGeom>
            <a:rect b="b" l="l" r="r" t="t"/>
            <a:pathLst>
              <a:path extrusionOk="0" h="259056" w="2763264">
                <a:moveTo>
                  <a:pt x="0" y="0"/>
                </a:moveTo>
                <a:lnTo>
                  <a:pt x="2763264" y="0"/>
                </a:lnTo>
                <a:lnTo>
                  <a:pt x="2763264" y="259056"/>
                </a:lnTo>
                <a:lnTo>
                  <a:pt x="0" y="259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12948858" y="4901954"/>
            <a:ext cx="2763264" cy="259056"/>
          </a:xfrm>
          <a:custGeom>
            <a:rect b="b" l="l" r="r" t="t"/>
            <a:pathLst>
              <a:path extrusionOk="0" h="259056" w="2763264">
                <a:moveTo>
                  <a:pt x="0" y="0"/>
                </a:moveTo>
                <a:lnTo>
                  <a:pt x="2763264" y="0"/>
                </a:lnTo>
                <a:lnTo>
                  <a:pt x="2763264" y="259056"/>
                </a:lnTo>
                <a:lnTo>
                  <a:pt x="0" y="259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-152613" y="-267320"/>
            <a:ext cx="10629085" cy="1761545"/>
          </a:xfrm>
          <a:custGeom>
            <a:rect b="b" l="l" r="r" t="t"/>
            <a:pathLst>
              <a:path extrusionOk="0" h="3339127" w="16615703">
                <a:moveTo>
                  <a:pt x="16615147" y="2954628"/>
                </a:moveTo>
                <a:cubicBezTo>
                  <a:pt x="16606257" y="2120141"/>
                  <a:pt x="16499582" y="991998"/>
                  <a:pt x="16499582" y="159623"/>
                </a:cubicBezTo>
                <a:cubicBezTo>
                  <a:pt x="16499582" y="146947"/>
                  <a:pt x="16508471" y="134271"/>
                  <a:pt x="16508471" y="123708"/>
                </a:cubicBezTo>
                <a:cubicBezTo>
                  <a:pt x="16499582" y="121596"/>
                  <a:pt x="16490692" y="121596"/>
                  <a:pt x="16481803" y="119483"/>
                </a:cubicBezTo>
                <a:cubicBezTo>
                  <a:pt x="16481803" y="119483"/>
                  <a:pt x="16472912" y="121596"/>
                  <a:pt x="16472912" y="123708"/>
                </a:cubicBezTo>
                <a:cubicBezTo>
                  <a:pt x="16455133" y="134271"/>
                  <a:pt x="16419574" y="134271"/>
                  <a:pt x="16384015" y="134271"/>
                </a:cubicBezTo>
                <a:cubicBezTo>
                  <a:pt x="16339567" y="132159"/>
                  <a:pt x="16295118" y="121596"/>
                  <a:pt x="16241780" y="125821"/>
                </a:cubicBezTo>
                <a:cubicBezTo>
                  <a:pt x="16224002" y="127934"/>
                  <a:pt x="16188443" y="123708"/>
                  <a:pt x="16179553" y="119483"/>
                </a:cubicBezTo>
                <a:cubicBezTo>
                  <a:pt x="16152884" y="111033"/>
                  <a:pt x="16117324" y="111033"/>
                  <a:pt x="16081767" y="115258"/>
                </a:cubicBezTo>
                <a:cubicBezTo>
                  <a:pt x="16063988" y="117370"/>
                  <a:pt x="16046208" y="115258"/>
                  <a:pt x="16028428" y="115258"/>
                </a:cubicBezTo>
                <a:cubicBezTo>
                  <a:pt x="16001759" y="115258"/>
                  <a:pt x="15966200" y="113145"/>
                  <a:pt x="15939531" y="111033"/>
                </a:cubicBezTo>
                <a:cubicBezTo>
                  <a:pt x="15930643" y="111033"/>
                  <a:pt x="15912862" y="108920"/>
                  <a:pt x="15903973" y="108920"/>
                </a:cubicBezTo>
                <a:cubicBezTo>
                  <a:pt x="15877303" y="106807"/>
                  <a:pt x="15850634" y="100469"/>
                  <a:pt x="15823966" y="108920"/>
                </a:cubicBezTo>
                <a:cubicBezTo>
                  <a:pt x="15823966" y="108920"/>
                  <a:pt x="15806185" y="108920"/>
                  <a:pt x="15797297" y="106807"/>
                </a:cubicBezTo>
                <a:cubicBezTo>
                  <a:pt x="15788407" y="102582"/>
                  <a:pt x="15779519" y="96244"/>
                  <a:pt x="15770628" y="92019"/>
                </a:cubicBezTo>
                <a:cubicBezTo>
                  <a:pt x="15752849" y="85681"/>
                  <a:pt x="15752849" y="75118"/>
                  <a:pt x="15726179" y="70893"/>
                </a:cubicBezTo>
                <a:cubicBezTo>
                  <a:pt x="15708401" y="68780"/>
                  <a:pt x="15699510" y="66667"/>
                  <a:pt x="15690622" y="62442"/>
                </a:cubicBezTo>
                <a:cubicBezTo>
                  <a:pt x="15690622" y="60330"/>
                  <a:pt x="15672840" y="58217"/>
                  <a:pt x="15672840" y="56104"/>
                </a:cubicBezTo>
                <a:lnTo>
                  <a:pt x="15646173" y="49766"/>
                </a:lnTo>
                <a:cubicBezTo>
                  <a:pt x="15637282" y="45541"/>
                  <a:pt x="15628393" y="39203"/>
                  <a:pt x="15610613" y="37091"/>
                </a:cubicBezTo>
                <a:cubicBezTo>
                  <a:pt x="15575055" y="30753"/>
                  <a:pt x="15566164" y="22302"/>
                  <a:pt x="15583945" y="11739"/>
                </a:cubicBezTo>
                <a:cubicBezTo>
                  <a:pt x="15557276" y="9627"/>
                  <a:pt x="15539496" y="5401"/>
                  <a:pt x="15512828" y="5401"/>
                </a:cubicBezTo>
                <a:cubicBezTo>
                  <a:pt x="15406151" y="7514"/>
                  <a:pt x="15290586" y="11739"/>
                  <a:pt x="15183909" y="13852"/>
                </a:cubicBezTo>
                <a:cubicBezTo>
                  <a:pt x="15166130" y="13852"/>
                  <a:pt x="15139460" y="15964"/>
                  <a:pt x="15130571" y="18077"/>
                </a:cubicBezTo>
                <a:cubicBezTo>
                  <a:pt x="15059453" y="28640"/>
                  <a:pt x="14988336" y="20190"/>
                  <a:pt x="14917218" y="18077"/>
                </a:cubicBezTo>
                <a:cubicBezTo>
                  <a:pt x="14863880" y="18077"/>
                  <a:pt x="14810542" y="11739"/>
                  <a:pt x="14757204" y="9627"/>
                </a:cubicBezTo>
                <a:cubicBezTo>
                  <a:pt x="14694976" y="7514"/>
                  <a:pt x="14641638" y="9627"/>
                  <a:pt x="14579411" y="7514"/>
                </a:cubicBezTo>
                <a:cubicBezTo>
                  <a:pt x="14570521" y="7514"/>
                  <a:pt x="14561630" y="5401"/>
                  <a:pt x="14552742" y="3289"/>
                </a:cubicBezTo>
                <a:cubicBezTo>
                  <a:pt x="14534962" y="-1364"/>
                  <a:pt x="14499403" y="-94"/>
                  <a:pt x="14481624" y="1176"/>
                </a:cubicBezTo>
                <a:cubicBezTo>
                  <a:pt x="14454955" y="5401"/>
                  <a:pt x="14446065" y="11739"/>
                  <a:pt x="14428285" y="18077"/>
                </a:cubicBezTo>
                <a:cubicBezTo>
                  <a:pt x="14383836" y="20190"/>
                  <a:pt x="14321609" y="22302"/>
                  <a:pt x="14277161" y="28640"/>
                </a:cubicBezTo>
                <a:cubicBezTo>
                  <a:pt x="14241603" y="32865"/>
                  <a:pt x="14223825" y="34978"/>
                  <a:pt x="14197155" y="30753"/>
                </a:cubicBezTo>
                <a:lnTo>
                  <a:pt x="14188264" y="32865"/>
                </a:lnTo>
                <a:cubicBezTo>
                  <a:pt x="14206043" y="37091"/>
                  <a:pt x="14214934" y="43429"/>
                  <a:pt x="14232712" y="47654"/>
                </a:cubicBezTo>
                <a:cubicBezTo>
                  <a:pt x="14206043" y="49766"/>
                  <a:pt x="14170485" y="53992"/>
                  <a:pt x="14152706" y="51879"/>
                </a:cubicBezTo>
                <a:cubicBezTo>
                  <a:pt x="14108258" y="49766"/>
                  <a:pt x="14090479" y="53992"/>
                  <a:pt x="14054919" y="58217"/>
                </a:cubicBezTo>
                <a:cubicBezTo>
                  <a:pt x="14019361" y="64555"/>
                  <a:pt x="13974913" y="68780"/>
                  <a:pt x="13939353" y="73005"/>
                </a:cubicBezTo>
                <a:cubicBezTo>
                  <a:pt x="13930464" y="73005"/>
                  <a:pt x="13921573" y="73005"/>
                  <a:pt x="13912685" y="70893"/>
                </a:cubicBezTo>
                <a:cubicBezTo>
                  <a:pt x="13903794" y="70893"/>
                  <a:pt x="13894905" y="68780"/>
                  <a:pt x="13894905" y="68780"/>
                </a:cubicBezTo>
                <a:cubicBezTo>
                  <a:pt x="13850457" y="73005"/>
                  <a:pt x="13806008" y="77231"/>
                  <a:pt x="13761560" y="73005"/>
                </a:cubicBezTo>
                <a:cubicBezTo>
                  <a:pt x="13752670" y="73005"/>
                  <a:pt x="13752670" y="75118"/>
                  <a:pt x="13743779" y="75118"/>
                </a:cubicBezTo>
                <a:cubicBezTo>
                  <a:pt x="13690443" y="79343"/>
                  <a:pt x="13654884" y="94132"/>
                  <a:pt x="13583766" y="94132"/>
                </a:cubicBezTo>
                <a:cubicBezTo>
                  <a:pt x="13530428" y="94132"/>
                  <a:pt x="13477090" y="104695"/>
                  <a:pt x="13423752" y="104695"/>
                </a:cubicBezTo>
                <a:cubicBezTo>
                  <a:pt x="13361524" y="106807"/>
                  <a:pt x="13308186" y="111033"/>
                  <a:pt x="13254848" y="117370"/>
                </a:cubicBezTo>
                <a:cubicBezTo>
                  <a:pt x="13237069" y="119483"/>
                  <a:pt x="13219289" y="119483"/>
                  <a:pt x="13210400" y="119483"/>
                </a:cubicBezTo>
                <a:cubicBezTo>
                  <a:pt x="13165951" y="115258"/>
                  <a:pt x="13139281" y="121596"/>
                  <a:pt x="13121503" y="127934"/>
                </a:cubicBezTo>
                <a:cubicBezTo>
                  <a:pt x="13077054" y="142722"/>
                  <a:pt x="13005936" y="146947"/>
                  <a:pt x="12943709" y="151173"/>
                </a:cubicBezTo>
                <a:cubicBezTo>
                  <a:pt x="12863702" y="155398"/>
                  <a:pt x="12783694" y="157510"/>
                  <a:pt x="12703688" y="159623"/>
                </a:cubicBezTo>
                <a:cubicBezTo>
                  <a:pt x="12694797" y="159623"/>
                  <a:pt x="12685908" y="165961"/>
                  <a:pt x="12668130" y="168074"/>
                </a:cubicBezTo>
                <a:cubicBezTo>
                  <a:pt x="12659239" y="168074"/>
                  <a:pt x="12650349" y="165961"/>
                  <a:pt x="12650349" y="165961"/>
                </a:cubicBezTo>
                <a:cubicBezTo>
                  <a:pt x="12605901" y="178637"/>
                  <a:pt x="12579233" y="197650"/>
                  <a:pt x="12490336" y="195538"/>
                </a:cubicBezTo>
                <a:lnTo>
                  <a:pt x="12481446" y="195538"/>
                </a:lnTo>
                <a:cubicBezTo>
                  <a:pt x="12410327" y="206101"/>
                  <a:pt x="12339210" y="201876"/>
                  <a:pt x="12276983" y="197650"/>
                </a:cubicBezTo>
                <a:cubicBezTo>
                  <a:pt x="12259203" y="197650"/>
                  <a:pt x="12232534" y="193425"/>
                  <a:pt x="12223645" y="189200"/>
                </a:cubicBezTo>
                <a:cubicBezTo>
                  <a:pt x="12196976" y="176524"/>
                  <a:pt x="12125858" y="172299"/>
                  <a:pt x="12072519" y="176524"/>
                </a:cubicBezTo>
                <a:cubicBezTo>
                  <a:pt x="12028071" y="180749"/>
                  <a:pt x="11983622" y="182862"/>
                  <a:pt x="11939174" y="187087"/>
                </a:cubicBezTo>
                <a:cubicBezTo>
                  <a:pt x="11868058" y="191312"/>
                  <a:pt x="11805829" y="193425"/>
                  <a:pt x="11734713" y="184975"/>
                </a:cubicBezTo>
                <a:cubicBezTo>
                  <a:pt x="11663595" y="176524"/>
                  <a:pt x="11610256" y="182862"/>
                  <a:pt x="11574698" y="201876"/>
                </a:cubicBezTo>
                <a:cubicBezTo>
                  <a:pt x="11548029" y="214551"/>
                  <a:pt x="11476912" y="216664"/>
                  <a:pt x="11432463" y="206101"/>
                </a:cubicBezTo>
                <a:cubicBezTo>
                  <a:pt x="11405793" y="199763"/>
                  <a:pt x="11388015" y="201876"/>
                  <a:pt x="11361346" y="206101"/>
                </a:cubicBezTo>
                <a:lnTo>
                  <a:pt x="11308008" y="218777"/>
                </a:lnTo>
                <a:cubicBezTo>
                  <a:pt x="11299118" y="220889"/>
                  <a:pt x="11281338" y="220889"/>
                  <a:pt x="11272449" y="220889"/>
                </a:cubicBezTo>
                <a:lnTo>
                  <a:pt x="11219111" y="220889"/>
                </a:lnTo>
                <a:cubicBezTo>
                  <a:pt x="11183552" y="220889"/>
                  <a:pt x="11147993" y="218777"/>
                  <a:pt x="11112435" y="216664"/>
                </a:cubicBezTo>
                <a:cubicBezTo>
                  <a:pt x="11067986" y="214551"/>
                  <a:pt x="11032427" y="208213"/>
                  <a:pt x="10987979" y="206101"/>
                </a:cubicBezTo>
                <a:cubicBezTo>
                  <a:pt x="10916862" y="203988"/>
                  <a:pt x="10899082" y="189200"/>
                  <a:pt x="10872414" y="178637"/>
                </a:cubicBezTo>
                <a:cubicBezTo>
                  <a:pt x="10854633" y="172299"/>
                  <a:pt x="10819075" y="163848"/>
                  <a:pt x="10783517" y="165961"/>
                </a:cubicBezTo>
                <a:cubicBezTo>
                  <a:pt x="10747958" y="170186"/>
                  <a:pt x="10712399" y="165961"/>
                  <a:pt x="10685730" y="163848"/>
                </a:cubicBezTo>
                <a:cubicBezTo>
                  <a:pt x="10676839" y="163848"/>
                  <a:pt x="10659061" y="161736"/>
                  <a:pt x="10650171" y="161736"/>
                </a:cubicBezTo>
                <a:cubicBezTo>
                  <a:pt x="10587943" y="157510"/>
                  <a:pt x="10543495" y="165961"/>
                  <a:pt x="10499046" y="176524"/>
                </a:cubicBezTo>
                <a:lnTo>
                  <a:pt x="10463488" y="184975"/>
                </a:lnTo>
                <a:cubicBezTo>
                  <a:pt x="10454598" y="187087"/>
                  <a:pt x="10454598" y="191312"/>
                  <a:pt x="10445709" y="193425"/>
                </a:cubicBezTo>
                <a:cubicBezTo>
                  <a:pt x="10392370" y="203988"/>
                  <a:pt x="10339032" y="199763"/>
                  <a:pt x="10276804" y="193425"/>
                </a:cubicBezTo>
                <a:cubicBezTo>
                  <a:pt x="10223466" y="187087"/>
                  <a:pt x="10161238" y="193425"/>
                  <a:pt x="10143459" y="206101"/>
                </a:cubicBezTo>
                <a:cubicBezTo>
                  <a:pt x="10134569" y="214551"/>
                  <a:pt x="10125680" y="220889"/>
                  <a:pt x="10081232" y="225114"/>
                </a:cubicBezTo>
                <a:cubicBezTo>
                  <a:pt x="10036783" y="231452"/>
                  <a:pt x="9983445" y="235678"/>
                  <a:pt x="9974555" y="250466"/>
                </a:cubicBezTo>
                <a:cubicBezTo>
                  <a:pt x="9974555" y="252579"/>
                  <a:pt x="9965665" y="254691"/>
                  <a:pt x="9956776" y="254691"/>
                </a:cubicBezTo>
                <a:cubicBezTo>
                  <a:pt x="9930107" y="256804"/>
                  <a:pt x="9912327" y="258916"/>
                  <a:pt x="9885659" y="261029"/>
                </a:cubicBezTo>
                <a:lnTo>
                  <a:pt x="9805652" y="261029"/>
                </a:lnTo>
                <a:cubicBezTo>
                  <a:pt x="9752314" y="258916"/>
                  <a:pt x="9698975" y="254691"/>
                  <a:pt x="9645637" y="252579"/>
                </a:cubicBezTo>
                <a:cubicBezTo>
                  <a:pt x="9583409" y="250466"/>
                  <a:pt x="9530071" y="258916"/>
                  <a:pt x="9467843" y="261029"/>
                </a:cubicBezTo>
                <a:lnTo>
                  <a:pt x="9458954" y="263142"/>
                </a:lnTo>
                <a:cubicBezTo>
                  <a:pt x="9441175" y="269480"/>
                  <a:pt x="9414506" y="267367"/>
                  <a:pt x="9396726" y="263142"/>
                </a:cubicBezTo>
                <a:cubicBezTo>
                  <a:pt x="9361167" y="254691"/>
                  <a:pt x="9298939" y="252579"/>
                  <a:pt x="9254491" y="256804"/>
                </a:cubicBezTo>
                <a:cubicBezTo>
                  <a:pt x="9201153" y="263142"/>
                  <a:pt x="9147815" y="267367"/>
                  <a:pt x="9094477" y="271592"/>
                </a:cubicBezTo>
                <a:cubicBezTo>
                  <a:pt x="9076697" y="271592"/>
                  <a:pt x="9058918" y="269480"/>
                  <a:pt x="9050029" y="269480"/>
                </a:cubicBezTo>
                <a:cubicBezTo>
                  <a:pt x="9032248" y="269480"/>
                  <a:pt x="9005580" y="267367"/>
                  <a:pt x="8996691" y="269480"/>
                </a:cubicBezTo>
                <a:cubicBezTo>
                  <a:pt x="8925573" y="282155"/>
                  <a:pt x="8854455" y="277930"/>
                  <a:pt x="8792227" y="269480"/>
                </a:cubicBezTo>
                <a:cubicBezTo>
                  <a:pt x="8756669" y="265254"/>
                  <a:pt x="8703330" y="261029"/>
                  <a:pt x="8685552" y="248353"/>
                </a:cubicBezTo>
                <a:cubicBezTo>
                  <a:pt x="8676662" y="239903"/>
                  <a:pt x="8641103" y="231452"/>
                  <a:pt x="8614434" y="225114"/>
                </a:cubicBezTo>
                <a:cubicBezTo>
                  <a:pt x="8569986" y="214551"/>
                  <a:pt x="8525537" y="199763"/>
                  <a:pt x="8445530" y="199763"/>
                </a:cubicBezTo>
                <a:cubicBezTo>
                  <a:pt x="8427751" y="199763"/>
                  <a:pt x="8409971" y="191312"/>
                  <a:pt x="8401081" y="193425"/>
                </a:cubicBezTo>
                <a:cubicBezTo>
                  <a:pt x="8365522" y="195538"/>
                  <a:pt x="8365522" y="191312"/>
                  <a:pt x="8347744" y="187087"/>
                </a:cubicBezTo>
                <a:cubicBezTo>
                  <a:pt x="8329964" y="182862"/>
                  <a:pt x="8303295" y="178637"/>
                  <a:pt x="8285516" y="172299"/>
                </a:cubicBezTo>
                <a:cubicBezTo>
                  <a:pt x="8258847" y="163848"/>
                  <a:pt x="8232177" y="153285"/>
                  <a:pt x="8205509" y="144835"/>
                </a:cubicBezTo>
                <a:cubicBezTo>
                  <a:pt x="8178839" y="136384"/>
                  <a:pt x="8161060" y="125821"/>
                  <a:pt x="8134391" y="117370"/>
                </a:cubicBezTo>
                <a:cubicBezTo>
                  <a:pt x="8125501" y="115258"/>
                  <a:pt x="8098832" y="113145"/>
                  <a:pt x="8089942" y="115258"/>
                </a:cubicBezTo>
                <a:lnTo>
                  <a:pt x="7983267" y="127934"/>
                </a:lnTo>
                <a:cubicBezTo>
                  <a:pt x="7965487" y="130046"/>
                  <a:pt x="7956598" y="134271"/>
                  <a:pt x="7947708" y="138497"/>
                </a:cubicBezTo>
                <a:lnTo>
                  <a:pt x="7938818" y="136384"/>
                </a:lnTo>
                <a:cubicBezTo>
                  <a:pt x="7947708" y="130046"/>
                  <a:pt x="7956598" y="123708"/>
                  <a:pt x="7965487" y="121596"/>
                </a:cubicBezTo>
                <a:lnTo>
                  <a:pt x="7858811" y="115258"/>
                </a:lnTo>
                <a:cubicBezTo>
                  <a:pt x="7832142" y="113145"/>
                  <a:pt x="7787693" y="113145"/>
                  <a:pt x="7769915" y="113145"/>
                </a:cubicBezTo>
                <a:lnTo>
                  <a:pt x="7627679" y="113145"/>
                </a:lnTo>
                <a:cubicBezTo>
                  <a:pt x="7574341" y="113145"/>
                  <a:pt x="7529893" y="111033"/>
                  <a:pt x="7476554" y="113145"/>
                </a:cubicBezTo>
                <a:cubicBezTo>
                  <a:pt x="7440996" y="115258"/>
                  <a:pt x="7414327" y="111033"/>
                  <a:pt x="7387657" y="106807"/>
                </a:cubicBezTo>
                <a:cubicBezTo>
                  <a:pt x="7316541" y="94132"/>
                  <a:pt x="7245423" y="79343"/>
                  <a:pt x="7147636" y="85681"/>
                </a:cubicBezTo>
                <a:cubicBezTo>
                  <a:pt x="7138747" y="85681"/>
                  <a:pt x="7120967" y="83568"/>
                  <a:pt x="7112078" y="81456"/>
                </a:cubicBezTo>
                <a:cubicBezTo>
                  <a:pt x="7085409" y="79343"/>
                  <a:pt x="7067630" y="75118"/>
                  <a:pt x="7032070" y="70893"/>
                </a:cubicBezTo>
                <a:cubicBezTo>
                  <a:pt x="7032070" y="77231"/>
                  <a:pt x="7032070" y="79343"/>
                  <a:pt x="7040961" y="83568"/>
                </a:cubicBezTo>
                <a:cubicBezTo>
                  <a:pt x="7023181" y="87794"/>
                  <a:pt x="7014291" y="85681"/>
                  <a:pt x="7005402" y="83568"/>
                </a:cubicBezTo>
                <a:cubicBezTo>
                  <a:pt x="6996512" y="85681"/>
                  <a:pt x="6987622" y="89906"/>
                  <a:pt x="6978733" y="89906"/>
                </a:cubicBezTo>
                <a:cubicBezTo>
                  <a:pt x="6934284" y="94132"/>
                  <a:pt x="6889836" y="96244"/>
                  <a:pt x="6845387" y="100469"/>
                </a:cubicBezTo>
                <a:cubicBezTo>
                  <a:pt x="6827608" y="102582"/>
                  <a:pt x="6809828" y="104695"/>
                  <a:pt x="6800939" y="106807"/>
                </a:cubicBezTo>
                <a:cubicBezTo>
                  <a:pt x="6765380" y="113145"/>
                  <a:pt x="6738712" y="123708"/>
                  <a:pt x="6676483" y="121596"/>
                </a:cubicBezTo>
                <a:cubicBezTo>
                  <a:pt x="6667593" y="121596"/>
                  <a:pt x="6649815" y="125821"/>
                  <a:pt x="6632034" y="125821"/>
                </a:cubicBezTo>
                <a:cubicBezTo>
                  <a:pt x="6614256" y="127934"/>
                  <a:pt x="6587586" y="127934"/>
                  <a:pt x="6569807" y="130046"/>
                </a:cubicBezTo>
                <a:lnTo>
                  <a:pt x="6552028" y="130046"/>
                </a:lnTo>
                <a:cubicBezTo>
                  <a:pt x="6498689" y="134271"/>
                  <a:pt x="6454241" y="138497"/>
                  <a:pt x="6400903" y="140609"/>
                </a:cubicBezTo>
                <a:lnTo>
                  <a:pt x="6365344" y="140609"/>
                </a:lnTo>
                <a:cubicBezTo>
                  <a:pt x="6320896" y="140609"/>
                  <a:pt x="6285338" y="138497"/>
                  <a:pt x="6240889" y="138497"/>
                </a:cubicBezTo>
                <a:cubicBezTo>
                  <a:pt x="6196441" y="138497"/>
                  <a:pt x="6151992" y="142722"/>
                  <a:pt x="6107544" y="142722"/>
                </a:cubicBezTo>
                <a:cubicBezTo>
                  <a:pt x="6054205" y="142722"/>
                  <a:pt x="5991978" y="142722"/>
                  <a:pt x="5947529" y="134271"/>
                </a:cubicBezTo>
                <a:cubicBezTo>
                  <a:pt x="5938640" y="132159"/>
                  <a:pt x="5911971" y="132159"/>
                  <a:pt x="5894191" y="134271"/>
                </a:cubicBezTo>
                <a:cubicBezTo>
                  <a:pt x="5831963" y="136384"/>
                  <a:pt x="5769736" y="138497"/>
                  <a:pt x="5716398" y="142722"/>
                </a:cubicBezTo>
                <a:cubicBezTo>
                  <a:pt x="5663059" y="146947"/>
                  <a:pt x="5636391" y="142722"/>
                  <a:pt x="5618611" y="132159"/>
                </a:cubicBezTo>
                <a:cubicBezTo>
                  <a:pt x="5609722" y="127934"/>
                  <a:pt x="5591942" y="123708"/>
                  <a:pt x="5574163" y="119483"/>
                </a:cubicBezTo>
                <a:cubicBezTo>
                  <a:pt x="5547494" y="115258"/>
                  <a:pt x="5520825" y="108920"/>
                  <a:pt x="5494156" y="108920"/>
                </a:cubicBezTo>
                <a:cubicBezTo>
                  <a:pt x="5431928" y="108920"/>
                  <a:pt x="5396369" y="100469"/>
                  <a:pt x="5351921" y="94132"/>
                </a:cubicBezTo>
                <a:cubicBezTo>
                  <a:pt x="5280803" y="83568"/>
                  <a:pt x="5218575" y="70893"/>
                  <a:pt x="5129679" y="73005"/>
                </a:cubicBezTo>
                <a:lnTo>
                  <a:pt x="5129679" y="62442"/>
                </a:lnTo>
                <a:cubicBezTo>
                  <a:pt x="5147458" y="62442"/>
                  <a:pt x="5165238" y="62442"/>
                  <a:pt x="5183017" y="60330"/>
                </a:cubicBezTo>
                <a:cubicBezTo>
                  <a:pt x="5156348" y="56104"/>
                  <a:pt x="5156348" y="49766"/>
                  <a:pt x="5138569" y="45541"/>
                </a:cubicBezTo>
                <a:cubicBezTo>
                  <a:pt x="5103010" y="39203"/>
                  <a:pt x="5067451" y="37091"/>
                  <a:pt x="5031892" y="32865"/>
                </a:cubicBezTo>
                <a:cubicBezTo>
                  <a:pt x="5005223" y="30753"/>
                  <a:pt x="4969665" y="30753"/>
                  <a:pt x="4987444" y="41316"/>
                </a:cubicBezTo>
                <a:cubicBezTo>
                  <a:pt x="4942996" y="43429"/>
                  <a:pt x="4907437" y="43429"/>
                  <a:pt x="4889657" y="47654"/>
                </a:cubicBezTo>
                <a:cubicBezTo>
                  <a:pt x="4854099" y="53992"/>
                  <a:pt x="4818540" y="49766"/>
                  <a:pt x="4791871" y="45541"/>
                </a:cubicBezTo>
                <a:cubicBezTo>
                  <a:pt x="4774092" y="43429"/>
                  <a:pt x="4756312" y="41316"/>
                  <a:pt x="4738533" y="43429"/>
                </a:cubicBezTo>
                <a:cubicBezTo>
                  <a:pt x="4631856" y="56104"/>
                  <a:pt x="4525180" y="49766"/>
                  <a:pt x="4418504" y="49766"/>
                </a:cubicBezTo>
                <a:cubicBezTo>
                  <a:pt x="4400725" y="49766"/>
                  <a:pt x="4382946" y="47654"/>
                  <a:pt x="4356276" y="47654"/>
                </a:cubicBezTo>
                <a:cubicBezTo>
                  <a:pt x="4320718" y="45541"/>
                  <a:pt x="4294049" y="41316"/>
                  <a:pt x="4258490" y="39203"/>
                </a:cubicBezTo>
                <a:cubicBezTo>
                  <a:pt x="4222931" y="37091"/>
                  <a:pt x="4178483" y="34978"/>
                  <a:pt x="4142924" y="32865"/>
                </a:cubicBezTo>
                <a:lnTo>
                  <a:pt x="4116255" y="32865"/>
                </a:lnTo>
                <a:cubicBezTo>
                  <a:pt x="4054027" y="32865"/>
                  <a:pt x="3991799" y="34978"/>
                  <a:pt x="3938462" y="34978"/>
                </a:cubicBezTo>
                <a:cubicBezTo>
                  <a:pt x="3894013" y="34978"/>
                  <a:pt x="3849565" y="30753"/>
                  <a:pt x="3796226" y="28640"/>
                </a:cubicBezTo>
                <a:cubicBezTo>
                  <a:pt x="3787337" y="11739"/>
                  <a:pt x="3716219" y="15964"/>
                  <a:pt x="3671771" y="7514"/>
                </a:cubicBezTo>
                <a:cubicBezTo>
                  <a:pt x="3662881" y="5401"/>
                  <a:pt x="3645102" y="7514"/>
                  <a:pt x="3636212" y="7514"/>
                </a:cubicBezTo>
                <a:cubicBezTo>
                  <a:pt x="3582874" y="5401"/>
                  <a:pt x="3547315" y="11739"/>
                  <a:pt x="3529536" y="22302"/>
                </a:cubicBezTo>
                <a:cubicBezTo>
                  <a:pt x="3502867" y="32865"/>
                  <a:pt x="3431750" y="37091"/>
                  <a:pt x="3458418" y="53992"/>
                </a:cubicBezTo>
                <a:cubicBezTo>
                  <a:pt x="3467308" y="56104"/>
                  <a:pt x="3485088" y="58217"/>
                  <a:pt x="3493978" y="62442"/>
                </a:cubicBezTo>
                <a:cubicBezTo>
                  <a:pt x="3493978" y="68780"/>
                  <a:pt x="3485088" y="73005"/>
                  <a:pt x="3458418" y="70893"/>
                </a:cubicBezTo>
                <a:cubicBezTo>
                  <a:pt x="3449529" y="70893"/>
                  <a:pt x="3440639" y="75118"/>
                  <a:pt x="3431750" y="77231"/>
                </a:cubicBezTo>
                <a:cubicBezTo>
                  <a:pt x="3422860" y="79343"/>
                  <a:pt x="3422860" y="83568"/>
                  <a:pt x="3413970" y="83568"/>
                </a:cubicBezTo>
                <a:cubicBezTo>
                  <a:pt x="3360632" y="87794"/>
                  <a:pt x="3325073" y="98357"/>
                  <a:pt x="3262845" y="96244"/>
                </a:cubicBezTo>
                <a:lnTo>
                  <a:pt x="3245066" y="96244"/>
                </a:lnTo>
                <a:cubicBezTo>
                  <a:pt x="3191728" y="106807"/>
                  <a:pt x="3138390" y="104695"/>
                  <a:pt x="3076162" y="102582"/>
                </a:cubicBezTo>
                <a:cubicBezTo>
                  <a:pt x="3049493" y="100469"/>
                  <a:pt x="3013935" y="102582"/>
                  <a:pt x="2978376" y="102582"/>
                </a:cubicBezTo>
                <a:cubicBezTo>
                  <a:pt x="2951707" y="102582"/>
                  <a:pt x="2925038" y="102582"/>
                  <a:pt x="2898369" y="98357"/>
                </a:cubicBezTo>
                <a:cubicBezTo>
                  <a:pt x="2862810" y="94132"/>
                  <a:pt x="2827251" y="87794"/>
                  <a:pt x="2791692" y="83568"/>
                </a:cubicBezTo>
                <a:cubicBezTo>
                  <a:pt x="2756134" y="79343"/>
                  <a:pt x="2711685" y="79343"/>
                  <a:pt x="2711685" y="64555"/>
                </a:cubicBezTo>
                <a:cubicBezTo>
                  <a:pt x="2711685" y="62442"/>
                  <a:pt x="2693906" y="60330"/>
                  <a:pt x="2693906" y="58217"/>
                </a:cubicBezTo>
                <a:cubicBezTo>
                  <a:pt x="2631678" y="70893"/>
                  <a:pt x="2578340" y="81456"/>
                  <a:pt x="2525002" y="92019"/>
                </a:cubicBezTo>
                <a:cubicBezTo>
                  <a:pt x="2498333" y="98357"/>
                  <a:pt x="2462774" y="106807"/>
                  <a:pt x="2480554" y="117370"/>
                </a:cubicBezTo>
                <a:cubicBezTo>
                  <a:pt x="2480554" y="119483"/>
                  <a:pt x="2471664" y="121596"/>
                  <a:pt x="2471664" y="123708"/>
                </a:cubicBezTo>
                <a:cubicBezTo>
                  <a:pt x="2462774" y="127934"/>
                  <a:pt x="2453884" y="132159"/>
                  <a:pt x="2436105" y="134271"/>
                </a:cubicBezTo>
                <a:cubicBezTo>
                  <a:pt x="2418326" y="140609"/>
                  <a:pt x="2400547" y="146947"/>
                  <a:pt x="2382767" y="155398"/>
                </a:cubicBezTo>
                <a:lnTo>
                  <a:pt x="2329429" y="168074"/>
                </a:lnTo>
                <a:cubicBezTo>
                  <a:pt x="2311650" y="174411"/>
                  <a:pt x="2293870" y="180749"/>
                  <a:pt x="2267201" y="184975"/>
                </a:cubicBezTo>
                <a:cubicBezTo>
                  <a:pt x="2204973" y="197650"/>
                  <a:pt x="2142746" y="210326"/>
                  <a:pt x="2071628" y="223002"/>
                </a:cubicBezTo>
                <a:cubicBezTo>
                  <a:pt x="2036070" y="231452"/>
                  <a:pt x="1991621" y="237790"/>
                  <a:pt x="1956062" y="246241"/>
                </a:cubicBezTo>
                <a:cubicBezTo>
                  <a:pt x="1893835" y="258916"/>
                  <a:pt x="1822717" y="269480"/>
                  <a:pt x="1787158" y="288493"/>
                </a:cubicBezTo>
                <a:cubicBezTo>
                  <a:pt x="1787158" y="290606"/>
                  <a:pt x="1769379" y="292719"/>
                  <a:pt x="1760489" y="294831"/>
                </a:cubicBezTo>
                <a:cubicBezTo>
                  <a:pt x="1716041" y="303282"/>
                  <a:pt x="1644924" y="303282"/>
                  <a:pt x="1644924" y="320183"/>
                </a:cubicBezTo>
                <a:cubicBezTo>
                  <a:pt x="1573806" y="320183"/>
                  <a:pt x="1538247" y="332858"/>
                  <a:pt x="1502689" y="343422"/>
                </a:cubicBezTo>
                <a:cubicBezTo>
                  <a:pt x="1476019" y="351872"/>
                  <a:pt x="1449351" y="362435"/>
                  <a:pt x="1413792" y="368773"/>
                </a:cubicBezTo>
                <a:cubicBezTo>
                  <a:pt x="1378233" y="372998"/>
                  <a:pt x="1333785" y="370886"/>
                  <a:pt x="1289336" y="370886"/>
                </a:cubicBezTo>
                <a:cubicBezTo>
                  <a:pt x="1271557" y="370886"/>
                  <a:pt x="1253778" y="370886"/>
                  <a:pt x="1253778" y="372998"/>
                </a:cubicBezTo>
                <a:cubicBezTo>
                  <a:pt x="1218219" y="381449"/>
                  <a:pt x="1173770" y="387787"/>
                  <a:pt x="1147101" y="398350"/>
                </a:cubicBezTo>
                <a:cubicBezTo>
                  <a:pt x="1120432" y="408913"/>
                  <a:pt x="1093763" y="415251"/>
                  <a:pt x="1049315" y="417364"/>
                </a:cubicBezTo>
                <a:cubicBezTo>
                  <a:pt x="1004866" y="419476"/>
                  <a:pt x="960418" y="430039"/>
                  <a:pt x="898190" y="423701"/>
                </a:cubicBezTo>
                <a:cubicBezTo>
                  <a:pt x="844852" y="419476"/>
                  <a:pt x="782624" y="423701"/>
                  <a:pt x="747066" y="415251"/>
                </a:cubicBezTo>
                <a:cubicBezTo>
                  <a:pt x="675948" y="417364"/>
                  <a:pt x="622610" y="421589"/>
                  <a:pt x="560382" y="423701"/>
                </a:cubicBezTo>
                <a:cubicBezTo>
                  <a:pt x="489265" y="427927"/>
                  <a:pt x="409258" y="425814"/>
                  <a:pt x="347030" y="438490"/>
                </a:cubicBezTo>
                <a:cubicBezTo>
                  <a:pt x="293692" y="449053"/>
                  <a:pt x="249243" y="459616"/>
                  <a:pt x="169236" y="457503"/>
                </a:cubicBezTo>
                <a:cubicBezTo>
                  <a:pt x="178126" y="470179"/>
                  <a:pt x="187016" y="480742"/>
                  <a:pt x="195905" y="493418"/>
                </a:cubicBezTo>
                <a:cubicBezTo>
                  <a:pt x="213685" y="527220"/>
                  <a:pt x="231464" y="561022"/>
                  <a:pt x="240354" y="594824"/>
                </a:cubicBezTo>
                <a:cubicBezTo>
                  <a:pt x="267023" y="637077"/>
                  <a:pt x="275913" y="677217"/>
                  <a:pt x="258133" y="717357"/>
                </a:cubicBezTo>
                <a:cubicBezTo>
                  <a:pt x="240354" y="774398"/>
                  <a:pt x="160347" y="2726465"/>
                  <a:pt x="80340" y="2779280"/>
                </a:cubicBezTo>
                <a:lnTo>
                  <a:pt x="333" y="2823646"/>
                </a:lnTo>
                <a:cubicBezTo>
                  <a:pt x="-2207" y="2834209"/>
                  <a:pt x="9222" y="2840546"/>
                  <a:pt x="53670" y="2842659"/>
                </a:cubicBezTo>
                <a:cubicBezTo>
                  <a:pt x="107009" y="2844772"/>
                  <a:pt x="124788" y="2853222"/>
                  <a:pt x="142567" y="2863786"/>
                </a:cubicBezTo>
                <a:cubicBezTo>
                  <a:pt x="160347" y="2880687"/>
                  <a:pt x="133678" y="2897588"/>
                  <a:pt x="169236" y="2914488"/>
                </a:cubicBezTo>
                <a:cubicBezTo>
                  <a:pt x="187016" y="2922939"/>
                  <a:pt x="169236" y="2937728"/>
                  <a:pt x="160347" y="2950403"/>
                </a:cubicBezTo>
                <a:cubicBezTo>
                  <a:pt x="151457" y="2967304"/>
                  <a:pt x="169236" y="2984205"/>
                  <a:pt x="195905" y="2998994"/>
                </a:cubicBezTo>
                <a:cubicBezTo>
                  <a:pt x="258133" y="3024345"/>
                  <a:pt x="267023" y="3053922"/>
                  <a:pt x="267023" y="3081386"/>
                </a:cubicBezTo>
                <a:cubicBezTo>
                  <a:pt x="267023" y="3087724"/>
                  <a:pt x="275913" y="3094062"/>
                  <a:pt x="284802" y="3098287"/>
                </a:cubicBezTo>
                <a:cubicBezTo>
                  <a:pt x="302582" y="3102512"/>
                  <a:pt x="338140" y="3106738"/>
                  <a:pt x="373699" y="3108850"/>
                </a:cubicBezTo>
                <a:lnTo>
                  <a:pt x="587051" y="3134202"/>
                </a:lnTo>
                <a:cubicBezTo>
                  <a:pt x="684838" y="3146877"/>
                  <a:pt x="764845" y="3144765"/>
                  <a:pt x="853742" y="3129977"/>
                </a:cubicBezTo>
                <a:cubicBezTo>
                  <a:pt x="862632" y="3127864"/>
                  <a:pt x="889301" y="3125751"/>
                  <a:pt x="898190" y="3125751"/>
                </a:cubicBezTo>
                <a:cubicBezTo>
                  <a:pt x="960418" y="3127864"/>
                  <a:pt x="1022646" y="3127864"/>
                  <a:pt x="1075984" y="3140540"/>
                </a:cubicBezTo>
                <a:cubicBezTo>
                  <a:pt x="1138212" y="3153215"/>
                  <a:pt x="1227109" y="3161666"/>
                  <a:pt x="1298226" y="3172229"/>
                </a:cubicBezTo>
                <a:cubicBezTo>
                  <a:pt x="1342674" y="3178567"/>
                  <a:pt x="1396012" y="3187018"/>
                  <a:pt x="1422681" y="3195468"/>
                </a:cubicBezTo>
                <a:cubicBezTo>
                  <a:pt x="1440461" y="3199693"/>
                  <a:pt x="1458240" y="3203919"/>
                  <a:pt x="1476019" y="3206031"/>
                </a:cubicBezTo>
                <a:cubicBezTo>
                  <a:pt x="1573806" y="3214482"/>
                  <a:pt x="1627144" y="3235608"/>
                  <a:pt x="1689372" y="3252509"/>
                </a:cubicBezTo>
                <a:cubicBezTo>
                  <a:pt x="1742710" y="3267298"/>
                  <a:pt x="1813828" y="3275748"/>
                  <a:pt x="1893835" y="3277860"/>
                </a:cubicBezTo>
                <a:cubicBezTo>
                  <a:pt x="1982731" y="3282086"/>
                  <a:pt x="2071628" y="3284198"/>
                  <a:pt x="2160525" y="3288424"/>
                </a:cubicBezTo>
                <a:cubicBezTo>
                  <a:pt x="2196084" y="3290536"/>
                  <a:pt x="2240532" y="3292649"/>
                  <a:pt x="2276091" y="3296874"/>
                </a:cubicBezTo>
                <a:cubicBezTo>
                  <a:pt x="2320539" y="3301099"/>
                  <a:pt x="2364988" y="3301099"/>
                  <a:pt x="2400547" y="3307437"/>
                </a:cubicBezTo>
                <a:cubicBezTo>
                  <a:pt x="2453884" y="3318000"/>
                  <a:pt x="2507223" y="3324338"/>
                  <a:pt x="2578340" y="3320113"/>
                </a:cubicBezTo>
                <a:cubicBezTo>
                  <a:pt x="2605009" y="3318000"/>
                  <a:pt x="2640568" y="3322226"/>
                  <a:pt x="2667237" y="3324338"/>
                </a:cubicBezTo>
                <a:cubicBezTo>
                  <a:pt x="2676126" y="3324338"/>
                  <a:pt x="2685016" y="3326451"/>
                  <a:pt x="2693906" y="3326451"/>
                </a:cubicBezTo>
                <a:cubicBezTo>
                  <a:pt x="2791692" y="3328564"/>
                  <a:pt x="2880589" y="3324338"/>
                  <a:pt x="2969486" y="3320113"/>
                </a:cubicBezTo>
                <a:cubicBezTo>
                  <a:pt x="3005045" y="3318000"/>
                  <a:pt x="3040603" y="3315888"/>
                  <a:pt x="3076162" y="3311662"/>
                </a:cubicBezTo>
                <a:cubicBezTo>
                  <a:pt x="3173949" y="3301099"/>
                  <a:pt x="3271735" y="3290536"/>
                  <a:pt x="3360632" y="3277860"/>
                </a:cubicBezTo>
                <a:cubicBezTo>
                  <a:pt x="3422860" y="3269410"/>
                  <a:pt x="3485088" y="3260960"/>
                  <a:pt x="3556205" y="3269410"/>
                </a:cubicBezTo>
                <a:lnTo>
                  <a:pt x="3591764" y="3269410"/>
                </a:lnTo>
                <a:cubicBezTo>
                  <a:pt x="3653992" y="3269410"/>
                  <a:pt x="3716219" y="3267298"/>
                  <a:pt x="3769558" y="3265185"/>
                </a:cubicBezTo>
                <a:cubicBezTo>
                  <a:pt x="3778447" y="3265185"/>
                  <a:pt x="3796226" y="3265185"/>
                  <a:pt x="3796226" y="3263072"/>
                </a:cubicBezTo>
                <a:cubicBezTo>
                  <a:pt x="3822895" y="3254622"/>
                  <a:pt x="3867344" y="3254622"/>
                  <a:pt x="3911792" y="3252509"/>
                </a:cubicBezTo>
                <a:cubicBezTo>
                  <a:pt x="3982910" y="3250396"/>
                  <a:pt x="4054027" y="3250396"/>
                  <a:pt x="4107365" y="3239833"/>
                </a:cubicBezTo>
                <a:cubicBezTo>
                  <a:pt x="4160703" y="3231383"/>
                  <a:pt x="4214042" y="3229270"/>
                  <a:pt x="4276269" y="3227157"/>
                </a:cubicBezTo>
                <a:cubicBezTo>
                  <a:pt x="4285159" y="3227157"/>
                  <a:pt x="4302938" y="3225045"/>
                  <a:pt x="4311828" y="3225045"/>
                </a:cubicBezTo>
                <a:cubicBezTo>
                  <a:pt x="4356276" y="3222932"/>
                  <a:pt x="4400725" y="3216594"/>
                  <a:pt x="4436284" y="3218707"/>
                </a:cubicBezTo>
                <a:cubicBezTo>
                  <a:pt x="4516291" y="3222932"/>
                  <a:pt x="4551849" y="3216594"/>
                  <a:pt x="4605187" y="3199693"/>
                </a:cubicBezTo>
                <a:cubicBezTo>
                  <a:pt x="4614077" y="3195468"/>
                  <a:pt x="4640746" y="3193356"/>
                  <a:pt x="4658526" y="3191243"/>
                </a:cubicBezTo>
                <a:cubicBezTo>
                  <a:pt x="4702974" y="3189130"/>
                  <a:pt x="4747422" y="3191243"/>
                  <a:pt x="4791871" y="3189130"/>
                </a:cubicBezTo>
                <a:cubicBezTo>
                  <a:pt x="4818540" y="3189130"/>
                  <a:pt x="4845209" y="3182792"/>
                  <a:pt x="4862988" y="3182792"/>
                </a:cubicBezTo>
                <a:cubicBezTo>
                  <a:pt x="4934105" y="3184905"/>
                  <a:pt x="5014113" y="3178567"/>
                  <a:pt x="5076341" y="3189130"/>
                </a:cubicBezTo>
                <a:cubicBezTo>
                  <a:pt x="5085230" y="3191243"/>
                  <a:pt x="5103010" y="3191243"/>
                  <a:pt x="5120789" y="3191243"/>
                </a:cubicBezTo>
                <a:cubicBezTo>
                  <a:pt x="5236355" y="3193356"/>
                  <a:pt x="5334141" y="3201806"/>
                  <a:pt x="5414149" y="3218707"/>
                </a:cubicBezTo>
                <a:cubicBezTo>
                  <a:pt x="5440818" y="3225045"/>
                  <a:pt x="5476376" y="3229270"/>
                  <a:pt x="5503046" y="3233495"/>
                </a:cubicBezTo>
                <a:cubicBezTo>
                  <a:pt x="5529714" y="3237720"/>
                  <a:pt x="5565273" y="3237720"/>
                  <a:pt x="5591942" y="3239833"/>
                </a:cubicBezTo>
                <a:cubicBezTo>
                  <a:pt x="5618611" y="3241946"/>
                  <a:pt x="5636391" y="3244058"/>
                  <a:pt x="5663059" y="3244058"/>
                </a:cubicBezTo>
                <a:cubicBezTo>
                  <a:pt x="5707508" y="3244058"/>
                  <a:pt x="5743067" y="3248284"/>
                  <a:pt x="5769736" y="3256734"/>
                </a:cubicBezTo>
                <a:cubicBezTo>
                  <a:pt x="5778625" y="3258847"/>
                  <a:pt x="5787515" y="3260960"/>
                  <a:pt x="5796405" y="3265185"/>
                </a:cubicBezTo>
                <a:cubicBezTo>
                  <a:pt x="5787515" y="3271523"/>
                  <a:pt x="5840854" y="3288424"/>
                  <a:pt x="5876412" y="3288424"/>
                </a:cubicBezTo>
                <a:cubicBezTo>
                  <a:pt x="5938640" y="3288424"/>
                  <a:pt x="6000868" y="3292649"/>
                  <a:pt x="6054205" y="3303212"/>
                </a:cubicBezTo>
                <a:cubicBezTo>
                  <a:pt x="6063095" y="3305324"/>
                  <a:pt x="6080875" y="3305324"/>
                  <a:pt x="6098654" y="3303212"/>
                </a:cubicBezTo>
                <a:cubicBezTo>
                  <a:pt x="6125323" y="3301099"/>
                  <a:pt x="6143102" y="3301099"/>
                  <a:pt x="6160882" y="3307437"/>
                </a:cubicBezTo>
                <a:cubicBezTo>
                  <a:pt x="6169772" y="3309550"/>
                  <a:pt x="6205330" y="3309550"/>
                  <a:pt x="6223109" y="3309550"/>
                </a:cubicBezTo>
                <a:cubicBezTo>
                  <a:pt x="6267558" y="3309550"/>
                  <a:pt x="6320896" y="3307437"/>
                  <a:pt x="6365344" y="3309550"/>
                </a:cubicBezTo>
                <a:cubicBezTo>
                  <a:pt x="6445352" y="3311662"/>
                  <a:pt x="6516469" y="3313775"/>
                  <a:pt x="6596476" y="3318000"/>
                </a:cubicBezTo>
                <a:cubicBezTo>
                  <a:pt x="6614256" y="3318000"/>
                  <a:pt x="6632034" y="3320113"/>
                  <a:pt x="6640925" y="3322226"/>
                </a:cubicBezTo>
                <a:cubicBezTo>
                  <a:pt x="6658704" y="3332789"/>
                  <a:pt x="6703153" y="3332789"/>
                  <a:pt x="6729821" y="3334902"/>
                </a:cubicBezTo>
                <a:cubicBezTo>
                  <a:pt x="6756490" y="3337014"/>
                  <a:pt x="6792049" y="3339127"/>
                  <a:pt x="6809828" y="3339127"/>
                </a:cubicBezTo>
                <a:cubicBezTo>
                  <a:pt x="6818718" y="3337014"/>
                  <a:pt x="6836498" y="3334902"/>
                  <a:pt x="6854277" y="3330676"/>
                </a:cubicBezTo>
                <a:cubicBezTo>
                  <a:pt x="6818718" y="3330676"/>
                  <a:pt x="6800939" y="3332789"/>
                  <a:pt x="6783159" y="3332789"/>
                </a:cubicBezTo>
                <a:cubicBezTo>
                  <a:pt x="6818718" y="3322226"/>
                  <a:pt x="6854277" y="3320113"/>
                  <a:pt x="6898725" y="3326451"/>
                </a:cubicBezTo>
                <a:cubicBezTo>
                  <a:pt x="6952064" y="3337014"/>
                  <a:pt x="6996512" y="3337014"/>
                  <a:pt x="7058739" y="3326451"/>
                </a:cubicBezTo>
                <a:lnTo>
                  <a:pt x="7112078" y="3320113"/>
                </a:lnTo>
                <a:lnTo>
                  <a:pt x="7112078" y="3309550"/>
                </a:lnTo>
                <a:cubicBezTo>
                  <a:pt x="7138747" y="3311662"/>
                  <a:pt x="7165416" y="3315888"/>
                  <a:pt x="7183195" y="3315888"/>
                </a:cubicBezTo>
                <a:cubicBezTo>
                  <a:pt x="7236533" y="3309550"/>
                  <a:pt x="7289871" y="3303212"/>
                  <a:pt x="7334319" y="3294761"/>
                </a:cubicBezTo>
                <a:cubicBezTo>
                  <a:pt x="7387657" y="3286311"/>
                  <a:pt x="7432106" y="3275748"/>
                  <a:pt x="7476554" y="3267298"/>
                </a:cubicBezTo>
                <a:cubicBezTo>
                  <a:pt x="7485444" y="3267298"/>
                  <a:pt x="7485444" y="3265185"/>
                  <a:pt x="7494334" y="3265185"/>
                </a:cubicBezTo>
                <a:cubicBezTo>
                  <a:pt x="7556562" y="3260960"/>
                  <a:pt x="7609900" y="3258847"/>
                  <a:pt x="7672128" y="3254622"/>
                </a:cubicBezTo>
                <a:cubicBezTo>
                  <a:pt x="7707687" y="3252509"/>
                  <a:pt x="7734355" y="3248284"/>
                  <a:pt x="7769915" y="3246171"/>
                </a:cubicBezTo>
                <a:cubicBezTo>
                  <a:pt x="7796583" y="3244058"/>
                  <a:pt x="7814362" y="3244058"/>
                  <a:pt x="7841032" y="3241946"/>
                </a:cubicBezTo>
                <a:lnTo>
                  <a:pt x="7929929" y="3241946"/>
                </a:lnTo>
                <a:cubicBezTo>
                  <a:pt x="7947708" y="3241946"/>
                  <a:pt x="7974377" y="3241946"/>
                  <a:pt x="7992156" y="3239833"/>
                </a:cubicBezTo>
                <a:cubicBezTo>
                  <a:pt x="8001045" y="3235608"/>
                  <a:pt x="8018826" y="3229270"/>
                  <a:pt x="8027715" y="3229270"/>
                </a:cubicBezTo>
                <a:cubicBezTo>
                  <a:pt x="8054384" y="3229270"/>
                  <a:pt x="8072164" y="3233495"/>
                  <a:pt x="8098832" y="3235608"/>
                </a:cubicBezTo>
                <a:cubicBezTo>
                  <a:pt x="8107723" y="3235608"/>
                  <a:pt x="8107723" y="3237720"/>
                  <a:pt x="8107723" y="3239833"/>
                </a:cubicBezTo>
                <a:cubicBezTo>
                  <a:pt x="8143281" y="3248284"/>
                  <a:pt x="8169950" y="3258847"/>
                  <a:pt x="8205509" y="3267298"/>
                </a:cubicBezTo>
                <a:cubicBezTo>
                  <a:pt x="8249957" y="3277860"/>
                  <a:pt x="8294406" y="3277860"/>
                  <a:pt x="8321074" y="3271523"/>
                </a:cubicBezTo>
                <a:cubicBezTo>
                  <a:pt x="8365522" y="3263072"/>
                  <a:pt x="8401081" y="3256734"/>
                  <a:pt x="8463309" y="3260960"/>
                </a:cubicBezTo>
                <a:cubicBezTo>
                  <a:pt x="8472199" y="3260960"/>
                  <a:pt x="8489978" y="3263072"/>
                  <a:pt x="8498868" y="3260960"/>
                </a:cubicBezTo>
                <a:cubicBezTo>
                  <a:pt x="8543316" y="3256734"/>
                  <a:pt x="8596655" y="3252509"/>
                  <a:pt x="8641103" y="3246171"/>
                </a:cubicBezTo>
                <a:cubicBezTo>
                  <a:pt x="8667772" y="3244058"/>
                  <a:pt x="8703330" y="3244058"/>
                  <a:pt x="8712221" y="3239833"/>
                </a:cubicBezTo>
                <a:cubicBezTo>
                  <a:pt x="8738890" y="3227157"/>
                  <a:pt x="8783338" y="3220819"/>
                  <a:pt x="8827786" y="3212369"/>
                </a:cubicBezTo>
                <a:cubicBezTo>
                  <a:pt x="8854455" y="3206031"/>
                  <a:pt x="8881124" y="3197581"/>
                  <a:pt x="8907794" y="3195468"/>
                </a:cubicBezTo>
                <a:cubicBezTo>
                  <a:pt x="8970021" y="3191243"/>
                  <a:pt x="9014470" y="3178567"/>
                  <a:pt x="9067807" y="3170116"/>
                </a:cubicBezTo>
                <a:cubicBezTo>
                  <a:pt x="9112256" y="3163779"/>
                  <a:pt x="9138926" y="3151103"/>
                  <a:pt x="9183374" y="3148990"/>
                </a:cubicBezTo>
                <a:cubicBezTo>
                  <a:pt x="9254491" y="3144765"/>
                  <a:pt x="9307829" y="3134202"/>
                  <a:pt x="9370057" y="3123639"/>
                </a:cubicBezTo>
                <a:cubicBezTo>
                  <a:pt x="9405616" y="3117301"/>
                  <a:pt x="9450064" y="3113076"/>
                  <a:pt x="9494512" y="3115188"/>
                </a:cubicBezTo>
                <a:cubicBezTo>
                  <a:pt x="9521181" y="3117301"/>
                  <a:pt x="9556740" y="3115188"/>
                  <a:pt x="9574520" y="3113076"/>
                </a:cubicBezTo>
                <a:cubicBezTo>
                  <a:pt x="9610078" y="3108850"/>
                  <a:pt x="9645637" y="3102512"/>
                  <a:pt x="9681196" y="3098287"/>
                </a:cubicBezTo>
                <a:cubicBezTo>
                  <a:pt x="9707865" y="3094062"/>
                  <a:pt x="9734533" y="3089837"/>
                  <a:pt x="9761203" y="3089837"/>
                </a:cubicBezTo>
                <a:cubicBezTo>
                  <a:pt x="9850100" y="3087724"/>
                  <a:pt x="9921217" y="3083499"/>
                  <a:pt x="9965665" y="3062372"/>
                </a:cubicBezTo>
                <a:cubicBezTo>
                  <a:pt x="9983445" y="3053922"/>
                  <a:pt x="10072342" y="3043359"/>
                  <a:pt x="10107901" y="3047584"/>
                </a:cubicBezTo>
                <a:cubicBezTo>
                  <a:pt x="10170129" y="3053922"/>
                  <a:pt x="10214577" y="3049697"/>
                  <a:pt x="10250135" y="3037021"/>
                </a:cubicBezTo>
                <a:cubicBezTo>
                  <a:pt x="10276804" y="3030683"/>
                  <a:pt x="10312363" y="3032796"/>
                  <a:pt x="10339032" y="3037021"/>
                </a:cubicBezTo>
                <a:cubicBezTo>
                  <a:pt x="10356812" y="3041246"/>
                  <a:pt x="10374591" y="3043359"/>
                  <a:pt x="10392370" y="3043359"/>
                </a:cubicBezTo>
                <a:cubicBezTo>
                  <a:pt x="10454598" y="3045472"/>
                  <a:pt x="10525715" y="3043359"/>
                  <a:pt x="10587943" y="3045472"/>
                </a:cubicBezTo>
                <a:cubicBezTo>
                  <a:pt x="10641282" y="3047584"/>
                  <a:pt x="10694620" y="3043359"/>
                  <a:pt x="10730179" y="3034908"/>
                </a:cubicBezTo>
                <a:cubicBezTo>
                  <a:pt x="10765736" y="3026458"/>
                  <a:pt x="10792406" y="3026458"/>
                  <a:pt x="10845744" y="3030683"/>
                </a:cubicBezTo>
                <a:cubicBezTo>
                  <a:pt x="10890192" y="3034908"/>
                  <a:pt x="10925751" y="3045472"/>
                  <a:pt x="10987979" y="3043359"/>
                </a:cubicBezTo>
                <a:cubicBezTo>
                  <a:pt x="11041317" y="3041246"/>
                  <a:pt x="11103545" y="3047584"/>
                  <a:pt x="11165772" y="3041246"/>
                </a:cubicBezTo>
                <a:lnTo>
                  <a:pt x="11201331" y="3041246"/>
                </a:lnTo>
                <a:cubicBezTo>
                  <a:pt x="11254669" y="3045472"/>
                  <a:pt x="11308008" y="3047584"/>
                  <a:pt x="11352456" y="3058147"/>
                </a:cubicBezTo>
                <a:cubicBezTo>
                  <a:pt x="11405793" y="3068710"/>
                  <a:pt x="11414684" y="2990543"/>
                  <a:pt x="11468022" y="2998994"/>
                </a:cubicBezTo>
                <a:cubicBezTo>
                  <a:pt x="11548029" y="3011669"/>
                  <a:pt x="11530250" y="2998994"/>
                  <a:pt x="11610256" y="3009557"/>
                </a:cubicBezTo>
                <a:cubicBezTo>
                  <a:pt x="11672484" y="3015895"/>
                  <a:pt x="11645816" y="2992656"/>
                  <a:pt x="11716933" y="2996881"/>
                </a:cubicBezTo>
                <a:cubicBezTo>
                  <a:pt x="11725823" y="2996881"/>
                  <a:pt x="11832498" y="3013782"/>
                  <a:pt x="11832498" y="3011669"/>
                </a:cubicBezTo>
                <a:cubicBezTo>
                  <a:pt x="11876947" y="3005331"/>
                  <a:pt x="11921395" y="2941953"/>
                  <a:pt x="11965844" y="2944065"/>
                </a:cubicBezTo>
                <a:cubicBezTo>
                  <a:pt x="12054741" y="2950403"/>
                  <a:pt x="12134748" y="2946178"/>
                  <a:pt x="12214755" y="2937728"/>
                </a:cubicBezTo>
                <a:cubicBezTo>
                  <a:pt x="12259203" y="2933502"/>
                  <a:pt x="12330321" y="2918714"/>
                  <a:pt x="12365879" y="2925052"/>
                </a:cubicBezTo>
                <a:cubicBezTo>
                  <a:pt x="12428107" y="2935615"/>
                  <a:pt x="12490336" y="2939840"/>
                  <a:pt x="12561452" y="2941953"/>
                </a:cubicBezTo>
                <a:cubicBezTo>
                  <a:pt x="12570342" y="2941953"/>
                  <a:pt x="12579233" y="2944065"/>
                  <a:pt x="12588121" y="2946178"/>
                </a:cubicBezTo>
                <a:cubicBezTo>
                  <a:pt x="12614791" y="2954628"/>
                  <a:pt x="12739246" y="2931390"/>
                  <a:pt x="12765915" y="2939840"/>
                </a:cubicBezTo>
                <a:cubicBezTo>
                  <a:pt x="12801475" y="2952516"/>
                  <a:pt x="12837032" y="2965192"/>
                  <a:pt x="12872591" y="2975755"/>
                </a:cubicBezTo>
                <a:cubicBezTo>
                  <a:pt x="12890372" y="2979980"/>
                  <a:pt x="12917039" y="2982093"/>
                  <a:pt x="12925929" y="2986318"/>
                </a:cubicBezTo>
                <a:cubicBezTo>
                  <a:pt x="12934819" y="2996881"/>
                  <a:pt x="12952599" y="3001106"/>
                  <a:pt x="12997047" y="3001106"/>
                </a:cubicBezTo>
                <a:cubicBezTo>
                  <a:pt x="13023716" y="3001106"/>
                  <a:pt x="13050385" y="3003219"/>
                  <a:pt x="13068165" y="3007444"/>
                </a:cubicBezTo>
                <a:cubicBezTo>
                  <a:pt x="13112613" y="3013782"/>
                  <a:pt x="13148172" y="3020120"/>
                  <a:pt x="13183730" y="3026458"/>
                </a:cubicBezTo>
                <a:cubicBezTo>
                  <a:pt x="13228178" y="3032796"/>
                  <a:pt x="13272627" y="3039134"/>
                  <a:pt x="13290407" y="3049697"/>
                </a:cubicBezTo>
                <a:cubicBezTo>
                  <a:pt x="13299296" y="3053922"/>
                  <a:pt x="13308186" y="3056035"/>
                  <a:pt x="13317075" y="3058147"/>
                </a:cubicBezTo>
                <a:cubicBezTo>
                  <a:pt x="13352634" y="3066598"/>
                  <a:pt x="13388193" y="3072935"/>
                  <a:pt x="13423752" y="3081386"/>
                </a:cubicBezTo>
                <a:cubicBezTo>
                  <a:pt x="13477090" y="3091949"/>
                  <a:pt x="13521539" y="3104625"/>
                  <a:pt x="13574877" y="3115188"/>
                </a:cubicBezTo>
                <a:cubicBezTo>
                  <a:pt x="13592655" y="3117301"/>
                  <a:pt x="13610434" y="3121526"/>
                  <a:pt x="13628214" y="3123639"/>
                </a:cubicBezTo>
                <a:cubicBezTo>
                  <a:pt x="13663773" y="3127864"/>
                  <a:pt x="13699331" y="3132089"/>
                  <a:pt x="13726001" y="3138427"/>
                </a:cubicBezTo>
                <a:cubicBezTo>
                  <a:pt x="13752670" y="3144765"/>
                  <a:pt x="13877125" y="3106738"/>
                  <a:pt x="13894905" y="3115188"/>
                </a:cubicBezTo>
                <a:cubicBezTo>
                  <a:pt x="13894905" y="3117301"/>
                  <a:pt x="13903794" y="3117301"/>
                  <a:pt x="13912685" y="3117301"/>
                </a:cubicBezTo>
                <a:cubicBezTo>
                  <a:pt x="13966022" y="3127864"/>
                  <a:pt x="14019361" y="3123639"/>
                  <a:pt x="14072697" y="3119414"/>
                </a:cubicBezTo>
                <a:cubicBezTo>
                  <a:pt x="14090479" y="3117301"/>
                  <a:pt x="14108258" y="3115188"/>
                  <a:pt x="14117146" y="3117301"/>
                </a:cubicBezTo>
                <a:cubicBezTo>
                  <a:pt x="14179375" y="3123639"/>
                  <a:pt x="14223825" y="3138427"/>
                  <a:pt x="14303830" y="3140540"/>
                </a:cubicBezTo>
                <a:cubicBezTo>
                  <a:pt x="14303830" y="3140540"/>
                  <a:pt x="14312720" y="3140540"/>
                  <a:pt x="14312720" y="3142652"/>
                </a:cubicBezTo>
                <a:cubicBezTo>
                  <a:pt x="14330500" y="3155328"/>
                  <a:pt x="14383836" y="3155328"/>
                  <a:pt x="14428285" y="3157441"/>
                </a:cubicBezTo>
                <a:cubicBezTo>
                  <a:pt x="14454955" y="3157441"/>
                  <a:pt x="14481624" y="3159553"/>
                  <a:pt x="14499403" y="3161666"/>
                </a:cubicBezTo>
                <a:cubicBezTo>
                  <a:pt x="14552742" y="3168004"/>
                  <a:pt x="14606079" y="3176454"/>
                  <a:pt x="14668307" y="3180680"/>
                </a:cubicBezTo>
                <a:cubicBezTo>
                  <a:pt x="14748315" y="3187018"/>
                  <a:pt x="14828321" y="3191243"/>
                  <a:pt x="14890550" y="3201806"/>
                </a:cubicBezTo>
                <a:cubicBezTo>
                  <a:pt x="14899439" y="3201806"/>
                  <a:pt x="14908328" y="3201806"/>
                  <a:pt x="14908328" y="3203919"/>
                </a:cubicBezTo>
                <a:cubicBezTo>
                  <a:pt x="14934998" y="3208144"/>
                  <a:pt x="14979447" y="3210256"/>
                  <a:pt x="14997225" y="3216594"/>
                </a:cubicBezTo>
                <a:cubicBezTo>
                  <a:pt x="15023895" y="3229270"/>
                  <a:pt x="15095012" y="3227157"/>
                  <a:pt x="15130571" y="3237720"/>
                </a:cubicBezTo>
                <a:lnTo>
                  <a:pt x="15139460" y="3237720"/>
                </a:lnTo>
                <a:cubicBezTo>
                  <a:pt x="15175019" y="3237720"/>
                  <a:pt x="15210578" y="3239833"/>
                  <a:pt x="15255025" y="3239833"/>
                </a:cubicBezTo>
                <a:cubicBezTo>
                  <a:pt x="15272805" y="3237720"/>
                  <a:pt x="15299475" y="3233495"/>
                  <a:pt x="15317254" y="3233495"/>
                </a:cubicBezTo>
                <a:cubicBezTo>
                  <a:pt x="15397261" y="3239833"/>
                  <a:pt x="15477267" y="3239833"/>
                  <a:pt x="15530607" y="3222932"/>
                </a:cubicBezTo>
                <a:cubicBezTo>
                  <a:pt x="15539496" y="3220819"/>
                  <a:pt x="15557276" y="3220819"/>
                  <a:pt x="15575055" y="3220819"/>
                </a:cubicBezTo>
                <a:lnTo>
                  <a:pt x="15646173" y="3220819"/>
                </a:lnTo>
                <a:cubicBezTo>
                  <a:pt x="15726179" y="3216594"/>
                  <a:pt x="15797297" y="3212369"/>
                  <a:pt x="15877303" y="3210256"/>
                </a:cubicBezTo>
                <a:cubicBezTo>
                  <a:pt x="15912862" y="3208144"/>
                  <a:pt x="15957311" y="3212369"/>
                  <a:pt x="15992870" y="3214482"/>
                </a:cubicBezTo>
                <a:cubicBezTo>
                  <a:pt x="16028428" y="3216594"/>
                  <a:pt x="16063988" y="3216594"/>
                  <a:pt x="16099546" y="3216594"/>
                </a:cubicBezTo>
                <a:cubicBezTo>
                  <a:pt x="16143994" y="3216594"/>
                  <a:pt x="16179553" y="3212369"/>
                  <a:pt x="16224002" y="3212369"/>
                </a:cubicBezTo>
                <a:cubicBezTo>
                  <a:pt x="16259561" y="3210256"/>
                  <a:pt x="16304009" y="3210256"/>
                  <a:pt x="16339567" y="3208144"/>
                </a:cubicBezTo>
                <a:cubicBezTo>
                  <a:pt x="16419574" y="3203919"/>
                  <a:pt x="16490692" y="3199693"/>
                  <a:pt x="16570698" y="3197581"/>
                </a:cubicBezTo>
                <a:cubicBezTo>
                  <a:pt x="16624038" y="3125751"/>
                  <a:pt x="16615147" y="3041246"/>
                  <a:pt x="16615147" y="2954628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64688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10237832" y="-419774"/>
            <a:ext cx="8122293" cy="1913613"/>
          </a:xfrm>
          <a:custGeom>
            <a:rect b="b" l="l" r="r" t="t"/>
            <a:pathLst>
              <a:path extrusionOk="0" h="3339127" w="16615703">
                <a:moveTo>
                  <a:pt x="16615147" y="2954628"/>
                </a:moveTo>
                <a:cubicBezTo>
                  <a:pt x="16606257" y="2120141"/>
                  <a:pt x="16499582" y="991998"/>
                  <a:pt x="16499582" y="159623"/>
                </a:cubicBezTo>
                <a:cubicBezTo>
                  <a:pt x="16499582" y="146947"/>
                  <a:pt x="16508471" y="134271"/>
                  <a:pt x="16508471" y="123708"/>
                </a:cubicBezTo>
                <a:cubicBezTo>
                  <a:pt x="16499582" y="121596"/>
                  <a:pt x="16490692" y="121596"/>
                  <a:pt x="16481803" y="119483"/>
                </a:cubicBezTo>
                <a:cubicBezTo>
                  <a:pt x="16481803" y="119483"/>
                  <a:pt x="16472912" y="121596"/>
                  <a:pt x="16472912" y="123708"/>
                </a:cubicBezTo>
                <a:cubicBezTo>
                  <a:pt x="16455133" y="134271"/>
                  <a:pt x="16419574" y="134271"/>
                  <a:pt x="16384015" y="134271"/>
                </a:cubicBezTo>
                <a:cubicBezTo>
                  <a:pt x="16339567" y="132159"/>
                  <a:pt x="16295118" y="121596"/>
                  <a:pt x="16241780" y="125821"/>
                </a:cubicBezTo>
                <a:cubicBezTo>
                  <a:pt x="16224002" y="127934"/>
                  <a:pt x="16188443" y="123708"/>
                  <a:pt x="16179553" y="119483"/>
                </a:cubicBezTo>
                <a:cubicBezTo>
                  <a:pt x="16152884" y="111033"/>
                  <a:pt x="16117324" y="111033"/>
                  <a:pt x="16081767" y="115258"/>
                </a:cubicBezTo>
                <a:cubicBezTo>
                  <a:pt x="16063988" y="117370"/>
                  <a:pt x="16046208" y="115258"/>
                  <a:pt x="16028428" y="115258"/>
                </a:cubicBezTo>
                <a:cubicBezTo>
                  <a:pt x="16001759" y="115258"/>
                  <a:pt x="15966200" y="113145"/>
                  <a:pt x="15939531" y="111033"/>
                </a:cubicBezTo>
                <a:cubicBezTo>
                  <a:pt x="15930643" y="111033"/>
                  <a:pt x="15912862" y="108920"/>
                  <a:pt x="15903973" y="108920"/>
                </a:cubicBezTo>
                <a:cubicBezTo>
                  <a:pt x="15877303" y="106807"/>
                  <a:pt x="15850634" y="100469"/>
                  <a:pt x="15823966" y="108920"/>
                </a:cubicBezTo>
                <a:cubicBezTo>
                  <a:pt x="15823966" y="108920"/>
                  <a:pt x="15806185" y="108920"/>
                  <a:pt x="15797297" y="106807"/>
                </a:cubicBezTo>
                <a:cubicBezTo>
                  <a:pt x="15788407" y="102582"/>
                  <a:pt x="15779519" y="96244"/>
                  <a:pt x="15770628" y="92019"/>
                </a:cubicBezTo>
                <a:cubicBezTo>
                  <a:pt x="15752849" y="85681"/>
                  <a:pt x="15752849" y="75118"/>
                  <a:pt x="15726179" y="70893"/>
                </a:cubicBezTo>
                <a:cubicBezTo>
                  <a:pt x="15708401" y="68780"/>
                  <a:pt x="15699510" y="66667"/>
                  <a:pt x="15690622" y="62442"/>
                </a:cubicBezTo>
                <a:cubicBezTo>
                  <a:pt x="15690622" y="60330"/>
                  <a:pt x="15672840" y="58217"/>
                  <a:pt x="15672840" y="56104"/>
                </a:cubicBezTo>
                <a:lnTo>
                  <a:pt x="15646173" y="49766"/>
                </a:lnTo>
                <a:cubicBezTo>
                  <a:pt x="15637282" y="45541"/>
                  <a:pt x="15628393" y="39203"/>
                  <a:pt x="15610613" y="37091"/>
                </a:cubicBezTo>
                <a:cubicBezTo>
                  <a:pt x="15575055" y="30753"/>
                  <a:pt x="15566164" y="22302"/>
                  <a:pt x="15583945" y="11739"/>
                </a:cubicBezTo>
                <a:cubicBezTo>
                  <a:pt x="15557276" y="9627"/>
                  <a:pt x="15539496" y="5401"/>
                  <a:pt x="15512828" y="5401"/>
                </a:cubicBezTo>
                <a:cubicBezTo>
                  <a:pt x="15406151" y="7514"/>
                  <a:pt x="15290586" y="11739"/>
                  <a:pt x="15183909" y="13852"/>
                </a:cubicBezTo>
                <a:cubicBezTo>
                  <a:pt x="15166130" y="13852"/>
                  <a:pt x="15139460" y="15964"/>
                  <a:pt x="15130571" y="18077"/>
                </a:cubicBezTo>
                <a:cubicBezTo>
                  <a:pt x="15059453" y="28640"/>
                  <a:pt x="14988336" y="20190"/>
                  <a:pt x="14917218" y="18077"/>
                </a:cubicBezTo>
                <a:cubicBezTo>
                  <a:pt x="14863880" y="18077"/>
                  <a:pt x="14810542" y="11739"/>
                  <a:pt x="14757204" y="9627"/>
                </a:cubicBezTo>
                <a:cubicBezTo>
                  <a:pt x="14694976" y="7514"/>
                  <a:pt x="14641638" y="9627"/>
                  <a:pt x="14579411" y="7514"/>
                </a:cubicBezTo>
                <a:cubicBezTo>
                  <a:pt x="14570521" y="7514"/>
                  <a:pt x="14561630" y="5401"/>
                  <a:pt x="14552742" y="3289"/>
                </a:cubicBezTo>
                <a:cubicBezTo>
                  <a:pt x="14534962" y="-1364"/>
                  <a:pt x="14499403" y="-94"/>
                  <a:pt x="14481624" y="1176"/>
                </a:cubicBezTo>
                <a:cubicBezTo>
                  <a:pt x="14454955" y="5401"/>
                  <a:pt x="14446065" y="11739"/>
                  <a:pt x="14428285" y="18077"/>
                </a:cubicBezTo>
                <a:cubicBezTo>
                  <a:pt x="14383836" y="20190"/>
                  <a:pt x="14321609" y="22302"/>
                  <a:pt x="14277161" y="28640"/>
                </a:cubicBezTo>
                <a:cubicBezTo>
                  <a:pt x="14241603" y="32865"/>
                  <a:pt x="14223825" y="34978"/>
                  <a:pt x="14197155" y="30753"/>
                </a:cubicBezTo>
                <a:lnTo>
                  <a:pt x="14188264" y="32865"/>
                </a:lnTo>
                <a:cubicBezTo>
                  <a:pt x="14206043" y="37091"/>
                  <a:pt x="14214934" y="43429"/>
                  <a:pt x="14232712" y="47654"/>
                </a:cubicBezTo>
                <a:cubicBezTo>
                  <a:pt x="14206043" y="49766"/>
                  <a:pt x="14170485" y="53992"/>
                  <a:pt x="14152706" y="51879"/>
                </a:cubicBezTo>
                <a:cubicBezTo>
                  <a:pt x="14108258" y="49766"/>
                  <a:pt x="14090479" y="53992"/>
                  <a:pt x="14054919" y="58217"/>
                </a:cubicBezTo>
                <a:cubicBezTo>
                  <a:pt x="14019361" y="64555"/>
                  <a:pt x="13974913" y="68780"/>
                  <a:pt x="13939353" y="73005"/>
                </a:cubicBezTo>
                <a:cubicBezTo>
                  <a:pt x="13930464" y="73005"/>
                  <a:pt x="13921573" y="73005"/>
                  <a:pt x="13912685" y="70893"/>
                </a:cubicBezTo>
                <a:cubicBezTo>
                  <a:pt x="13903794" y="70893"/>
                  <a:pt x="13894905" y="68780"/>
                  <a:pt x="13894905" y="68780"/>
                </a:cubicBezTo>
                <a:cubicBezTo>
                  <a:pt x="13850457" y="73005"/>
                  <a:pt x="13806008" y="77231"/>
                  <a:pt x="13761560" y="73005"/>
                </a:cubicBezTo>
                <a:cubicBezTo>
                  <a:pt x="13752670" y="73005"/>
                  <a:pt x="13752670" y="75118"/>
                  <a:pt x="13743779" y="75118"/>
                </a:cubicBezTo>
                <a:cubicBezTo>
                  <a:pt x="13690443" y="79343"/>
                  <a:pt x="13654884" y="94132"/>
                  <a:pt x="13583766" y="94132"/>
                </a:cubicBezTo>
                <a:cubicBezTo>
                  <a:pt x="13530428" y="94132"/>
                  <a:pt x="13477090" y="104695"/>
                  <a:pt x="13423752" y="104695"/>
                </a:cubicBezTo>
                <a:cubicBezTo>
                  <a:pt x="13361524" y="106807"/>
                  <a:pt x="13308186" y="111033"/>
                  <a:pt x="13254848" y="117370"/>
                </a:cubicBezTo>
                <a:cubicBezTo>
                  <a:pt x="13237069" y="119483"/>
                  <a:pt x="13219289" y="119483"/>
                  <a:pt x="13210400" y="119483"/>
                </a:cubicBezTo>
                <a:cubicBezTo>
                  <a:pt x="13165951" y="115258"/>
                  <a:pt x="13139281" y="121596"/>
                  <a:pt x="13121503" y="127934"/>
                </a:cubicBezTo>
                <a:cubicBezTo>
                  <a:pt x="13077054" y="142722"/>
                  <a:pt x="13005936" y="146947"/>
                  <a:pt x="12943709" y="151173"/>
                </a:cubicBezTo>
                <a:cubicBezTo>
                  <a:pt x="12863702" y="155398"/>
                  <a:pt x="12783694" y="157510"/>
                  <a:pt x="12703688" y="159623"/>
                </a:cubicBezTo>
                <a:cubicBezTo>
                  <a:pt x="12694797" y="159623"/>
                  <a:pt x="12685908" y="165961"/>
                  <a:pt x="12668130" y="168074"/>
                </a:cubicBezTo>
                <a:cubicBezTo>
                  <a:pt x="12659239" y="168074"/>
                  <a:pt x="12650349" y="165961"/>
                  <a:pt x="12650349" y="165961"/>
                </a:cubicBezTo>
                <a:cubicBezTo>
                  <a:pt x="12605901" y="178637"/>
                  <a:pt x="12579233" y="197650"/>
                  <a:pt x="12490336" y="195538"/>
                </a:cubicBezTo>
                <a:lnTo>
                  <a:pt x="12481446" y="195538"/>
                </a:lnTo>
                <a:cubicBezTo>
                  <a:pt x="12410327" y="206101"/>
                  <a:pt x="12339210" y="201876"/>
                  <a:pt x="12276983" y="197650"/>
                </a:cubicBezTo>
                <a:cubicBezTo>
                  <a:pt x="12259203" y="197650"/>
                  <a:pt x="12232534" y="193425"/>
                  <a:pt x="12223645" y="189200"/>
                </a:cubicBezTo>
                <a:cubicBezTo>
                  <a:pt x="12196976" y="176524"/>
                  <a:pt x="12125858" y="172299"/>
                  <a:pt x="12072519" y="176524"/>
                </a:cubicBezTo>
                <a:cubicBezTo>
                  <a:pt x="12028071" y="180749"/>
                  <a:pt x="11983622" y="182862"/>
                  <a:pt x="11939174" y="187087"/>
                </a:cubicBezTo>
                <a:cubicBezTo>
                  <a:pt x="11868058" y="191312"/>
                  <a:pt x="11805829" y="193425"/>
                  <a:pt x="11734713" y="184975"/>
                </a:cubicBezTo>
                <a:cubicBezTo>
                  <a:pt x="11663595" y="176524"/>
                  <a:pt x="11610256" y="182862"/>
                  <a:pt x="11574698" y="201876"/>
                </a:cubicBezTo>
                <a:cubicBezTo>
                  <a:pt x="11548029" y="214551"/>
                  <a:pt x="11476912" y="216664"/>
                  <a:pt x="11432463" y="206101"/>
                </a:cubicBezTo>
                <a:cubicBezTo>
                  <a:pt x="11405793" y="199763"/>
                  <a:pt x="11388015" y="201876"/>
                  <a:pt x="11361346" y="206101"/>
                </a:cubicBezTo>
                <a:lnTo>
                  <a:pt x="11308008" y="218777"/>
                </a:lnTo>
                <a:cubicBezTo>
                  <a:pt x="11299118" y="220889"/>
                  <a:pt x="11281338" y="220889"/>
                  <a:pt x="11272449" y="220889"/>
                </a:cubicBezTo>
                <a:lnTo>
                  <a:pt x="11219111" y="220889"/>
                </a:lnTo>
                <a:cubicBezTo>
                  <a:pt x="11183552" y="220889"/>
                  <a:pt x="11147993" y="218777"/>
                  <a:pt x="11112435" y="216664"/>
                </a:cubicBezTo>
                <a:cubicBezTo>
                  <a:pt x="11067986" y="214551"/>
                  <a:pt x="11032427" y="208213"/>
                  <a:pt x="10987979" y="206101"/>
                </a:cubicBezTo>
                <a:cubicBezTo>
                  <a:pt x="10916862" y="203988"/>
                  <a:pt x="10899082" y="189200"/>
                  <a:pt x="10872414" y="178637"/>
                </a:cubicBezTo>
                <a:cubicBezTo>
                  <a:pt x="10854633" y="172299"/>
                  <a:pt x="10819075" y="163848"/>
                  <a:pt x="10783517" y="165961"/>
                </a:cubicBezTo>
                <a:cubicBezTo>
                  <a:pt x="10747958" y="170186"/>
                  <a:pt x="10712399" y="165961"/>
                  <a:pt x="10685730" y="163848"/>
                </a:cubicBezTo>
                <a:cubicBezTo>
                  <a:pt x="10676839" y="163848"/>
                  <a:pt x="10659061" y="161736"/>
                  <a:pt x="10650171" y="161736"/>
                </a:cubicBezTo>
                <a:cubicBezTo>
                  <a:pt x="10587943" y="157510"/>
                  <a:pt x="10543495" y="165961"/>
                  <a:pt x="10499046" y="176524"/>
                </a:cubicBezTo>
                <a:lnTo>
                  <a:pt x="10463488" y="184975"/>
                </a:lnTo>
                <a:cubicBezTo>
                  <a:pt x="10454598" y="187087"/>
                  <a:pt x="10454598" y="191312"/>
                  <a:pt x="10445709" y="193425"/>
                </a:cubicBezTo>
                <a:cubicBezTo>
                  <a:pt x="10392370" y="203988"/>
                  <a:pt x="10339032" y="199763"/>
                  <a:pt x="10276804" y="193425"/>
                </a:cubicBezTo>
                <a:cubicBezTo>
                  <a:pt x="10223466" y="187087"/>
                  <a:pt x="10161238" y="193425"/>
                  <a:pt x="10143459" y="206101"/>
                </a:cubicBezTo>
                <a:cubicBezTo>
                  <a:pt x="10134569" y="214551"/>
                  <a:pt x="10125680" y="220889"/>
                  <a:pt x="10081232" y="225114"/>
                </a:cubicBezTo>
                <a:cubicBezTo>
                  <a:pt x="10036783" y="231452"/>
                  <a:pt x="9983445" y="235678"/>
                  <a:pt x="9974555" y="250466"/>
                </a:cubicBezTo>
                <a:cubicBezTo>
                  <a:pt x="9974555" y="252579"/>
                  <a:pt x="9965665" y="254691"/>
                  <a:pt x="9956776" y="254691"/>
                </a:cubicBezTo>
                <a:cubicBezTo>
                  <a:pt x="9930107" y="256804"/>
                  <a:pt x="9912327" y="258916"/>
                  <a:pt x="9885659" y="261029"/>
                </a:cubicBezTo>
                <a:lnTo>
                  <a:pt x="9805652" y="261029"/>
                </a:lnTo>
                <a:cubicBezTo>
                  <a:pt x="9752314" y="258916"/>
                  <a:pt x="9698975" y="254691"/>
                  <a:pt x="9645637" y="252579"/>
                </a:cubicBezTo>
                <a:cubicBezTo>
                  <a:pt x="9583409" y="250466"/>
                  <a:pt x="9530071" y="258916"/>
                  <a:pt x="9467843" y="261029"/>
                </a:cubicBezTo>
                <a:lnTo>
                  <a:pt x="9458954" y="263142"/>
                </a:lnTo>
                <a:cubicBezTo>
                  <a:pt x="9441175" y="269480"/>
                  <a:pt x="9414506" y="267367"/>
                  <a:pt x="9396726" y="263142"/>
                </a:cubicBezTo>
                <a:cubicBezTo>
                  <a:pt x="9361167" y="254691"/>
                  <a:pt x="9298939" y="252579"/>
                  <a:pt x="9254491" y="256804"/>
                </a:cubicBezTo>
                <a:cubicBezTo>
                  <a:pt x="9201153" y="263142"/>
                  <a:pt x="9147815" y="267367"/>
                  <a:pt x="9094477" y="271592"/>
                </a:cubicBezTo>
                <a:cubicBezTo>
                  <a:pt x="9076697" y="271592"/>
                  <a:pt x="9058918" y="269480"/>
                  <a:pt x="9050029" y="269480"/>
                </a:cubicBezTo>
                <a:cubicBezTo>
                  <a:pt x="9032248" y="269480"/>
                  <a:pt x="9005580" y="267367"/>
                  <a:pt x="8996691" y="269480"/>
                </a:cubicBezTo>
                <a:cubicBezTo>
                  <a:pt x="8925573" y="282155"/>
                  <a:pt x="8854455" y="277930"/>
                  <a:pt x="8792227" y="269480"/>
                </a:cubicBezTo>
                <a:cubicBezTo>
                  <a:pt x="8756669" y="265254"/>
                  <a:pt x="8703330" y="261029"/>
                  <a:pt x="8685552" y="248353"/>
                </a:cubicBezTo>
                <a:cubicBezTo>
                  <a:pt x="8676662" y="239903"/>
                  <a:pt x="8641103" y="231452"/>
                  <a:pt x="8614434" y="225114"/>
                </a:cubicBezTo>
                <a:cubicBezTo>
                  <a:pt x="8569986" y="214551"/>
                  <a:pt x="8525537" y="199763"/>
                  <a:pt x="8445530" y="199763"/>
                </a:cubicBezTo>
                <a:cubicBezTo>
                  <a:pt x="8427751" y="199763"/>
                  <a:pt x="8409971" y="191312"/>
                  <a:pt x="8401081" y="193425"/>
                </a:cubicBezTo>
                <a:cubicBezTo>
                  <a:pt x="8365522" y="195538"/>
                  <a:pt x="8365522" y="191312"/>
                  <a:pt x="8347744" y="187087"/>
                </a:cubicBezTo>
                <a:cubicBezTo>
                  <a:pt x="8329964" y="182862"/>
                  <a:pt x="8303295" y="178637"/>
                  <a:pt x="8285516" y="172299"/>
                </a:cubicBezTo>
                <a:cubicBezTo>
                  <a:pt x="8258847" y="163848"/>
                  <a:pt x="8232177" y="153285"/>
                  <a:pt x="8205509" y="144835"/>
                </a:cubicBezTo>
                <a:cubicBezTo>
                  <a:pt x="8178839" y="136384"/>
                  <a:pt x="8161060" y="125821"/>
                  <a:pt x="8134391" y="117370"/>
                </a:cubicBezTo>
                <a:cubicBezTo>
                  <a:pt x="8125501" y="115258"/>
                  <a:pt x="8098832" y="113145"/>
                  <a:pt x="8089942" y="115258"/>
                </a:cubicBezTo>
                <a:lnTo>
                  <a:pt x="7983267" y="127934"/>
                </a:lnTo>
                <a:cubicBezTo>
                  <a:pt x="7965487" y="130046"/>
                  <a:pt x="7956598" y="134271"/>
                  <a:pt x="7947708" y="138497"/>
                </a:cubicBezTo>
                <a:lnTo>
                  <a:pt x="7938818" y="136384"/>
                </a:lnTo>
                <a:cubicBezTo>
                  <a:pt x="7947708" y="130046"/>
                  <a:pt x="7956598" y="123708"/>
                  <a:pt x="7965487" y="121596"/>
                </a:cubicBezTo>
                <a:lnTo>
                  <a:pt x="7858811" y="115258"/>
                </a:lnTo>
                <a:cubicBezTo>
                  <a:pt x="7832142" y="113145"/>
                  <a:pt x="7787693" y="113145"/>
                  <a:pt x="7769915" y="113145"/>
                </a:cubicBezTo>
                <a:lnTo>
                  <a:pt x="7627679" y="113145"/>
                </a:lnTo>
                <a:cubicBezTo>
                  <a:pt x="7574341" y="113145"/>
                  <a:pt x="7529893" y="111033"/>
                  <a:pt x="7476554" y="113145"/>
                </a:cubicBezTo>
                <a:cubicBezTo>
                  <a:pt x="7440996" y="115258"/>
                  <a:pt x="7414327" y="111033"/>
                  <a:pt x="7387657" y="106807"/>
                </a:cubicBezTo>
                <a:cubicBezTo>
                  <a:pt x="7316541" y="94132"/>
                  <a:pt x="7245423" y="79343"/>
                  <a:pt x="7147636" y="85681"/>
                </a:cubicBezTo>
                <a:cubicBezTo>
                  <a:pt x="7138747" y="85681"/>
                  <a:pt x="7120967" y="83568"/>
                  <a:pt x="7112078" y="81456"/>
                </a:cubicBezTo>
                <a:cubicBezTo>
                  <a:pt x="7085409" y="79343"/>
                  <a:pt x="7067630" y="75118"/>
                  <a:pt x="7032070" y="70893"/>
                </a:cubicBezTo>
                <a:cubicBezTo>
                  <a:pt x="7032070" y="77231"/>
                  <a:pt x="7032070" y="79343"/>
                  <a:pt x="7040961" y="83568"/>
                </a:cubicBezTo>
                <a:cubicBezTo>
                  <a:pt x="7023181" y="87794"/>
                  <a:pt x="7014291" y="85681"/>
                  <a:pt x="7005402" y="83568"/>
                </a:cubicBezTo>
                <a:cubicBezTo>
                  <a:pt x="6996512" y="85681"/>
                  <a:pt x="6987622" y="89906"/>
                  <a:pt x="6978733" y="89906"/>
                </a:cubicBezTo>
                <a:cubicBezTo>
                  <a:pt x="6934284" y="94132"/>
                  <a:pt x="6889836" y="96244"/>
                  <a:pt x="6845387" y="100469"/>
                </a:cubicBezTo>
                <a:cubicBezTo>
                  <a:pt x="6827608" y="102582"/>
                  <a:pt x="6809828" y="104695"/>
                  <a:pt x="6800939" y="106807"/>
                </a:cubicBezTo>
                <a:cubicBezTo>
                  <a:pt x="6765380" y="113145"/>
                  <a:pt x="6738712" y="123708"/>
                  <a:pt x="6676483" y="121596"/>
                </a:cubicBezTo>
                <a:cubicBezTo>
                  <a:pt x="6667593" y="121596"/>
                  <a:pt x="6649815" y="125821"/>
                  <a:pt x="6632034" y="125821"/>
                </a:cubicBezTo>
                <a:cubicBezTo>
                  <a:pt x="6614256" y="127934"/>
                  <a:pt x="6587586" y="127934"/>
                  <a:pt x="6569807" y="130046"/>
                </a:cubicBezTo>
                <a:lnTo>
                  <a:pt x="6552028" y="130046"/>
                </a:lnTo>
                <a:cubicBezTo>
                  <a:pt x="6498689" y="134271"/>
                  <a:pt x="6454241" y="138497"/>
                  <a:pt x="6400903" y="140609"/>
                </a:cubicBezTo>
                <a:lnTo>
                  <a:pt x="6365344" y="140609"/>
                </a:lnTo>
                <a:cubicBezTo>
                  <a:pt x="6320896" y="140609"/>
                  <a:pt x="6285338" y="138497"/>
                  <a:pt x="6240889" y="138497"/>
                </a:cubicBezTo>
                <a:cubicBezTo>
                  <a:pt x="6196441" y="138497"/>
                  <a:pt x="6151992" y="142722"/>
                  <a:pt x="6107544" y="142722"/>
                </a:cubicBezTo>
                <a:cubicBezTo>
                  <a:pt x="6054205" y="142722"/>
                  <a:pt x="5991978" y="142722"/>
                  <a:pt x="5947529" y="134271"/>
                </a:cubicBezTo>
                <a:cubicBezTo>
                  <a:pt x="5938640" y="132159"/>
                  <a:pt x="5911971" y="132159"/>
                  <a:pt x="5894191" y="134271"/>
                </a:cubicBezTo>
                <a:cubicBezTo>
                  <a:pt x="5831963" y="136384"/>
                  <a:pt x="5769736" y="138497"/>
                  <a:pt x="5716398" y="142722"/>
                </a:cubicBezTo>
                <a:cubicBezTo>
                  <a:pt x="5663059" y="146947"/>
                  <a:pt x="5636391" y="142722"/>
                  <a:pt x="5618611" y="132159"/>
                </a:cubicBezTo>
                <a:cubicBezTo>
                  <a:pt x="5609722" y="127934"/>
                  <a:pt x="5591942" y="123708"/>
                  <a:pt x="5574163" y="119483"/>
                </a:cubicBezTo>
                <a:cubicBezTo>
                  <a:pt x="5547494" y="115258"/>
                  <a:pt x="5520825" y="108920"/>
                  <a:pt x="5494156" y="108920"/>
                </a:cubicBezTo>
                <a:cubicBezTo>
                  <a:pt x="5431928" y="108920"/>
                  <a:pt x="5396369" y="100469"/>
                  <a:pt x="5351921" y="94132"/>
                </a:cubicBezTo>
                <a:cubicBezTo>
                  <a:pt x="5280803" y="83568"/>
                  <a:pt x="5218575" y="70893"/>
                  <a:pt x="5129679" y="73005"/>
                </a:cubicBezTo>
                <a:lnTo>
                  <a:pt x="5129679" y="62442"/>
                </a:lnTo>
                <a:cubicBezTo>
                  <a:pt x="5147458" y="62442"/>
                  <a:pt x="5165238" y="62442"/>
                  <a:pt x="5183017" y="60330"/>
                </a:cubicBezTo>
                <a:cubicBezTo>
                  <a:pt x="5156348" y="56104"/>
                  <a:pt x="5156348" y="49766"/>
                  <a:pt x="5138569" y="45541"/>
                </a:cubicBezTo>
                <a:cubicBezTo>
                  <a:pt x="5103010" y="39203"/>
                  <a:pt x="5067451" y="37091"/>
                  <a:pt x="5031892" y="32865"/>
                </a:cubicBezTo>
                <a:cubicBezTo>
                  <a:pt x="5005223" y="30753"/>
                  <a:pt x="4969665" y="30753"/>
                  <a:pt x="4987444" y="41316"/>
                </a:cubicBezTo>
                <a:cubicBezTo>
                  <a:pt x="4942996" y="43429"/>
                  <a:pt x="4907437" y="43429"/>
                  <a:pt x="4889657" y="47654"/>
                </a:cubicBezTo>
                <a:cubicBezTo>
                  <a:pt x="4854099" y="53992"/>
                  <a:pt x="4818540" y="49766"/>
                  <a:pt x="4791871" y="45541"/>
                </a:cubicBezTo>
                <a:cubicBezTo>
                  <a:pt x="4774092" y="43429"/>
                  <a:pt x="4756312" y="41316"/>
                  <a:pt x="4738533" y="43429"/>
                </a:cubicBezTo>
                <a:cubicBezTo>
                  <a:pt x="4631856" y="56104"/>
                  <a:pt x="4525180" y="49766"/>
                  <a:pt x="4418504" y="49766"/>
                </a:cubicBezTo>
                <a:cubicBezTo>
                  <a:pt x="4400725" y="49766"/>
                  <a:pt x="4382946" y="47654"/>
                  <a:pt x="4356276" y="47654"/>
                </a:cubicBezTo>
                <a:cubicBezTo>
                  <a:pt x="4320718" y="45541"/>
                  <a:pt x="4294049" y="41316"/>
                  <a:pt x="4258490" y="39203"/>
                </a:cubicBezTo>
                <a:cubicBezTo>
                  <a:pt x="4222931" y="37091"/>
                  <a:pt x="4178483" y="34978"/>
                  <a:pt x="4142924" y="32865"/>
                </a:cubicBezTo>
                <a:lnTo>
                  <a:pt x="4116255" y="32865"/>
                </a:lnTo>
                <a:cubicBezTo>
                  <a:pt x="4054027" y="32865"/>
                  <a:pt x="3991799" y="34978"/>
                  <a:pt x="3938462" y="34978"/>
                </a:cubicBezTo>
                <a:cubicBezTo>
                  <a:pt x="3894013" y="34978"/>
                  <a:pt x="3849565" y="30753"/>
                  <a:pt x="3796226" y="28640"/>
                </a:cubicBezTo>
                <a:cubicBezTo>
                  <a:pt x="3787337" y="11739"/>
                  <a:pt x="3716219" y="15964"/>
                  <a:pt x="3671771" y="7514"/>
                </a:cubicBezTo>
                <a:cubicBezTo>
                  <a:pt x="3662881" y="5401"/>
                  <a:pt x="3645102" y="7514"/>
                  <a:pt x="3636212" y="7514"/>
                </a:cubicBezTo>
                <a:cubicBezTo>
                  <a:pt x="3582874" y="5401"/>
                  <a:pt x="3547315" y="11739"/>
                  <a:pt x="3529536" y="22302"/>
                </a:cubicBezTo>
                <a:cubicBezTo>
                  <a:pt x="3502867" y="32865"/>
                  <a:pt x="3431750" y="37091"/>
                  <a:pt x="3458418" y="53992"/>
                </a:cubicBezTo>
                <a:cubicBezTo>
                  <a:pt x="3467308" y="56104"/>
                  <a:pt x="3485088" y="58217"/>
                  <a:pt x="3493978" y="62442"/>
                </a:cubicBezTo>
                <a:cubicBezTo>
                  <a:pt x="3493978" y="68780"/>
                  <a:pt x="3485088" y="73005"/>
                  <a:pt x="3458418" y="70893"/>
                </a:cubicBezTo>
                <a:cubicBezTo>
                  <a:pt x="3449529" y="70893"/>
                  <a:pt x="3440639" y="75118"/>
                  <a:pt x="3431750" y="77231"/>
                </a:cubicBezTo>
                <a:cubicBezTo>
                  <a:pt x="3422860" y="79343"/>
                  <a:pt x="3422860" y="83568"/>
                  <a:pt x="3413970" y="83568"/>
                </a:cubicBezTo>
                <a:cubicBezTo>
                  <a:pt x="3360632" y="87794"/>
                  <a:pt x="3325073" y="98357"/>
                  <a:pt x="3262845" y="96244"/>
                </a:cubicBezTo>
                <a:lnTo>
                  <a:pt x="3245066" y="96244"/>
                </a:lnTo>
                <a:cubicBezTo>
                  <a:pt x="3191728" y="106807"/>
                  <a:pt x="3138390" y="104695"/>
                  <a:pt x="3076162" y="102582"/>
                </a:cubicBezTo>
                <a:cubicBezTo>
                  <a:pt x="3049493" y="100469"/>
                  <a:pt x="3013935" y="102582"/>
                  <a:pt x="2978376" y="102582"/>
                </a:cubicBezTo>
                <a:cubicBezTo>
                  <a:pt x="2951707" y="102582"/>
                  <a:pt x="2925038" y="102582"/>
                  <a:pt x="2898369" y="98357"/>
                </a:cubicBezTo>
                <a:cubicBezTo>
                  <a:pt x="2862810" y="94132"/>
                  <a:pt x="2827251" y="87794"/>
                  <a:pt x="2791692" y="83568"/>
                </a:cubicBezTo>
                <a:cubicBezTo>
                  <a:pt x="2756134" y="79343"/>
                  <a:pt x="2711685" y="79343"/>
                  <a:pt x="2711685" y="64555"/>
                </a:cubicBezTo>
                <a:cubicBezTo>
                  <a:pt x="2711685" y="62442"/>
                  <a:pt x="2693906" y="60330"/>
                  <a:pt x="2693906" y="58217"/>
                </a:cubicBezTo>
                <a:cubicBezTo>
                  <a:pt x="2631678" y="70893"/>
                  <a:pt x="2578340" y="81456"/>
                  <a:pt x="2525002" y="92019"/>
                </a:cubicBezTo>
                <a:cubicBezTo>
                  <a:pt x="2498333" y="98357"/>
                  <a:pt x="2462774" y="106807"/>
                  <a:pt x="2480554" y="117370"/>
                </a:cubicBezTo>
                <a:cubicBezTo>
                  <a:pt x="2480554" y="119483"/>
                  <a:pt x="2471664" y="121596"/>
                  <a:pt x="2471664" y="123708"/>
                </a:cubicBezTo>
                <a:cubicBezTo>
                  <a:pt x="2462774" y="127934"/>
                  <a:pt x="2453884" y="132159"/>
                  <a:pt x="2436105" y="134271"/>
                </a:cubicBezTo>
                <a:cubicBezTo>
                  <a:pt x="2418326" y="140609"/>
                  <a:pt x="2400547" y="146947"/>
                  <a:pt x="2382767" y="155398"/>
                </a:cubicBezTo>
                <a:lnTo>
                  <a:pt x="2329429" y="168074"/>
                </a:lnTo>
                <a:cubicBezTo>
                  <a:pt x="2311650" y="174411"/>
                  <a:pt x="2293870" y="180749"/>
                  <a:pt x="2267201" y="184975"/>
                </a:cubicBezTo>
                <a:cubicBezTo>
                  <a:pt x="2204973" y="197650"/>
                  <a:pt x="2142746" y="210326"/>
                  <a:pt x="2071628" y="223002"/>
                </a:cubicBezTo>
                <a:cubicBezTo>
                  <a:pt x="2036070" y="231452"/>
                  <a:pt x="1991621" y="237790"/>
                  <a:pt x="1956062" y="246241"/>
                </a:cubicBezTo>
                <a:cubicBezTo>
                  <a:pt x="1893835" y="258916"/>
                  <a:pt x="1822717" y="269480"/>
                  <a:pt x="1787158" y="288493"/>
                </a:cubicBezTo>
                <a:cubicBezTo>
                  <a:pt x="1787158" y="290606"/>
                  <a:pt x="1769379" y="292719"/>
                  <a:pt x="1760489" y="294831"/>
                </a:cubicBezTo>
                <a:cubicBezTo>
                  <a:pt x="1716041" y="303282"/>
                  <a:pt x="1644924" y="303282"/>
                  <a:pt x="1644924" y="320183"/>
                </a:cubicBezTo>
                <a:cubicBezTo>
                  <a:pt x="1573806" y="320183"/>
                  <a:pt x="1538247" y="332858"/>
                  <a:pt x="1502689" y="343422"/>
                </a:cubicBezTo>
                <a:cubicBezTo>
                  <a:pt x="1476019" y="351872"/>
                  <a:pt x="1449351" y="362435"/>
                  <a:pt x="1413792" y="368773"/>
                </a:cubicBezTo>
                <a:cubicBezTo>
                  <a:pt x="1378233" y="372998"/>
                  <a:pt x="1333785" y="370886"/>
                  <a:pt x="1289336" y="370886"/>
                </a:cubicBezTo>
                <a:cubicBezTo>
                  <a:pt x="1271557" y="370886"/>
                  <a:pt x="1253778" y="370886"/>
                  <a:pt x="1253778" y="372998"/>
                </a:cubicBezTo>
                <a:cubicBezTo>
                  <a:pt x="1218219" y="381449"/>
                  <a:pt x="1173770" y="387787"/>
                  <a:pt x="1147101" y="398350"/>
                </a:cubicBezTo>
                <a:cubicBezTo>
                  <a:pt x="1120432" y="408913"/>
                  <a:pt x="1093763" y="415251"/>
                  <a:pt x="1049315" y="417364"/>
                </a:cubicBezTo>
                <a:cubicBezTo>
                  <a:pt x="1004866" y="419476"/>
                  <a:pt x="960418" y="430039"/>
                  <a:pt x="898190" y="423701"/>
                </a:cubicBezTo>
                <a:cubicBezTo>
                  <a:pt x="844852" y="419476"/>
                  <a:pt x="782624" y="423701"/>
                  <a:pt x="747066" y="415251"/>
                </a:cubicBezTo>
                <a:cubicBezTo>
                  <a:pt x="675948" y="417364"/>
                  <a:pt x="622610" y="421589"/>
                  <a:pt x="560382" y="423701"/>
                </a:cubicBezTo>
                <a:cubicBezTo>
                  <a:pt x="489265" y="427927"/>
                  <a:pt x="409258" y="425814"/>
                  <a:pt x="347030" y="438490"/>
                </a:cubicBezTo>
                <a:cubicBezTo>
                  <a:pt x="293692" y="449053"/>
                  <a:pt x="249243" y="459616"/>
                  <a:pt x="169236" y="457503"/>
                </a:cubicBezTo>
                <a:cubicBezTo>
                  <a:pt x="178126" y="470179"/>
                  <a:pt x="187016" y="480742"/>
                  <a:pt x="195905" y="493418"/>
                </a:cubicBezTo>
                <a:cubicBezTo>
                  <a:pt x="213685" y="527220"/>
                  <a:pt x="231464" y="561022"/>
                  <a:pt x="240354" y="594824"/>
                </a:cubicBezTo>
                <a:cubicBezTo>
                  <a:pt x="267023" y="637077"/>
                  <a:pt x="275913" y="677217"/>
                  <a:pt x="258133" y="717357"/>
                </a:cubicBezTo>
                <a:cubicBezTo>
                  <a:pt x="240354" y="774398"/>
                  <a:pt x="160347" y="2726465"/>
                  <a:pt x="80340" y="2779280"/>
                </a:cubicBezTo>
                <a:lnTo>
                  <a:pt x="333" y="2823646"/>
                </a:lnTo>
                <a:cubicBezTo>
                  <a:pt x="-2207" y="2834209"/>
                  <a:pt x="9222" y="2840546"/>
                  <a:pt x="53670" y="2842659"/>
                </a:cubicBezTo>
                <a:cubicBezTo>
                  <a:pt x="107009" y="2844772"/>
                  <a:pt x="124788" y="2853222"/>
                  <a:pt x="142567" y="2863786"/>
                </a:cubicBezTo>
                <a:cubicBezTo>
                  <a:pt x="160347" y="2880687"/>
                  <a:pt x="133678" y="2897588"/>
                  <a:pt x="169236" y="2914488"/>
                </a:cubicBezTo>
                <a:cubicBezTo>
                  <a:pt x="187016" y="2922939"/>
                  <a:pt x="169236" y="2937728"/>
                  <a:pt x="160347" y="2950403"/>
                </a:cubicBezTo>
                <a:cubicBezTo>
                  <a:pt x="151457" y="2967304"/>
                  <a:pt x="169236" y="2984205"/>
                  <a:pt x="195905" y="2998994"/>
                </a:cubicBezTo>
                <a:cubicBezTo>
                  <a:pt x="258133" y="3024345"/>
                  <a:pt x="267023" y="3053922"/>
                  <a:pt x="267023" y="3081386"/>
                </a:cubicBezTo>
                <a:cubicBezTo>
                  <a:pt x="267023" y="3087724"/>
                  <a:pt x="275913" y="3094062"/>
                  <a:pt x="284802" y="3098287"/>
                </a:cubicBezTo>
                <a:cubicBezTo>
                  <a:pt x="302582" y="3102512"/>
                  <a:pt x="338140" y="3106738"/>
                  <a:pt x="373699" y="3108850"/>
                </a:cubicBezTo>
                <a:lnTo>
                  <a:pt x="587051" y="3134202"/>
                </a:lnTo>
                <a:cubicBezTo>
                  <a:pt x="684838" y="3146877"/>
                  <a:pt x="764845" y="3144765"/>
                  <a:pt x="853742" y="3129977"/>
                </a:cubicBezTo>
                <a:cubicBezTo>
                  <a:pt x="862632" y="3127864"/>
                  <a:pt x="889301" y="3125751"/>
                  <a:pt x="898190" y="3125751"/>
                </a:cubicBezTo>
                <a:cubicBezTo>
                  <a:pt x="960418" y="3127864"/>
                  <a:pt x="1022646" y="3127864"/>
                  <a:pt x="1075984" y="3140540"/>
                </a:cubicBezTo>
                <a:cubicBezTo>
                  <a:pt x="1138212" y="3153215"/>
                  <a:pt x="1227109" y="3161666"/>
                  <a:pt x="1298226" y="3172229"/>
                </a:cubicBezTo>
                <a:cubicBezTo>
                  <a:pt x="1342674" y="3178567"/>
                  <a:pt x="1396012" y="3187018"/>
                  <a:pt x="1422681" y="3195468"/>
                </a:cubicBezTo>
                <a:cubicBezTo>
                  <a:pt x="1440461" y="3199693"/>
                  <a:pt x="1458240" y="3203919"/>
                  <a:pt x="1476019" y="3206031"/>
                </a:cubicBezTo>
                <a:cubicBezTo>
                  <a:pt x="1573806" y="3214482"/>
                  <a:pt x="1627144" y="3235608"/>
                  <a:pt x="1689372" y="3252509"/>
                </a:cubicBezTo>
                <a:cubicBezTo>
                  <a:pt x="1742710" y="3267298"/>
                  <a:pt x="1813828" y="3275748"/>
                  <a:pt x="1893835" y="3277860"/>
                </a:cubicBezTo>
                <a:cubicBezTo>
                  <a:pt x="1982731" y="3282086"/>
                  <a:pt x="2071628" y="3284198"/>
                  <a:pt x="2160525" y="3288424"/>
                </a:cubicBezTo>
                <a:cubicBezTo>
                  <a:pt x="2196084" y="3290536"/>
                  <a:pt x="2240532" y="3292649"/>
                  <a:pt x="2276091" y="3296874"/>
                </a:cubicBezTo>
                <a:cubicBezTo>
                  <a:pt x="2320539" y="3301099"/>
                  <a:pt x="2364988" y="3301099"/>
                  <a:pt x="2400547" y="3307437"/>
                </a:cubicBezTo>
                <a:cubicBezTo>
                  <a:pt x="2453884" y="3318000"/>
                  <a:pt x="2507223" y="3324338"/>
                  <a:pt x="2578340" y="3320113"/>
                </a:cubicBezTo>
                <a:cubicBezTo>
                  <a:pt x="2605009" y="3318000"/>
                  <a:pt x="2640568" y="3322226"/>
                  <a:pt x="2667237" y="3324338"/>
                </a:cubicBezTo>
                <a:cubicBezTo>
                  <a:pt x="2676126" y="3324338"/>
                  <a:pt x="2685016" y="3326451"/>
                  <a:pt x="2693906" y="3326451"/>
                </a:cubicBezTo>
                <a:cubicBezTo>
                  <a:pt x="2791692" y="3328564"/>
                  <a:pt x="2880589" y="3324338"/>
                  <a:pt x="2969486" y="3320113"/>
                </a:cubicBezTo>
                <a:cubicBezTo>
                  <a:pt x="3005045" y="3318000"/>
                  <a:pt x="3040603" y="3315888"/>
                  <a:pt x="3076162" y="3311662"/>
                </a:cubicBezTo>
                <a:cubicBezTo>
                  <a:pt x="3173949" y="3301099"/>
                  <a:pt x="3271735" y="3290536"/>
                  <a:pt x="3360632" y="3277860"/>
                </a:cubicBezTo>
                <a:cubicBezTo>
                  <a:pt x="3422860" y="3269410"/>
                  <a:pt x="3485088" y="3260960"/>
                  <a:pt x="3556205" y="3269410"/>
                </a:cubicBezTo>
                <a:lnTo>
                  <a:pt x="3591764" y="3269410"/>
                </a:lnTo>
                <a:cubicBezTo>
                  <a:pt x="3653992" y="3269410"/>
                  <a:pt x="3716219" y="3267298"/>
                  <a:pt x="3769558" y="3265185"/>
                </a:cubicBezTo>
                <a:cubicBezTo>
                  <a:pt x="3778447" y="3265185"/>
                  <a:pt x="3796226" y="3265185"/>
                  <a:pt x="3796226" y="3263072"/>
                </a:cubicBezTo>
                <a:cubicBezTo>
                  <a:pt x="3822895" y="3254622"/>
                  <a:pt x="3867344" y="3254622"/>
                  <a:pt x="3911792" y="3252509"/>
                </a:cubicBezTo>
                <a:cubicBezTo>
                  <a:pt x="3982910" y="3250396"/>
                  <a:pt x="4054027" y="3250396"/>
                  <a:pt x="4107365" y="3239833"/>
                </a:cubicBezTo>
                <a:cubicBezTo>
                  <a:pt x="4160703" y="3231383"/>
                  <a:pt x="4214042" y="3229270"/>
                  <a:pt x="4276269" y="3227157"/>
                </a:cubicBezTo>
                <a:cubicBezTo>
                  <a:pt x="4285159" y="3227157"/>
                  <a:pt x="4302938" y="3225045"/>
                  <a:pt x="4311828" y="3225045"/>
                </a:cubicBezTo>
                <a:cubicBezTo>
                  <a:pt x="4356276" y="3222932"/>
                  <a:pt x="4400725" y="3216594"/>
                  <a:pt x="4436284" y="3218707"/>
                </a:cubicBezTo>
                <a:cubicBezTo>
                  <a:pt x="4516291" y="3222932"/>
                  <a:pt x="4551849" y="3216594"/>
                  <a:pt x="4605187" y="3199693"/>
                </a:cubicBezTo>
                <a:cubicBezTo>
                  <a:pt x="4614077" y="3195468"/>
                  <a:pt x="4640746" y="3193356"/>
                  <a:pt x="4658526" y="3191243"/>
                </a:cubicBezTo>
                <a:cubicBezTo>
                  <a:pt x="4702974" y="3189130"/>
                  <a:pt x="4747422" y="3191243"/>
                  <a:pt x="4791871" y="3189130"/>
                </a:cubicBezTo>
                <a:cubicBezTo>
                  <a:pt x="4818540" y="3189130"/>
                  <a:pt x="4845209" y="3182792"/>
                  <a:pt x="4862988" y="3182792"/>
                </a:cubicBezTo>
                <a:cubicBezTo>
                  <a:pt x="4934105" y="3184905"/>
                  <a:pt x="5014113" y="3178567"/>
                  <a:pt x="5076341" y="3189130"/>
                </a:cubicBezTo>
                <a:cubicBezTo>
                  <a:pt x="5085230" y="3191243"/>
                  <a:pt x="5103010" y="3191243"/>
                  <a:pt x="5120789" y="3191243"/>
                </a:cubicBezTo>
                <a:cubicBezTo>
                  <a:pt x="5236355" y="3193356"/>
                  <a:pt x="5334141" y="3201806"/>
                  <a:pt x="5414149" y="3218707"/>
                </a:cubicBezTo>
                <a:cubicBezTo>
                  <a:pt x="5440818" y="3225045"/>
                  <a:pt x="5476376" y="3229270"/>
                  <a:pt x="5503046" y="3233495"/>
                </a:cubicBezTo>
                <a:cubicBezTo>
                  <a:pt x="5529714" y="3237720"/>
                  <a:pt x="5565273" y="3237720"/>
                  <a:pt x="5591942" y="3239833"/>
                </a:cubicBezTo>
                <a:cubicBezTo>
                  <a:pt x="5618611" y="3241946"/>
                  <a:pt x="5636391" y="3244058"/>
                  <a:pt x="5663059" y="3244058"/>
                </a:cubicBezTo>
                <a:cubicBezTo>
                  <a:pt x="5707508" y="3244058"/>
                  <a:pt x="5743067" y="3248284"/>
                  <a:pt x="5769736" y="3256734"/>
                </a:cubicBezTo>
                <a:cubicBezTo>
                  <a:pt x="5778625" y="3258847"/>
                  <a:pt x="5787515" y="3260960"/>
                  <a:pt x="5796405" y="3265185"/>
                </a:cubicBezTo>
                <a:cubicBezTo>
                  <a:pt x="5787515" y="3271523"/>
                  <a:pt x="5840854" y="3288424"/>
                  <a:pt x="5876412" y="3288424"/>
                </a:cubicBezTo>
                <a:cubicBezTo>
                  <a:pt x="5938640" y="3288424"/>
                  <a:pt x="6000868" y="3292649"/>
                  <a:pt x="6054205" y="3303212"/>
                </a:cubicBezTo>
                <a:cubicBezTo>
                  <a:pt x="6063095" y="3305324"/>
                  <a:pt x="6080875" y="3305324"/>
                  <a:pt x="6098654" y="3303212"/>
                </a:cubicBezTo>
                <a:cubicBezTo>
                  <a:pt x="6125323" y="3301099"/>
                  <a:pt x="6143102" y="3301099"/>
                  <a:pt x="6160882" y="3307437"/>
                </a:cubicBezTo>
                <a:cubicBezTo>
                  <a:pt x="6169772" y="3309550"/>
                  <a:pt x="6205330" y="3309550"/>
                  <a:pt x="6223109" y="3309550"/>
                </a:cubicBezTo>
                <a:cubicBezTo>
                  <a:pt x="6267558" y="3309550"/>
                  <a:pt x="6320896" y="3307437"/>
                  <a:pt x="6365344" y="3309550"/>
                </a:cubicBezTo>
                <a:cubicBezTo>
                  <a:pt x="6445352" y="3311662"/>
                  <a:pt x="6516469" y="3313775"/>
                  <a:pt x="6596476" y="3318000"/>
                </a:cubicBezTo>
                <a:cubicBezTo>
                  <a:pt x="6614256" y="3318000"/>
                  <a:pt x="6632034" y="3320113"/>
                  <a:pt x="6640925" y="3322226"/>
                </a:cubicBezTo>
                <a:cubicBezTo>
                  <a:pt x="6658704" y="3332789"/>
                  <a:pt x="6703153" y="3332789"/>
                  <a:pt x="6729821" y="3334902"/>
                </a:cubicBezTo>
                <a:cubicBezTo>
                  <a:pt x="6756490" y="3337014"/>
                  <a:pt x="6792049" y="3339127"/>
                  <a:pt x="6809828" y="3339127"/>
                </a:cubicBezTo>
                <a:cubicBezTo>
                  <a:pt x="6818718" y="3337014"/>
                  <a:pt x="6836498" y="3334902"/>
                  <a:pt x="6854277" y="3330676"/>
                </a:cubicBezTo>
                <a:cubicBezTo>
                  <a:pt x="6818718" y="3330676"/>
                  <a:pt x="6800939" y="3332789"/>
                  <a:pt x="6783159" y="3332789"/>
                </a:cubicBezTo>
                <a:cubicBezTo>
                  <a:pt x="6818718" y="3322226"/>
                  <a:pt x="6854277" y="3320113"/>
                  <a:pt x="6898725" y="3326451"/>
                </a:cubicBezTo>
                <a:cubicBezTo>
                  <a:pt x="6952064" y="3337014"/>
                  <a:pt x="6996512" y="3337014"/>
                  <a:pt x="7058739" y="3326451"/>
                </a:cubicBezTo>
                <a:lnTo>
                  <a:pt x="7112078" y="3320113"/>
                </a:lnTo>
                <a:lnTo>
                  <a:pt x="7112078" y="3309550"/>
                </a:lnTo>
                <a:cubicBezTo>
                  <a:pt x="7138747" y="3311662"/>
                  <a:pt x="7165416" y="3315888"/>
                  <a:pt x="7183195" y="3315888"/>
                </a:cubicBezTo>
                <a:cubicBezTo>
                  <a:pt x="7236533" y="3309550"/>
                  <a:pt x="7289871" y="3303212"/>
                  <a:pt x="7334319" y="3294761"/>
                </a:cubicBezTo>
                <a:cubicBezTo>
                  <a:pt x="7387657" y="3286311"/>
                  <a:pt x="7432106" y="3275748"/>
                  <a:pt x="7476554" y="3267298"/>
                </a:cubicBezTo>
                <a:cubicBezTo>
                  <a:pt x="7485444" y="3267298"/>
                  <a:pt x="7485444" y="3265185"/>
                  <a:pt x="7494334" y="3265185"/>
                </a:cubicBezTo>
                <a:cubicBezTo>
                  <a:pt x="7556562" y="3260960"/>
                  <a:pt x="7609900" y="3258847"/>
                  <a:pt x="7672128" y="3254622"/>
                </a:cubicBezTo>
                <a:cubicBezTo>
                  <a:pt x="7707687" y="3252509"/>
                  <a:pt x="7734355" y="3248284"/>
                  <a:pt x="7769915" y="3246171"/>
                </a:cubicBezTo>
                <a:cubicBezTo>
                  <a:pt x="7796583" y="3244058"/>
                  <a:pt x="7814362" y="3244058"/>
                  <a:pt x="7841032" y="3241946"/>
                </a:cubicBezTo>
                <a:lnTo>
                  <a:pt x="7929929" y="3241946"/>
                </a:lnTo>
                <a:cubicBezTo>
                  <a:pt x="7947708" y="3241946"/>
                  <a:pt x="7974377" y="3241946"/>
                  <a:pt x="7992156" y="3239833"/>
                </a:cubicBezTo>
                <a:cubicBezTo>
                  <a:pt x="8001045" y="3235608"/>
                  <a:pt x="8018826" y="3229270"/>
                  <a:pt x="8027715" y="3229270"/>
                </a:cubicBezTo>
                <a:cubicBezTo>
                  <a:pt x="8054384" y="3229270"/>
                  <a:pt x="8072164" y="3233495"/>
                  <a:pt x="8098832" y="3235608"/>
                </a:cubicBezTo>
                <a:cubicBezTo>
                  <a:pt x="8107723" y="3235608"/>
                  <a:pt x="8107723" y="3237720"/>
                  <a:pt x="8107723" y="3239833"/>
                </a:cubicBezTo>
                <a:cubicBezTo>
                  <a:pt x="8143281" y="3248284"/>
                  <a:pt x="8169950" y="3258847"/>
                  <a:pt x="8205509" y="3267298"/>
                </a:cubicBezTo>
                <a:cubicBezTo>
                  <a:pt x="8249957" y="3277860"/>
                  <a:pt x="8294406" y="3277860"/>
                  <a:pt x="8321074" y="3271523"/>
                </a:cubicBezTo>
                <a:cubicBezTo>
                  <a:pt x="8365522" y="3263072"/>
                  <a:pt x="8401081" y="3256734"/>
                  <a:pt x="8463309" y="3260960"/>
                </a:cubicBezTo>
                <a:cubicBezTo>
                  <a:pt x="8472199" y="3260960"/>
                  <a:pt x="8489978" y="3263072"/>
                  <a:pt x="8498868" y="3260960"/>
                </a:cubicBezTo>
                <a:cubicBezTo>
                  <a:pt x="8543316" y="3256734"/>
                  <a:pt x="8596655" y="3252509"/>
                  <a:pt x="8641103" y="3246171"/>
                </a:cubicBezTo>
                <a:cubicBezTo>
                  <a:pt x="8667772" y="3244058"/>
                  <a:pt x="8703330" y="3244058"/>
                  <a:pt x="8712221" y="3239833"/>
                </a:cubicBezTo>
                <a:cubicBezTo>
                  <a:pt x="8738890" y="3227157"/>
                  <a:pt x="8783338" y="3220819"/>
                  <a:pt x="8827786" y="3212369"/>
                </a:cubicBezTo>
                <a:cubicBezTo>
                  <a:pt x="8854455" y="3206031"/>
                  <a:pt x="8881124" y="3197581"/>
                  <a:pt x="8907794" y="3195468"/>
                </a:cubicBezTo>
                <a:cubicBezTo>
                  <a:pt x="8970021" y="3191243"/>
                  <a:pt x="9014470" y="3178567"/>
                  <a:pt x="9067807" y="3170116"/>
                </a:cubicBezTo>
                <a:cubicBezTo>
                  <a:pt x="9112256" y="3163779"/>
                  <a:pt x="9138926" y="3151103"/>
                  <a:pt x="9183374" y="3148990"/>
                </a:cubicBezTo>
                <a:cubicBezTo>
                  <a:pt x="9254491" y="3144765"/>
                  <a:pt x="9307829" y="3134202"/>
                  <a:pt x="9370057" y="3123639"/>
                </a:cubicBezTo>
                <a:cubicBezTo>
                  <a:pt x="9405616" y="3117301"/>
                  <a:pt x="9450064" y="3113076"/>
                  <a:pt x="9494512" y="3115188"/>
                </a:cubicBezTo>
                <a:cubicBezTo>
                  <a:pt x="9521181" y="3117301"/>
                  <a:pt x="9556740" y="3115188"/>
                  <a:pt x="9574520" y="3113076"/>
                </a:cubicBezTo>
                <a:cubicBezTo>
                  <a:pt x="9610078" y="3108850"/>
                  <a:pt x="9645637" y="3102512"/>
                  <a:pt x="9681196" y="3098287"/>
                </a:cubicBezTo>
                <a:cubicBezTo>
                  <a:pt x="9707865" y="3094062"/>
                  <a:pt x="9734533" y="3089837"/>
                  <a:pt x="9761203" y="3089837"/>
                </a:cubicBezTo>
                <a:cubicBezTo>
                  <a:pt x="9850100" y="3087724"/>
                  <a:pt x="9921217" y="3083499"/>
                  <a:pt x="9965665" y="3062372"/>
                </a:cubicBezTo>
                <a:cubicBezTo>
                  <a:pt x="9983445" y="3053922"/>
                  <a:pt x="10072342" y="3043359"/>
                  <a:pt x="10107901" y="3047584"/>
                </a:cubicBezTo>
                <a:cubicBezTo>
                  <a:pt x="10170129" y="3053922"/>
                  <a:pt x="10214577" y="3049697"/>
                  <a:pt x="10250135" y="3037021"/>
                </a:cubicBezTo>
                <a:cubicBezTo>
                  <a:pt x="10276804" y="3030683"/>
                  <a:pt x="10312363" y="3032796"/>
                  <a:pt x="10339032" y="3037021"/>
                </a:cubicBezTo>
                <a:cubicBezTo>
                  <a:pt x="10356812" y="3041246"/>
                  <a:pt x="10374591" y="3043359"/>
                  <a:pt x="10392370" y="3043359"/>
                </a:cubicBezTo>
                <a:cubicBezTo>
                  <a:pt x="10454598" y="3045472"/>
                  <a:pt x="10525715" y="3043359"/>
                  <a:pt x="10587943" y="3045472"/>
                </a:cubicBezTo>
                <a:cubicBezTo>
                  <a:pt x="10641282" y="3047584"/>
                  <a:pt x="10694620" y="3043359"/>
                  <a:pt x="10730179" y="3034908"/>
                </a:cubicBezTo>
                <a:cubicBezTo>
                  <a:pt x="10765736" y="3026458"/>
                  <a:pt x="10792406" y="3026458"/>
                  <a:pt x="10845744" y="3030683"/>
                </a:cubicBezTo>
                <a:cubicBezTo>
                  <a:pt x="10890192" y="3034908"/>
                  <a:pt x="10925751" y="3045472"/>
                  <a:pt x="10987979" y="3043359"/>
                </a:cubicBezTo>
                <a:cubicBezTo>
                  <a:pt x="11041317" y="3041246"/>
                  <a:pt x="11103545" y="3047584"/>
                  <a:pt x="11165772" y="3041246"/>
                </a:cubicBezTo>
                <a:lnTo>
                  <a:pt x="11201331" y="3041246"/>
                </a:lnTo>
                <a:cubicBezTo>
                  <a:pt x="11254669" y="3045472"/>
                  <a:pt x="11308008" y="3047584"/>
                  <a:pt x="11352456" y="3058147"/>
                </a:cubicBezTo>
                <a:cubicBezTo>
                  <a:pt x="11405793" y="3068710"/>
                  <a:pt x="11414684" y="2990543"/>
                  <a:pt x="11468022" y="2998994"/>
                </a:cubicBezTo>
                <a:cubicBezTo>
                  <a:pt x="11548029" y="3011669"/>
                  <a:pt x="11530250" y="2998994"/>
                  <a:pt x="11610256" y="3009557"/>
                </a:cubicBezTo>
                <a:cubicBezTo>
                  <a:pt x="11672484" y="3015895"/>
                  <a:pt x="11645816" y="2992656"/>
                  <a:pt x="11716933" y="2996881"/>
                </a:cubicBezTo>
                <a:cubicBezTo>
                  <a:pt x="11725823" y="2996881"/>
                  <a:pt x="11832498" y="3013782"/>
                  <a:pt x="11832498" y="3011669"/>
                </a:cubicBezTo>
                <a:cubicBezTo>
                  <a:pt x="11876947" y="3005331"/>
                  <a:pt x="11921395" y="2941953"/>
                  <a:pt x="11965844" y="2944065"/>
                </a:cubicBezTo>
                <a:cubicBezTo>
                  <a:pt x="12054741" y="2950403"/>
                  <a:pt x="12134748" y="2946178"/>
                  <a:pt x="12214755" y="2937728"/>
                </a:cubicBezTo>
                <a:cubicBezTo>
                  <a:pt x="12259203" y="2933502"/>
                  <a:pt x="12330321" y="2918714"/>
                  <a:pt x="12365879" y="2925052"/>
                </a:cubicBezTo>
                <a:cubicBezTo>
                  <a:pt x="12428107" y="2935615"/>
                  <a:pt x="12490336" y="2939840"/>
                  <a:pt x="12561452" y="2941953"/>
                </a:cubicBezTo>
                <a:cubicBezTo>
                  <a:pt x="12570342" y="2941953"/>
                  <a:pt x="12579233" y="2944065"/>
                  <a:pt x="12588121" y="2946178"/>
                </a:cubicBezTo>
                <a:cubicBezTo>
                  <a:pt x="12614791" y="2954628"/>
                  <a:pt x="12739246" y="2931390"/>
                  <a:pt x="12765915" y="2939840"/>
                </a:cubicBezTo>
                <a:cubicBezTo>
                  <a:pt x="12801475" y="2952516"/>
                  <a:pt x="12837032" y="2965192"/>
                  <a:pt x="12872591" y="2975755"/>
                </a:cubicBezTo>
                <a:cubicBezTo>
                  <a:pt x="12890372" y="2979980"/>
                  <a:pt x="12917039" y="2982093"/>
                  <a:pt x="12925929" y="2986318"/>
                </a:cubicBezTo>
                <a:cubicBezTo>
                  <a:pt x="12934819" y="2996881"/>
                  <a:pt x="12952599" y="3001106"/>
                  <a:pt x="12997047" y="3001106"/>
                </a:cubicBezTo>
                <a:cubicBezTo>
                  <a:pt x="13023716" y="3001106"/>
                  <a:pt x="13050385" y="3003219"/>
                  <a:pt x="13068165" y="3007444"/>
                </a:cubicBezTo>
                <a:cubicBezTo>
                  <a:pt x="13112613" y="3013782"/>
                  <a:pt x="13148172" y="3020120"/>
                  <a:pt x="13183730" y="3026458"/>
                </a:cubicBezTo>
                <a:cubicBezTo>
                  <a:pt x="13228178" y="3032796"/>
                  <a:pt x="13272627" y="3039134"/>
                  <a:pt x="13290407" y="3049697"/>
                </a:cubicBezTo>
                <a:cubicBezTo>
                  <a:pt x="13299296" y="3053922"/>
                  <a:pt x="13308186" y="3056035"/>
                  <a:pt x="13317075" y="3058147"/>
                </a:cubicBezTo>
                <a:cubicBezTo>
                  <a:pt x="13352634" y="3066598"/>
                  <a:pt x="13388193" y="3072935"/>
                  <a:pt x="13423752" y="3081386"/>
                </a:cubicBezTo>
                <a:cubicBezTo>
                  <a:pt x="13477090" y="3091949"/>
                  <a:pt x="13521539" y="3104625"/>
                  <a:pt x="13574877" y="3115188"/>
                </a:cubicBezTo>
                <a:cubicBezTo>
                  <a:pt x="13592655" y="3117301"/>
                  <a:pt x="13610434" y="3121526"/>
                  <a:pt x="13628214" y="3123639"/>
                </a:cubicBezTo>
                <a:cubicBezTo>
                  <a:pt x="13663773" y="3127864"/>
                  <a:pt x="13699331" y="3132089"/>
                  <a:pt x="13726001" y="3138427"/>
                </a:cubicBezTo>
                <a:cubicBezTo>
                  <a:pt x="13752670" y="3144765"/>
                  <a:pt x="13877125" y="3106738"/>
                  <a:pt x="13894905" y="3115188"/>
                </a:cubicBezTo>
                <a:cubicBezTo>
                  <a:pt x="13894905" y="3117301"/>
                  <a:pt x="13903794" y="3117301"/>
                  <a:pt x="13912685" y="3117301"/>
                </a:cubicBezTo>
                <a:cubicBezTo>
                  <a:pt x="13966022" y="3127864"/>
                  <a:pt x="14019361" y="3123639"/>
                  <a:pt x="14072697" y="3119414"/>
                </a:cubicBezTo>
                <a:cubicBezTo>
                  <a:pt x="14090479" y="3117301"/>
                  <a:pt x="14108258" y="3115188"/>
                  <a:pt x="14117146" y="3117301"/>
                </a:cubicBezTo>
                <a:cubicBezTo>
                  <a:pt x="14179375" y="3123639"/>
                  <a:pt x="14223825" y="3138427"/>
                  <a:pt x="14303830" y="3140540"/>
                </a:cubicBezTo>
                <a:cubicBezTo>
                  <a:pt x="14303830" y="3140540"/>
                  <a:pt x="14312720" y="3140540"/>
                  <a:pt x="14312720" y="3142652"/>
                </a:cubicBezTo>
                <a:cubicBezTo>
                  <a:pt x="14330500" y="3155328"/>
                  <a:pt x="14383836" y="3155328"/>
                  <a:pt x="14428285" y="3157441"/>
                </a:cubicBezTo>
                <a:cubicBezTo>
                  <a:pt x="14454955" y="3157441"/>
                  <a:pt x="14481624" y="3159553"/>
                  <a:pt x="14499403" y="3161666"/>
                </a:cubicBezTo>
                <a:cubicBezTo>
                  <a:pt x="14552742" y="3168004"/>
                  <a:pt x="14606079" y="3176454"/>
                  <a:pt x="14668307" y="3180680"/>
                </a:cubicBezTo>
                <a:cubicBezTo>
                  <a:pt x="14748315" y="3187018"/>
                  <a:pt x="14828321" y="3191243"/>
                  <a:pt x="14890550" y="3201806"/>
                </a:cubicBezTo>
                <a:cubicBezTo>
                  <a:pt x="14899439" y="3201806"/>
                  <a:pt x="14908328" y="3201806"/>
                  <a:pt x="14908328" y="3203919"/>
                </a:cubicBezTo>
                <a:cubicBezTo>
                  <a:pt x="14934998" y="3208144"/>
                  <a:pt x="14979447" y="3210256"/>
                  <a:pt x="14997225" y="3216594"/>
                </a:cubicBezTo>
                <a:cubicBezTo>
                  <a:pt x="15023895" y="3229270"/>
                  <a:pt x="15095012" y="3227157"/>
                  <a:pt x="15130571" y="3237720"/>
                </a:cubicBezTo>
                <a:lnTo>
                  <a:pt x="15139460" y="3237720"/>
                </a:lnTo>
                <a:cubicBezTo>
                  <a:pt x="15175019" y="3237720"/>
                  <a:pt x="15210578" y="3239833"/>
                  <a:pt x="15255025" y="3239833"/>
                </a:cubicBezTo>
                <a:cubicBezTo>
                  <a:pt x="15272805" y="3237720"/>
                  <a:pt x="15299475" y="3233495"/>
                  <a:pt x="15317254" y="3233495"/>
                </a:cubicBezTo>
                <a:cubicBezTo>
                  <a:pt x="15397261" y="3239833"/>
                  <a:pt x="15477267" y="3239833"/>
                  <a:pt x="15530607" y="3222932"/>
                </a:cubicBezTo>
                <a:cubicBezTo>
                  <a:pt x="15539496" y="3220819"/>
                  <a:pt x="15557276" y="3220819"/>
                  <a:pt x="15575055" y="3220819"/>
                </a:cubicBezTo>
                <a:lnTo>
                  <a:pt x="15646173" y="3220819"/>
                </a:lnTo>
                <a:cubicBezTo>
                  <a:pt x="15726179" y="3216594"/>
                  <a:pt x="15797297" y="3212369"/>
                  <a:pt x="15877303" y="3210256"/>
                </a:cubicBezTo>
                <a:cubicBezTo>
                  <a:pt x="15912862" y="3208144"/>
                  <a:pt x="15957311" y="3212369"/>
                  <a:pt x="15992870" y="3214482"/>
                </a:cubicBezTo>
                <a:cubicBezTo>
                  <a:pt x="16028428" y="3216594"/>
                  <a:pt x="16063988" y="3216594"/>
                  <a:pt x="16099546" y="3216594"/>
                </a:cubicBezTo>
                <a:cubicBezTo>
                  <a:pt x="16143994" y="3216594"/>
                  <a:pt x="16179553" y="3212369"/>
                  <a:pt x="16224002" y="3212369"/>
                </a:cubicBezTo>
                <a:cubicBezTo>
                  <a:pt x="16259561" y="3210256"/>
                  <a:pt x="16304009" y="3210256"/>
                  <a:pt x="16339567" y="3208144"/>
                </a:cubicBezTo>
                <a:cubicBezTo>
                  <a:pt x="16419574" y="3203919"/>
                  <a:pt x="16490692" y="3199693"/>
                  <a:pt x="16570698" y="3197581"/>
                </a:cubicBezTo>
                <a:cubicBezTo>
                  <a:pt x="16624038" y="3125751"/>
                  <a:pt x="16615147" y="3041246"/>
                  <a:pt x="16615147" y="2954628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64688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644A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/>
          <p:nvPr/>
        </p:nvSpPr>
        <p:spPr>
          <a:xfrm>
            <a:off x="1051185" y="1949024"/>
            <a:ext cx="3928360" cy="5221822"/>
          </a:xfrm>
          <a:custGeom>
            <a:rect b="b" l="l" r="r" t="t"/>
            <a:pathLst>
              <a:path extrusionOk="0" h="808997" w="608606">
                <a:moveTo>
                  <a:pt x="0" y="0"/>
                </a:moveTo>
                <a:lnTo>
                  <a:pt x="608606" y="0"/>
                </a:lnTo>
                <a:lnTo>
                  <a:pt x="608606" y="808997"/>
                </a:lnTo>
                <a:lnTo>
                  <a:pt x="0" y="808997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1101" l="0" r="0" t="0"/>
            </a:stretch>
          </a:blipFill>
          <a:ln cap="sq" cmpd="sng" w="95250">
            <a:solidFill>
              <a:srgbClr val="EBC8A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6"/>
          <p:cNvSpPr/>
          <p:nvPr/>
        </p:nvSpPr>
        <p:spPr>
          <a:xfrm>
            <a:off x="7179820" y="1949024"/>
            <a:ext cx="3928360" cy="5221822"/>
          </a:xfrm>
          <a:custGeom>
            <a:rect b="b" l="l" r="r" t="t"/>
            <a:pathLst>
              <a:path extrusionOk="0" h="808997" w="608606">
                <a:moveTo>
                  <a:pt x="0" y="0"/>
                </a:moveTo>
                <a:lnTo>
                  <a:pt x="608606" y="0"/>
                </a:lnTo>
                <a:lnTo>
                  <a:pt x="608606" y="808997"/>
                </a:lnTo>
                <a:lnTo>
                  <a:pt x="0" y="808997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220" l="0" r="0" t="-1220"/>
            </a:stretch>
          </a:blipFill>
          <a:ln cap="sq" cmpd="sng" w="95250">
            <a:solidFill>
              <a:srgbClr val="EBC8A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6"/>
          <p:cNvSpPr/>
          <p:nvPr/>
        </p:nvSpPr>
        <p:spPr>
          <a:xfrm>
            <a:off x="13330940" y="1949024"/>
            <a:ext cx="3928360" cy="5221822"/>
          </a:xfrm>
          <a:custGeom>
            <a:rect b="b" l="l" r="r" t="t"/>
            <a:pathLst>
              <a:path extrusionOk="0" h="808997" w="608606">
                <a:moveTo>
                  <a:pt x="0" y="0"/>
                </a:moveTo>
                <a:lnTo>
                  <a:pt x="608606" y="0"/>
                </a:lnTo>
                <a:lnTo>
                  <a:pt x="608606" y="808997"/>
                </a:lnTo>
                <a:lnTo>
                  <a:pt x="0" y="808997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6458" l="0" r="0" t="-6458"/>
            </a:stretch>
          </a:blipFill>
          <a:ln cap="sq" cmpd="sng" w="95250">
            <a:solidFill>
              <a:srgbClr val="EBC8A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2476732" y="310515"/>
            <a:ext cx="12318066" cy="1264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D38D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SZÍNÉSZEK</a:t>
            </a:r>
            <a:endParaRPr/>
          </a:p>
        </p:txBody>
      </p:sp>
      <p:sp>
        <p:nvSpPr>
          <p:cNvPr id="144" name="Google Shape;144;p6"/>
          <p:cNvSpPr txBox="1"/>
          <p:nvPr/>
        </p:nvSpPr>
        <p:spPr>
          <a:xfrm>
            <a:off x="1028700" y="7404100"/>
            <a:ext cx="4172426" cy="18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D38D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Lehotay Árpád - Ádám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99">
              <a:solidFill>
                <a:srgbClr val="D38D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D38D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Sokoldalú színészóriás.</a:t>
            </a:r>
            <a:endParaRPr/>
          </a:p>
        </p:txBody>
      </p:sp>
      <p:sp>
        <p:nvSpPr>
          <p:cNvPr id="145" name="Google Shape;145;p6"/>
          <p:cNvSpPr txBox="1"/>
          <p:nvPr/>
        </p:nvSpPr>
        <p:spPr>
          <a:xfrm>
            <a:off x="6897529" y="7458710"/>
            <a:ext cx="4492943" cy="18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D38D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Tőkés Anna - Éva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99">
              <a:solidFill>
                <a:srgbClr val="D38D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D38D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Jászai Mari méltó utódja.</a:t>
            </a:r>
            <a:endParaRPr/>
          </a:p>
        </p:txBody>
      </p:sp>
      <p:sp>
        <p:nvSpPr>
          <p:cNvPr id="146" name="Google Shape;146;p6"/>
          <p:cNvSpPr txBox="1"/>
          <p:nvPr/>
        </p:nvSpPr>
        <p:spPr>
          <a:xfrm>
            <a:off x="13027700" y="7458710"/>
            <a:ext cx="4233862" cy="18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D38D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Csortos Gyula - Lucifer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99">
              <a:solidFill>
                <a:srgbClr val="D38D4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D38D4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Egyedi hangú művész.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644A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/>
          <p:nvPr/>
        </p:nvSpPr>
        <p:spPr>
          <a:xfrm>
            <a:off x="-740297" y="-106033"/>
            <a:ext cx="8274294" cy="10779147"/>
          </a:xfrm>
          <a:custGeom>
            <a:rect b="b" l="l" r="r" t="t"/>
            <a:pathLst>
              <a:path extrusionOk="0" h="6268030" w="5370507">
                <a:moveTo>
                  <a:pt x="5364446" y="374344"/>
                </a:moveTo>
                <a:cubicBezTo>
                  <a:pt x="5351535" y="391270"/>
                  <a:pt x="5303092" y="534581"/>
                  <a:pt x="5317390" y="566459"/>
                </a:cubicBezTo>
                <a:cubicBezTo>
                  <a:pt x="5332862" y="560394"/>
                  <a:pt x="5258170" y="649822"/>
                  <a:pt x="5296690" y="758433"/>
                </a:cubicBezTo>
                <a:cubicBezTo>
                  <a:pt x="5285699" y="778321"/>
                  <a:pt x="5356550" y="798492"/>
                  <a:pt x="5350681" y="840526"/>
                </a:cubicBezTo>
                <a:cubicBezTo>
                  <a:pt x="5340331" y="861825"/>
                  <a:pt x="5302772" y="854913"/>
                  <a:pt x="5332862" y="883829"/>
                </a:cubicBezTo>
                <a:cubicBezTo>
                  <a:pt x="5339158" y="977630"/>
                  <a:pt x="5379413" y="1013034"/>
                  <a:pt x="5251128" y="1272855"/>
                </a:cubicBezTo>
                <a:cubicBezTo>
                  <a:pt x="5226159" y="1268482"/>
                  <a:pt x="5158189" y="1554257"/>
                  <a:pt x="5064290" y="1767953"/>
                </a:cubicBezTo>
                <a:cubicBezTo>
                  <a:pt x="5077842" y="1808294"/>
                  <a:pt x="5092887" y="1826772"/>
                  <a:pt x="5061196" y="1900825"/>
                </a:cubicBezTo>
                <a:cubicBezTo>
                  <a:pt x="5066745" y="1919445"/>
                  <a:pt x="5120630" y="1952733"/>
                  <a:pt x="5092567" y="2001961"/>
                </a:cubicBezTo>
                <a:cubicBezTo>
                  <a:pt x="5062797" y="2094915"/>
                  <a:pt x="5064183" y="2311432"/>
                  <a:pt x="5101316" y="2346273"/>
                </a:cubicBezTo>
                <a:cubicBezTo>
                  <a:pt x="5122764" y="2336540"/>
                  <a:pt x="5047645" y="2520897"/>
                  <a:pt x="5087018" y="2530771"/>
                </a:cubicBezTo>
                <a:cubicBezTo>
                  <a:pt x="5074214" y="2594386"/>
                  <a:pt x="5125218" y="2631342"/>
                  <a:pt x="5015527" y="2765907"/>
                </a:cubicBezTo>
                <a:cubicBezTo>
                  <a:pt x="4929844" y="2833613"/>
                  <a:pt x="5032919" y="2887636"/>
                  <a:pt x="4949264" y="2984117"/>
                </a:cubicBezTo>
                <a:cubicBezTo>
                  <a:pt x="4983303" y="3021637"/>
                  <a:pt x="4898473" y="3046744"/>
                  <a:pt x="4959401" y="3223626"/>
                </a:cubicBezTo>
                <a:cubicBezTo>
                  <a:pt x="4967404" y="3234064"/>
                  <a:pt x="4920348" y="3288369"/>
                  <a:pt x="4906156" y="3334635"/>
                </a:cubicBezTo>
                <a:cubicBezTo>
                  <a:pt x="4944356" y="3389787"/>
                  <a:pt x="4902102" y="3386120"/>
                  <a:pt x="4889084" y="3482036"/>
                </a:cubicBezTo>
                <a:cubicBezTo>
                  <a:pt x="4819407" y="3554114"/>
                  <a:pt x="4821754" y="3587544"/>
                  <a:pt x="4755705" y="3696014"/>
                </a:cubicBezTo>
                <a:cubicBezTo>
                  <a:pt x="4774912" y="3687974"/>
                  <a:pt x="4798386" y="3741715"/>
                  <a:pt x="4741940" y="3867677"/>
                </a:cubicBezTo>
                <a:cubicBezTo>
                  <a:pt x="4738206" y="3889540"/>
                  <a:pt x="4662020" y="3910698"/>
                  <a:pt x="4643240" y="3960631"/>
                </a:cubicBezTo>
                <a:cubicBezTo>
                  <a:pt x="4617951" y="3983199"/>
                  <a:pt x="4669489" y="4018886"/>
                  <a:pt x="4612189" y="4020014"/>
                </a:cubicBezTo>
                <a:cubicBezTo>
                  <a:pt x="4619445" y="4071358"/>
                  <a:pt x="4573136" y="4059086"/>
                  <a:pt x="4561612" y="4081372"/>
                </a:cubicBezTo>
                <a:cubicBezTo>
                  <a:pt x="4597998" y="4111276"/>
                  <a:pt x="4570682" y="4105069"/>
                  <a:pt x="4600238" y="4121996"/>
                </a:cubicBezTo>
                <a:cubicBezTo>
                  <a:pt x="4598318" y="4202114"/>
                  <a:pt x="4510181" y="4317779"/>
                  <a:pt x="4515516" y="4417362"/>
                </a:cubicBezTo>
                <a:cubicBezTo>
                  <a:pt x="4484892" y="4515112"/>
                  <a:pt x="4507086" y="4555030"/>
                  <a:pt x="4462912" y="4662090"/>
                </a:cubicBezTo>
                <a:cubicBezTo>
                  <a:pt x="4494176" y="4674785"/>
                  <a:pt x="4471768" y="4690019"/>
                  <a:pt x="4435595" y="4776626"/>
                </a:cubicBezTo>
                <a:cubicBezTo>
                  <a:pt x="4473902" y="4805259"/>
                  <a:pt x="4459604" y="4870567"/>
                  <a:pt x="4419483" y="4947018"/>
                </a:cubicBezTo>
                <a:cubicBezTo>
                  <a:pt x="4487453" y="4999490"/>
                  <a:pt x="4448187" y="5163817"/>
                  <a:pt x="4410840" y="5229407"/>
                </a:cubicBezTo>
                <a:cubicBezTo>
                  <a:pt x="4421938" y="5283713"/>
                  <a:pt x="4403585" y="5341263"/>
                  <a:pt x="4357489" y="5389644"/>
                </a:cubicBezTo>
                <a:cubicBezTo>
                  <a:pt x="4325158" y="5501641"/>
                  <a:pt x="4312993" y="5594313"/>
                  <a:pt x="4180041" y="5708143"/>
                </a:cubicBezTo>
                <a:cubicBezTo>
                  <a:pt x="4142589" y="5795738"/>
                  <a:pt x="4145790" y="5852723"/>
                  <a:pt x="4072058" y="5969656"/>
                </a:cubicBezTo>
                <a:cubicBezTo>
                  <a:pt x="4042714" y="6010985"/>
                  <a:pt x="4007609" y="5964861"/>
                  <a:pt x="4014118" y="6038632"/>
                </a:cubicBezTo>
                <a:cubicBezTo>
                  <a:pt x="3972717" y="6059367"/>
                  <a:pt x="4026069" y="6124533"/>
                  <a:pt x="3930569" y="6179967"/>
                </a:cubicBezTo>
                <a:cubicBezTo>
                  <a:pt x="3946361" y="6246827"/>
                  <a:pt x="3989363" y="6278807"/>
                  <a:pt x="3812235" y="6257547"/>
                </a:cubicBezTo>
                <a:cubicBezTo>
                  <a:pt x="2641595" y="6254444"/>
                  <a:pt x="1499658" y="6266715"/>
                  <a:pt x="274599" y="6252892"/>
                </a:cubicBezTo>
                <a:cubicBezTo>
                  <a:pt x="205029" y="6244429"/>
                  <a:pt x="36438" y="6339259"/>
                  <a:pt x="73250" y="6138779"/>
                </a:cubicBezTo>
                <a:cubicBezTo>
                  <a:pt x="82427" y="4311854"/>
                  <a:pt x="58526" y="2438099"/>
                  <a:pt x="62900" y="616674"/>
                </a:cubicBezTo>
                <a:cubicBezTo>
                  <a:pt x="193292" y="-205722"/>
                  <a:pt x="-1185099" y="48792"/>
                  <a:pt x="4347352" y="6053"/>
                </a:cubicBezTo>
                <a:cubicBezTo>
                  <a:pt x="4647188" y="15081"/>
                  <a:pt x="5080082" y="-19794"/>
                  <a:pt x="5349188" y="18043"/>
                </a:cubicBezTo>
                <a:cubicBezTo>
                  <a:pt x="5379922" y="32571"/>
                  <a:pt x="5370016" y="343594"/>
                  <a:pt x="5364446" y="374344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814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7"/>
          <p:cNvSpPr txBox="1"/>
          <p:nvPr/>
        </p:nvSpPr>
        <p:spPr>
          <a:xfrm>
            <a:off x="8077583" y="878776"/>
            <a:ext cx="8954253" cy="9881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2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62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Németh Antal - </a:t>
            </a:r>
            <a:endParaRPr/>
          </a:p>
        </p:txBody>
      </p:sp>
      <p:sp>
        <p:nvSpPr>
          <p:cNvPr id="153" name="Google Shape;153;p7"/>
          <p:cNvSpPr txBox="1"/>
          <p:nvPr/>
        </p:nvSpPr>
        <p:spPr>
          <a:xfrm>
            <a:off x="7533045" y="1857439"/>
            <a:ext cx="10043328" cy="1477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94">
                <a:solidFill>
                  <a:srgbClr val="EBC8A0"/>
                </a:solidFill>
                <a:latin typeface="Alex Brush"/>
                <a:ea typeface="Alex Brush"/>
                <a:cs typeface="Alex Brush"/>
                <a:sym typeface="Alex Brush"/>
              </a:rPr>
              <a:t>“A programot két szó megadhatja. A neve: Nemzeti Színház”</a:t>
            </a:r>
            <a:endParaRPr/>
          </a:p>
        </p:txBody>
      </p:sp>
      <p:sp>
        <p:nvSpPr>
          <p:cNvPr id="154" name="Google Shape;154;p7"/>
          <p:cNvSpPr txBox="1"/>
          <p:nvPr/>
        </p:nvSpPr>
        <p:spPr>
          <a:xfrm>
            <a:off x="8122322" y="3611290"/>
            <a:ext cx="8588700" cy="6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1903-1968</a:t>
            </a:r>
            <a:endParaRPr/>
          </a:p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rendező, egyetemi tanár, fordító, színházigazgató, színháztörténeti író</a:t>
            </a:r>
            <a:endParaRPr/>
          </a:p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1935-1944-ig a Nemzeti Színház igazgatója.</a:t>
            </a:r>
            <a:endParaRPr/>
          </a:p>
          <a:p>
            <a:pPr indent="-302260" lvl="1" marL="604519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rendezett: Szegeden, Budapesten, Kaposváron, Kecskeméten, Pécsett</a:t>
            </a:r>
            <a:endParaRPr/>
          </a:p>
          <a:p>
            <a:pPr indent="0" lvl="0" marL="0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99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Kiemelkedő rendezései:</a:t>
            </a:r>
            <a:endParaRPr/>
          </a:p>
          <a:p>
            <a:pPr indent="-406336" lvl="0" marL="457200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Libre Baskerville"/>
              <a:buChar char="●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Katona József: Bánk Bán</a:t>
            </a:r>
            <a:endParaRPr/>
          </a:p>
          <a:p>
            <a:pPr indent="-406336" lvl="0" marL="457200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Libre Baskerville"/>
              <a:buChar char="●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Shakespeare: Othello, Rómeó és Júlia</a:t>
            </a:r>
            <a:endParaRPr/>
          </a:p>
          <a:p>
            <a:pPr indent="-406336" lvl="0" marL="457200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Libre Baskerville"/>
              <a:buChar char="●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Madách Imre: Az ember tragédiája</a:t>
            </a:r>
            <a:endParaRPr/>
          </a:p>
          <a:p>
            <a:pPr indent="-406336" lvl="0" marL="457200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Libre Baskerville"/>
              <a:buChar char="●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Moliere: Az úrhatnám polgár</a:t>
            </a:r>
            <a:endParaRPr/>
          </a:p>
          <a:p>
            <a:pPr indent="-406336" lvl="0" marL="457200" marR="0" rtl="0" algn="l">
              <a:lnSpc>
                <a:spcPct val="121007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2799"/>
              <a:buFont typeface="Libre Baskerville"/>
              <a:buChar char="●"/>
            </a:pPr>
            <a:r>
              <a:rPr b="0" i="0" lang="en-US" sz="2799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Molnár Ferenc: Hattyú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644A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/>
          <p:nvPr/>
        </p:nvSpPr>
        <p:spPr>
          <a:xfrm>
            <a:off x="-179297" y="5528035"/>
            <a:ext cx="6462973" cy="5088990"/>
          </a:xfrm>
          <a:custGeom>
            <a:rect b="b" l="l" r="r" t="t"/>
            <a:pathLst>
              <a:path extrusionOk="0" h="2007870" w="2374505">
                <a:moveTo>
                  <a:pt x="2374426" y="1776730"/>
                </a:moveTo>
                <a:cubicBezTo>
                  <a:pt x="2373156" y="1275080"/>
                  <a:pt x="2357916" y="596900"/>
                  <a:pt x="2357916" y="96520"/>
                </a:cubicBezTo>
                <a:cubicBezTo>
                  <a:pt x="2357916" y="88900"/>
                  <a:pt x="2359186" y="81280"/>
                  <a:pt x="2359186" y="74930"/>
                </a:cubicBezTo>
                <a:cubicBezTo>
                  <a:pt x="2357916" y="73660"/>
                  <a:pt x="2356646" y="73660"/>
                  <a:pt x="2355376" y="72390"/>
                </a:cubicBezTo>
                <a:cubicBezTo>
                  <a:pt x="2355376" y="72390"/>
                  <a:pt x="2354106" y="73660"/>
                  <a:pt x="2354106" y="74930"/>
                </a:cubicBezTo>
                <a:cubicBezTo>
                  <a:pt x="2351566" y="81280"/>
                  <a:pt x="2346486" y="81280"/>
                  <a:pt x="2341406" y="81280"/>
                </a:cubicBezTo>
                <a:cubicBezTo>
                  <a:pt x="2335056" y="80010"/>
                  <a:pt x="2328706" y="73660"/>
                  <a:pt x="2321086" y="76200"/>
                </a:cubicBezTo>
                <a:cubicBezTo>
                  <a:pt x="2318546" y="77470"/>
                  <a:pt x="2313466" y="74930"/>
                  <a:pt x="2312196" y="72390"/>
                </a:cubicBezTo>
                <a:cubicBezTo>
                  <a:pt x="2308386" y="67310"/>
                  <a:pt x="2303306" y="67310"/>
                  <a:pt x="2298226" y="69850"/>
                </a:cubicBezTo>
                <a:cubicBezTo>
                  <a:pt x="2295686" y="71120"/>
                  <a:pt x="2293146" y="69850"/>
                  <a:pt x="2290606" y="69850"/>
                </a:cubicBezTo>
                <a:cubicBezTo>
                  <a:pt x="2286796" y="69850"/>
                  <a:pt x="2281716" y="68580"/>
                  <a:pt x="2277906" y="67310"/>
                </a:cubicBezTo>
                <a:cubicBezTo>
                  <a:pt x="2276636" y="67310"/>
                  <a:pt x="2274096" y="66040"/>
                  <a:pt x="2272826" y="66040"/>
                </a:cubicBezTo>
                <a:cubicBezTo>
                  <a:pt x="2269016" y="64770"/>
                  <a:pt x="2265206" y="60960"/>
                  <a:pt x="2261396" y="66040"/>
                </a:cubicBezTo>
                <a:cubicBezTo>
                  <a:pt x="2261396" y="66040"/>
                  <a:pt x="2258856" y="66040"/>
                  <a:pt x="2257586" y="64770"/>
                </a:cubicBezTo>
                <a:cubicBezTo>
                  <a:pt x="2256316" y="62230"/>
                  <a:pt x="2255046" y="58420"/>
                  <a:pt x="2253776" y="55880"/>
                </a:cubicBezTo>
                <a:cubicBezTo>
                  <a:pt x="2251236" y="52070"/>
                  <a:pt x="2251236" y="45720"/>
                  <a:pt x="2247426" y="43180"/>
                </a:cubicBezTo>
                <a:cubicBezTo>
                  <a:pt x="2244886" y="41910"/>
                  <a:pt x="2243616" y="40640"/>
                  <a:pt x="2242346" y="38100"/>
                </a:cubicBezTo>
                <a:cubicBezTo>
                  <a:pt x="2242346" y="36830"/>
                  <a:pt x="2239806" y="35560"/>
                  <a:pt x="2239806" y="34290"/>
                </a:cubicBezTo>
                <a:lnTo>
                  <a:pt x="2235996" y="30480"/>
                </a:lnTo>
                <a:cubicBezTo>
                  <a:pt x="2234726" y="27940"/>
                  <a:pt x="2233456" y="24130"/>
                  <a:pt x="2230916" y="22860"/>
                </a:cubicBezTo>
                <a:cubicBezTo>
                  <a:pt x="2225836" y="19050"/>
                  <a:pt x="2224566" y="13970"/>
                  <a:pt x="2227106" y="7620"/>
                </a:cubicBezTo>
                <a:cubicBezTo>
                  <a:pt x="2223296" y="6350"/>
                  <a:pt x="2220756" y="3810"/>
                  <a:pt x="2216946" y="3810"/>
                </a:cubicBezTo>
                <a:cubicBezTo>
                  <a:pt x="2201706" y="5080"/>
                  <a:pt x="2185196" y="7620"/>
                  <a:pt x="2169956" y="8890"/>
                </a:cubicBezTo>
                <a:cubicBezTo>
                  <a:pt x="2167416" y="8890"/>
                  <a:pt x="2163606" y="10160"/>
                  <a:pt x="2162336" y="11430"/>
                </a:cubicBezTo>
                <a:cubicBezTo>
                  <a:pt x="2152176" y="17780"/>
                  <a:pt x="2142016" y="12700"/>
                  <a:pt x="2131856" y="11430"/>
                </a:cubicBezTo>
                <a:cubicBezTo>
                  <a:pt x="2124236" y="11430"/>
                  <a:pt x="2116616" y="7620"/>
                  <a:pt x="2108996" y="6350"/>
                </a:cubicBezTo>
                <a:cubicBezTo>
                  <a:pt x="2100106" y="5080"/>
                  <a:pt x="2092486" y="6350"/>
                  <a:pt x="2083596" y="5080"/>
                </a:cubicBezTo>
                <a:cubicBezTo>
                  <a:pt x="2082326" y="5080"/>
                  <a:pt x="2081056" y="3810"/>
                  <a:pt x="2079786" y="2540"/>
                </a:cubicBezTo>
                <a:cubicBezTo>
                  <a:pt x="2077246" y="-1270"/>
                  <a:pt x="2072166" y="0"/>
                  <a:pt x="2069626" y="1270"/>
                </a:cubicBezTo>
                <a:cubicBezTo>
                  <a:pt x="2065816" y="3810"/>
                  <a:pt x="2064546" y="7620"/>
                  <a:pt x="2062006" y="11430"/>
                </a:cubicBezTo>
                <a:cubicBezTo>
                  <a:pt x="2055656" y="12700"/>
                  <a:pt x="2046766" y="13970"/>
                  <a:pt x="2040416" y="17780"/>
                </a:cubicBezTo>
                <a:cubicBezTo>
                  <a:pt x="2035336" y="20320"/>
                  <a:pt x="2032796" y="21590"/>
                  <a:pt x="2028986" y="19050"/>
                </a:cubicBezTo>
                <a:lnTo>
                  <a:pt x="2027716" y="20320"/>
                </a:lnTo>
                <a:cubicBezTo>
                  <a:pt x="2030256" y="22860"/>
                  <a:pt x="2031526" y="26670"/>
                  <a:pt x="2034066" y="29210"/>
                </a:cubicBezTo>
                <a:cubicBezTo>
                  <a:pt x="2030256" y="30480"/>
                  <a:pt x="2025176" y="33020"/>
                  <a:pt x="2022636" y="31750"/>
                </a:cubicBezTo>
                <a:cubicBezTo>
                  <a:pt x="2016286" y="30480"/>
                  <a:pt x="2013746" y="33020"/>
                  <a:pt x="2008666" y="35560"/>
                </a:cubicBezTo>
                <a:cubicBezTo>
                  <a:pt x="2003586" y="39370"/>
                  <a:pt x="1997236" y="41910"/>
                  <a:pt x="1992156" y="44450"/>
                </a:cubicBezTo>
                <a:cubicBezTo>
                  <a:pt x="1990886" y="44450"/>
                  <a:pt x="1989616" y="44450"/>
                  <a:pt x="1988346" y="43180"/>
                </a:cubicBezTo>
                <a:cubicBezTo>
                  <a:pt x="1987076" y="43180"/>
                  <a:pt x="1985806" y="41910"/>
                  <a:pt x="1985806" y="41910"/>
                </a:cubicBezTo>
                <a:cubicBezTo>
                  <a:pt x="1979456" y="44450"/>
                  <a:pt x="1973106" y="46990"/>
                  <a:pt x="1966756" y="44450"/>
                </a:cubicBezTo>
                <a:cubicBezTo>
                  <a:pt x="1965486" y="44450"/>
                  <a:pt x="1965486" y="45720"/>
                  <a:pt x="1964216" y="45720"/>
                </a:cubicBezTo>
                <a:cubicBezTo>
                  <a:pt x="1956596" y="48260"/>
                  <a:pt x="1951516" y="57150"/>
                  <a:pt x="1941356" y="57150"/>
                </a:cubicBezTo>
                <a:cubicBezTo>
                  <a:pt x="1933736" y="57150"/>
                  <a:pt x="1926116" y="63500"/>
                  <a:pt x="1918496" y="63500"/>
                </a:cubicBezTo>
                <a:cubicBezTo>
                  <a:pt x="1909606" y="64770"/>
                  <a:pt x="1901986" y="67310"/>
                  <a:pt x="1894366" y="71120"/>
                </a:cubicBezTo>
                <a:cubicBezTo>
                  <a:pt x="1891826" y="72390"/>
                  <a:pt x="1889286" y="72390"/>
                  <a:pt x="1888016" y="72390"/>
                </a:cubicBezTo>
                <a:cubicBezTo>
                  <a:pt x="1881666" y="69850"/>
                  <a:pt x="1877856" y="73660"/>
                  <a:pt x="1875316" y="77470"/>
                </a:cubicBezTo>
                <a:cubicBezTo>
                  <a:pt x="1868966" y="86360"/>
                  <a:pt x="1858806" y="88900"/>
                  <a:pt x="1849916" y="91440"/>
                </a:cubicBezTo>
                <a:cubicBezTo>
                  <a:pt x="1838486" y="93980"/>
                  <a:pt x="1827056" y="95250"/>
                  <a:pt x="1815626" y="96520"/>
                </a:cubicBezTo>
                <a:cubicBezTo>
                  <a:pt x="1814356" y="96520"/>
                  <a:pt x="1813086" y="100330"/>
                  <a:pt x="1810546" y="101600"/>
                </a:cubicBezTo>
                <a:cubicBezTo>
                  <a:pt x="1809276" y="101600"/>
                  <a:pt x="1808006" y="100330"/>
                  <a:pt x="1808006" y="100330"/>
                </a:cubicBezTo>
                <a:cubicBezTo>
                  <a:pt x="1801656" y="107950"/>
                  <a:pt x="1797846" y="119380"/>
                  <a:pt x="1785146" y="118110"/>
                </a:cubicBezTo>
                <a:lnTo>
                  <a:pt x="1783876" y="118110"/>
                </a:lnTo>
                <a:cubicBezTo>
                  <a:pt x="1773716" y="124460"/>
                  <a:pt x="1763556" y="121920"/>
                  <a:pt x="1754666" y="119380"/>
                </a:cubicBezTo>
                <a:cubicBezTo>
                  <a:pt x="1752126" y="119380"/>
                  <a:pt x="1748316" y="116840"/>
                  <a:pt x="1747046" y="114300"/>
                </a:cubicBezTo>
                <a:cubicBezTo>
                  <a:pt x="1743236" y="106680"/>
                  <a:pt x="1733076" y="104140"/>
                  <a:pt x="1725456" y="106680"/>
                </a:cubicBezTo>
                <a:cubicBezTo>
                  <a:pt x="1719106" y="109220"/>
                  <a:pt x="1712756" y="110490"/>
                  <a:pt x="1706406" y="113030"/>
                </a:cubicBezTo>
                <a:cubicBezTo>
                  <a:pt x="1696246" y="115570"/>
                  <a:pt x="1687356" y="116840"/>
                  <a:pt x="1677196" y="111760"/>
                </a:cubicBezTo>
                <a:cubicBezTo>
                  <a:pt x="1667036" y="106680"/>
                  <a:pt x="1659416" y="110490"/>
                  <a:pt x="1654336" y="121920"/>
                </a:cubicBezTo>
                <a:cubicBezTo>
                  <a:pt x="1650526" y="129540"/>
                  <a:pt x="1640366" y="130810"/>
                  <a:pt x="1634016" y="124460"/>
                </a:cubicBezTo>
                <a:cubicBezTo>
                  <a:pt x="1630206" y="120650"/>
                  <a:pt x="1627666" y="121920"/>
                  <a:pt x="1623856" y="124460"/>
                </a:cubicBezTo>
                <a:lnTo>
                  <a:pt x="1616236" y="132080"/>
                </a:lnTo>
                <a:cubicBezTo>
                  <a:pt x="1614966" y="133350"/>
                  <a:pt x="1612426" y="133350"/>
                  <a:pt x="1611156" y="133350"/>
                </a:cubicBezTo>
                <a:lnTo>
                  <a:pt x="1603536" y="133350"/>
                </a:lnTo>
                <a:cubicBezTo>
                  <a:pt x="1598456" y="133350"/>
                  <a:pt x="1593376" y="132080"/>
                  <a:pt x="1588296" y="130810"/>
                </a:cubicBezTo>
                <a:cubicBezTo>
                  <a:pt x="1581946" y="129540"/>
                  <a:pt x="1576866" y="125730"/>
                  <a:pt x="1570516" y="124460"/>
                </a:cubicBezTo>
                <a:cubicBezTo>
                  <a:pt x="1560356" y="123190"/>
                  <a:pt x="1557816" y="114300"/>
                  <a:pt x="1554006" y="107950"/>
                </a:cubicBezTo>
                <a:cubicBezTo>
                  <a:pt x="1551466" y="104140"/>
                  <a:pt x="1546386" y="99060"/>
                  <a:pt x="1541306" y="100330"/>
                </a:cubicBezTo>
                <a:cubicBezTo>
                  <a:pt x="1536226" y="102870"/>
                  <a:pt x="1531146" y="100330"/>
                  <a:pt x="1527336" y="99060"/>
                </a:cubicBezTo>
                <a:cubicBezTo>
                  <a:pt x="1526066" y="99060"/>
                  <a:pt x="1523526" y="97790"/>
                  <a:pt x="1522256" y="97790"/>
                </a:cubicBezTo>
                <a:cubicBezTo>
                  <a:pt x="1513366" y="95250"/>
                  <a:pt x="1507016" y="100330"/>
                  <a:pt x="1500666" y="106680"/>
                </a:cubicBezTo>
                <a:lnTo>
                  <a:pt x="1495586" y="111760"/>
                </a:lnTo>
                <a:cubicBezTo>
                  <a:pt x="1494316" y="113030"/>
                  <a:pt x="1494316" y="115570"/>
                  <a:pt x="1493046" y="116840"/>
                </a:cubicBezTo>
                <a:cubicBezTo>
                  <a:pt x="1485426" y="123190"/>
                  <a:pt x="1477806" y="120650"/>
                  <a:pt x="1468916" y="116840"/>
                </a:cubicBezTo>
                <a:cubicBezTo>
                  <a:pt x="1461296" y="113030"/>
                  <a:pt x="1452406" y="116840"/>
                  <a:pt x="1449866" y="124460"/>
                </a:cubicBezTo>
                <a:cubicBezTo>
                  <a:pt x="1448596" y="129540"/>
                  <a:pt x="1447326" y="133350"/>
                  <a:pt x="1440976" y="135890"/>
                </a:cubicBezTo>
                <a:cubicBezTo>
                  <a:pt x="1434626" y="139700"/>
                  <a:pt x="1427006" y="142240"/>
                  <a:pt x="1425736" y="151130"/>
                </a:cubicBezTo>
                <a:cubicBezTo>
                  <a:pt x="1425736" y="152400"/>
                  <a:pt x="1424466" y="153670"/>
                  <a:pt x="1423196" y="153670"/>
                </a:cubicBezTo>
                <a:cubicBezTo>
                  <a:pt x="1419386" y="154940"/>
                  <a:pt x="1416846" y="156210"/>
                  <a:pt x="1413036" y="157480"/>
                </a:cubicBezTo>
                <a:lnTo>
                  <a:pt x="1401606" y="157480"/>
                </a:lnTo>
                <a:cubicBezTo>
                  <a:pt x="1393986" y="156210"/>
                  <a:pt x="1386366" y="153670"/>
                  <a:pt x="1378746" y="152400"/>
                </a:cubicBezTo>
                <a:cubicBezTo>
                  <a:pt x="1369856" y="151130"/>
                  <a:pt x="1362236" y="156210"/>
                  <a:pt x="1353346" y="157480"/>
                </a:cubicBezTo>
                <a:lnTo>
                  <a:pt x="1352076" y="158750"/>
                </a:lnTo>
                <a:cubicBezTo>
                  <a:pt x="1349536" y="162560"/>
                  <a:pt x="1345726" y="161290"/>
                  <a:pt x="1343186" y="158750"/>
                </a:cubicBezTo>
                <a:cubicBezTo>
                  <a:pt x="1338106" y="153670"/>
                  <a:pt x="1329216" y="152400"/>
                  <a:pt x="1322866" y="154940"/>
                </a:cubicBezTo>
                <a:cubicBezTo>
                  <a:pt x="1315246" y="158750"/>
                  <a:pt x="1307626" y="161290"/>
                  <a:pt x="1300006" y="163830"/>
                </a:cubicBezTo>
                <a:cubicBezTo>
                  <a:pt x="1297466" y="163830"/>
                  <a:pt x="1294926" y="162560"/>
                  <a:pt x="1293656" y="162560"/>
                </a:cubicBezTo>
                <a:cubicBezTo>
                  <a:pt x="1291116" y="162560"/>
                  <a:pt x="1287306" y="161290"/>
                  <a:pt x="1286036" y="162560"/>
                </a:cubicBezTo>
                <a:cubicBezTo>
                  <a:pt x="1275876" y="170180"/>
                  <a:pt x="1265716" y="167640"/>
                  <a:pt x="1256826" y="162560"/>
                </a:cubicBezTo>
                <a:cubicBezTo>
                  <a:pt x="1251746" y="160020"/>
                  <a:pt x="1244126" y="157480"/>
                  <a:pt x="1241586" y="149860"/>
                </a:cubicBezTo>
                <a:cubicBezTo>
                  <a:pt x="1240316" y="144780"/>
                  <a:pt x="1235236" y="139700"/>
                  <a:pt x="1231426" y="135890"/>
                </a:cubicBezTo>
                <a:cubicBezTo>
                  <a:pt x="1225076" y="129540"/>
                  <a:pt x="1218726" y="120650"/>
                  <a:pt x="1207296" y="120650"/>
                </a:cubicBezTo>
                <a:cubicBezTo>
                  <a:pt x="1204756" y="120650"/>
                  <a:pt x="1202216" y="115570"/>
                  <a:pt x="1200946" y="116840"/>
                </a:cubicBezTo>
                <a:cubicBezTo>
                  <a:pt x="1195866" y="118110"/>
                  <a:pt x="1195866" y="115570"/>
                  <a:pt x="1193326" y="113030"/>
                </a:cubicBezTo>
                <a:cubicBezTo>
                  <a:pt x="1190786" y="110490"/>
                  <a:pt x="1186976" y="107950"/>
                  <a:pt x="1184436" y="104140"/>
                </a:cubicBezTo>
                <a:cubicBezTo>
                  <a:pt x="1180626" y="99060"/>
                  <a:pt x="1176816" y="92710"/>
                  <a:pt x="1173006" y="87630"/>
                </a:cubicBezTo>
                <a:cubicBezTo>
                  <a:pt x="1169196" y="82550"/>
                  <a:pt x="1166656" y="76200"/>
                  <a:pt x="1162846" y="71120"/>
                </a:cubicBezTo>
                <a:cubicBezTo>
                  <a:pt x="1161576" y="69850"/>
                  <a:pt x="1157766" y="68580"/>
                  <a:pt x="1156496" y="69850"/>
                </a:cubicBezTo>
                <a:lnTo>
                  <a:pt x="1141256" y="77470"/>
                </a:lnTo>
                <a:cubicBezTo>
                  <a:pt x="1138716" y="78740"/>
                  <a:pt x="1137446" y="81280"/>
                  <a:pt x="1136176" y="83820"/>
                </a:cubicBezTo>
                <a:lnTo>
                  <a:pt x="1134906" y="82550"/>
                </a:lnTo>
                <a:cubicBezTo>
                  <a:pt x="1136176" y="78740"/>
                  <a:pt x="1137446" y="74930"/>
                  <a:pt x="1138716" y="73660"/>
                </a:cubicBezTo>
                <a:lnTo>
                  <a:pt x="1123476" y="69850"/>
                </a:lnTo>
                <a:cubicBezTo>
                  <a:pt x="1119666" y="68580"/>
                  <a:pt x="1113316" y="68580"/>
                  <a:pt x="1110776" y="68580"/>
                </a:cubicBezTo>
                <a:lnTo>
                  <a:pt x="1090456" y="68580"/>
                </a:lnTo>
                <a:cubicBezTo>
                  <a:pt x="1082836" y="68580"/>
                  <a:pt x="1076486" y="67310"/>
                  <a:pt x="1068866" y="68580"/>
                </a:cubicBezTo>
                <a:cubicBezTo>
                  <a:pt x="1063786" y="69850"/>
                  <a:pt x="1059976" y="67310"/>
                  <a:pt x="1056166" y="64770"/>
                </a:cubicBezTo>
                <a:cubicBezTo>
                  <a:pt x="1046006" y="57150"/>
                  <a:pt x="1035846" y="48260"/>
                  <a:pt x="1021876" y="52070"/>
                </a:cubicBezTo>
                <a:cubicBezTo>
                  <a:pt x="1020606" y="52070"/>
                  <a:pt x="1018066" y="50800"/>
                  <a:pt x="1016796" y="49530"/>
                </a:cubicBezTo>
                <a:cubicBezTo>
                  <a:pt x="1012986" y="48260"/>
                  <a:pt x="1010446" y="45720"/>
                  <a:pt x="1005366" y="43180"/>
                </a:cubicBezTo>
                <a:cubicBezTo>
                  <a:pt x="1005366" y="46990"/>
                  <a:pt x="1005366" y="48260"/>
                  <a:pt x="1006636" y="50800"/>
                </a:cubicBezTo>
                <a:cubicBezTo>
                  <a:pt x="1004096" y="53340"/>
                  <a:pt x="1002826" y="52070"/>
                  <a:pt x="1001556" y="50800"/>
                </a:cubicBezTo>
                <a:cubicBezTo>
                  <a:pt x="1000286" y="52070"/>
                  <a:pt x="999016" y="54610"/>
                  <a:pt x="997746" y="54610"/>
                </a:cubicBezTo>
                <a:cubicBezTo>
                  <a:pt x="991396" y="57150"/>
                  <a:pt x="985046" y="58420"/>
                  <a:pt x="978696" y="60960"/>
                </a:cubicBezTo>
                <a:cubicBezTo>
                  <a:pt x="976156" y="62230"/>
                  <a:pt x="973616" y="63500"/>
                  <a:pt x="972346" y="64770"/>
                </a:cubicBezTo>
                <a:cubicBezTo>
                  <a:pt x="967266" y="68580"/>
                  <a:pt x="963456" y="74930"/>
                  <a:pt x="954566" y="73660"/>
                </a:cubicBezTo>
                <a:cubicBezTo>
                  <a:pt x="953296" y="73660"/>
                  <a:pt x="950756" y="76200"/>
                  <a:pt x="948216" y="76200"/>
                </a:cubicBezTo>
                <a:cubicBezTo>
                  <a:pt x="945676" y="77470"/>
                  <a:pt x="941866" y="77470"/>
                  <a:pt x="939326" y="78740"/>
                </a:cubicBezTo>
                <a:lnTo>
                  <a:pt x="936786" y="78740"/>
                </a:lnTo>
                <a:cubicBezTo>
                  <a:pt x="929166" y="81280"/>
                  <a:pt x="922816" y="83820"/>
                  <a:pt x="915196" y="85090"/>
                </a:cubicBezTo>
                <a:lnTo>
                  <a:pt x="910116" y="85090"/>
                </a:lnTo>
                <a:cubicBezTo>
                  <a:pt x="903766" y="85090"/>
                  <a:pt x="898686" y="83820"/>
                  <a:pt x="892336" y="83820"/>
                </a:cubicBezTo>
                <a:cubicBezTo>
                  <a:pt x="885986" y="83820"/>
                  <a:pt x="879636" y="86360"/>
                  <a:pt x="873286" y="86360"/>
                </a:cubicBezTo>
                <a:cubicBezTo>
                  <a:pt x="865666" y="86360"/>
                  <a:pt x="856776" y="86360"/>
                  <a:pt x="850426" y="81280"/>
                </a:cubicBezTo>
                <a:cubicBezTo>
                  <a:pt x="849156" y="80010"/>
                  <a:pt x="845346" y="80010"/>
                  <a:pt x="842806" y="81280"/>
                </a:cubicBezTo>
                <a:cubicBezTo>
                  <a:pt x="833916" y="82550"/>
                  <a:pt x="825026" y="83820"/>
                  <a:pt x="817406" y="86360"/>
                </a:cubicBezTo>
                <a:cubicBezTo>
                  <a:pt x="809786" y="88900"/>
                  <a:pt x="805976" y="86360"/>
                  <a:pt x="803436" y="80010"/>
                </a:cubicBezTo>
                <a:cubicBezTo>
                  <a:pt x="802166" y="77470"/>
                  <a:pt x="799626" y="74930"/>
                  <a:pt x="797086" y="72390"/>
                </a:cubicBezTo>
                <a:cubicBezTo>
                  <a:pt x="793276" y="69850"/>
                  <a:pt x="789466" y="66040"/>
                  <a:pt x="785656" y="66040"/>
                </a:cubicBezTo>
                <a:cubicBezTo>
                  <a:pt x="776766" y="66040"/>
                  <a:pt x="771686" y="60960"/>
                  <a:pt x="765336" y="57150"/>
                </a:cubicBezTo>
                <a:cubicBezTo>
                  <a:pt x="755176" y="50800"/>
                  <a:pt x="746286" y="43180"/>
                  <a:pt x="733586" y="44450"/>
                </a:cubicBezTo>
                <a:lnTo>
                  <a:pt x="733586" y="38100"/>
                </a:lnTo>
                <a:cubicBezTo>
                  <a:pt x="736126" y="38100"/>
                  <a:pt x="738666" y="38100"/>
                  <a:pt x="741206" y="36830"/>
                </a:cubicBezTo>
                <a:cubicBezTo>
                  <a:pt x="737396" y="34290"/>
                  <a:pt x="737396" y="30480"/>
                  <a:pt x="734856" y="27940"/>
                </a:cubicBezTo>
                <a:cubicBezTo>
                  <a:pt x="729776" y="24130"/>
                  <a:pt x="724696" y="22860"/>
                  <a:pt x="719616" y="20320"/>
                </a:cubicBezTo>
                <a:cubicBezTo>
                  <a:pt x="715806" y="19050"/>
                  <a:pt x="710726" y="19050"/>
                  <a:pt x="713266" y="25400"/>
                </a:cubicBezTo>
                <a:cubicBezTo>
                  <a:pt x="706916" y="26670"/>
                  <a:pt x="701836" y="26670"/>
                  <a:pt x="699296" y="29210"/>
                </a:cubicBezTo>
                <a:cubicBezTo>
                  <a:pt x="694216" y="33020"/>
                  <a:pt x="689136" y="30480"/>
                  <a:pt x="685326" y="27940"/>
                </a:cubicBezTo>
                <a:cubicBezTo>
                  <a:pt x="682786" y="26670"/>
                  <a:pt x="680246" y="25400"/>
                  <a:pt x="677706" y="26670"/>
                </a:cubicBezTo>
                <a:cubicBezTo>
                  <a:pt x="662466" y="34290"/>
                  <a:pt x="647226" y="30480"/>
                  <a:pt x="631986" y="30480"/>
                </a:cubicBezTo>
                <a:cubicBezTo>
                  <a:pt x="629446" y="30480"/>
                  <a:pt x="626906" y="29210"/>
                  <a:pt x="623096" y="29210"/>
                </a:cubicBezTo>
                <a:cubicBezTo>
                  <a:pt x="618016" y="27940"/>
                  <a:pt x="614206" y="25400"/>
                  <a:pt x="609126" y="24130"/>
                </a:cubicBezTo>
                <a:cubicBezTo>
                  <a:pt x="604046" y="22860"/>
                  <a:pt x="597696" y="21590"/>
                  <a:pt x="592616" y="20320"/>
                </a:cubicBezTo>
                <a:lnTo>
                  <a:pt x="588806" y="20320"/>
                </a:lnTo>
                <a:cubicBezTo>
                  <a:pt x="579916" y="20320"/>
                  <a:pt x="571026" y="21590"/>
                  <a:pt x="563406" y="21590"/>
                </a:cubicBezTo>
                <a:cubicBezTo>
                  <a:pt x="557056" y="21590"/>
                  <a:pt x="550706" y="19050"/>
                  <a:pt x="543086" y="17780"/>
                </a:cubicBezTo>
                <a:cubicBezTo>
                  <a:pt x="541816" y="7620"/>
                  <a:pt x="531656" y="10160"/>
                  <a:pt x="525306" y="5080"/>
                </a:cubicBezTo>
                <a:cubicBezTo>
                  <a:pt x="524036" y="3810"/>
                  <a:pt x="521496" y="5080"/>
                  <a:pt x="520226" y="5080"/>
                </a:cubicBezTo>
                <a:cubicBezTo>
                  <a:pt x="512606" y="3810"/>
                  <a:pt x="507526" y="7620"/>
                  <a:pt x="504986" y="13970"/>
                </a:cubicBezTo>
                <a:cubicBezTo>
                  <a:pt x="501176" y="20320"/>
                  <a:pt x="491016" y="22860"/>
                  <a:pt x="494826" y="33020"/>
                </a:cubicBezTo>
                <a:cubicBezTo>
                  <a:pt x="496096" y="34290"/>
                  <a:pt x="498636" y="35560"/>
                  <a:pt x="499906" y="38100"/>
                </a:cubicBezTo>
                <a:cubicBezTo>
                  <a:pt x="499906" y="41910"/>
                  <a:pt x="498636" y="44450"/>
                  <a:pt x="494826" y="43180"/>
                </a:cubicBezTo>
                <a:cubicBezTo>
                  <a:pt x="493556" y="43180"/>
                  <a:pt x="492286" y="45720"/>
                  <a:pt x="491016" y="46990"/>
                </a:cubicBezTo>
                <a:cubicBezTo>
                  <a:pt x="489746" y="48260"/>
                  <a:pt x="489746" y="50800"/>
                  <a:pt x="488476" y="50800"/>
                </a:cubicBezTo>
                <a:cubicBezTo>
                  <a:pt x="480856" y="53340"/>
                  <a:pt x="475776" y="59690"/>
                  <a:pt x="466886" y="58420"/>
                </a:cubicBezTo>
                <a:lnTo>
                  <a:pt x="464346" y="58420"/>
                </a:lnTo>
                <a:cubicBezTo>
                  <a:pt x="456726" y="64770"/>
                  <a:pt x="449106" y="63500"/>
                  <a:pt x="440216" y="62230"/>
                </a:cubicBezTo>
                <a:cubicBezTo>
                  <a:pt x="436406" y="60960"/>
                  <a:pt x="431326" y="62230"/>
                  <a:pt x="426246" y="62230"/>
                </a:cubicBezTo>
                <a:cubicBezTo>
                  <a:pt x="422436" y="62230"/>
                  <a:pt x="418626" y="62230"/>
                  <a:pt x="414816" y="59690"/>
                </a:cubicBezTo>
                <a:cubicBezTo>
                  <a:pt x="409736" y="57150"/>
                  <a:pt x="404656" y="53340"/>
                  <a:pt x="399576" y="50800"/>
                </a:cubicBezTo>
                <a:cubicBezTo>
                  <a:pt x="394496" y="48260"/>
                  <a:pt x="388146" y="48260"/>
                  <a:pt x="388146" y="39370"/>
                </a:cubicBezTo>
                <a:cubicBezTo>
                  <a:pt x="388146" y="38100"/>
                  <a:pt x="385606" y="36830"/>
                  <a:pt x="385606" y="35560"/>
                </a:cubicBezTo>
                <a:cubicBezTo>
                  <a:pt x="376716" y="43180"/>
                  <a:pt x="369096" y="49530"/>
                  <a:pt x="361476" y="55880"/>
                </a:cubicBezTo>
                <a:cubicBezTo>
                  <a:pt x="357666" y="59690"/>
                  <a:pt x="352586" y="64770"/>
                  <a:pt x="355126" y="71120"/>
                </a:cubicBezTo>
                <a:cubicBezTo>
                  <a:pt x="355126" y="72390"/>
                  <a:pt x="353856" y="73660"/>
                  <a:pt x="353856" y="74930"/>
                </a:cubicBezTo>
                <a:cubicBezTo>
                  <a:pt x="352586" y="77470"/>
                  <a:pt x="351316" y="80010"/>
                  <a:pt x="348776" y="81280"/>
                </a:cubicBezTo>
                <a:cubicBezTo>
                  <a:pt x="346236" y="85090"/>
                  <a:pt x="343696" y="88900"/>
                  <a:pt x="341156" y="93980"/>
                </a:cubicBezTo>
                <a:lnTo>
                  <a:pt x="333536" y="101600"/>
                </a:lnTo>
                <a:cubicBezTo>
                  <a:pt x="330996" y="105410"/>
                  <a:pt x="328456" y="109220"/>
                  <a:pt x="324646" y="111760"/>
                </a:cubicBezTo>
                <a:cubicBezTo>
                  <a:pt x="315756" y="119380"/>
                  <a:pt x="306866" y="127000"/>
                  <a:pt x="296706" y="134620"/>
                </a:cubicBezTo>
                <a:cubicBezTo>
                  <a:pt x="291626" y="139700"/>
                  <a:pt x="285276" y="143510"/>
                  <a:pt x="280196" y="148590"/>
                </a:cubicBezTo>
                <a:cubicBezTo>
                  <a:pt x="271306" y="156210"/>
                  <a:pt x="261146" y="162560"/>
                  <a:pt x="256066" y="173990"/>
                </a:cubicBezTo>
                <a:cubicBezTo>
                  <a:pt x="256066" y="175260"/>
                  <a:pt x="253526" y="176530"/>
                  <a:pt x="252256" y="177800"/>
                </a:cubicBezTo>
                <a:cubicBezTo>
                  <a:pt x="245906" y="182880"/>
                  <a:pt x="235746" y="182880"/>
                  <a:pt x="235746" y="193040"/>
                </a:cubicBezTo>
                <a:cubicBezTo>
                  <a:pt x="225586" y="193040"/>
                  <a:pt x="220506" y="200660"/>
                  <a:pt x="215426" y="207010"/>
                </a:cubicBezTo>
                <a:cubicBezTo>
                  <a:pt x="211616" y="212090"/>
                  <a:pt x="207806" y="218440"/>
                  <a:pt x="202726" y="222250"/>
                </a:cubicBezTo>
                <a:cubicBezTo>
                  <a:pt x="197646" y="224790"/>
                  <a:pt x="191296" y="223520"/>
                  <a:pt x="184946" y="223520"/>
                </a:cubicBezTo>
                <a:cubicBezTo>
                  <a:pt x="182406" y="223520"/>
                  <a:pt x="179866" y="223520"/>
                  <a:pt x="179866" y="224790"/>
                </a:cubicBezTo>
                <a:cubicBezTo>
                  <a:pt x="174786" y="229870"/>
                  <a:pt x="168436" y="233680"/>
                  <a:pt x="164626" y="240030"/>
                </a:cubicBezTo>
                <a:cubicBezTo>
                  <a:pt x="160816" y="246380"/>
                  <a:pt x="157006" y="250190"/>
                  <a:pt x="150656" y="251460"/>
                </a:cubicBezTo>
                <a:cubicBezTo>
                  <a:pt x="144306" y="252730"/>
                  <a:pt x="137956" y="259080"/>
                  <a:pt x="129066" y="255270"/>
                </a:cubicBezTo>
                <a:cubicBezTo>
                  <a:pt x="121446" y="252730"/>
                  <a:pt x="112556" y="255270"/>
                  <a:pt x="107476" y="250190"/>
                </a:cubicBezTo>
                <a:cubicBezTo>
                  <a:pt x="97316" y="251460"/>
                  <a:pt x="89696" y="254000"/>
                  <a:pt x="80806" y="255270"/>
                </a:cubicBezTo>
                <a:cubicBezTo>
                  <a:pt x="70646" y="257810"/>
                  <a:pt x="59216" y="256540"/>
                  <a:pt x="50326" y="264160"/>
                </a:cubicBezTo>
                <a:cubicBezTo>
                  <a:pt x="42706" y="270510"/>
                  <a:pt x="36356" y="276860"/>
                  <a:pt x="24926" y="275590"/>
                </a:cubicBezTo>
                <a:cubicBezTo>
                  <a:pt x="26196" y="283210"/>
                  <a:pt x="27466" y="289560"/>
                  <a:pt x="28736" y="297180"/>
                </a:cubicBezTo>
                <a:cubicBezTo>
                  <a:pt x="31276" y="317500"/>
                  <a:pt x="33816" y="337820"/>
                  <a:pt x="35086" y="358140"/>
                </a:cubicBezTo>
                <a:cubicBezTo>
                  <a:pt x="38896" y="383540"/>
                  <a:pt x="40166" y="407670"/>
                  <a:pt x="37626" y="431800"/>
                </a:cubicBezTo>
                <a:cubicBezTo>
                  <a:pt x="35086" y="466090"/>
                  <a:pt x="23656" y="1639570"/>
                  <a:pt x="12226" y="1671320"/>
                </a:cubicBezTo>
                <a:lnTo>
                  <a:pt x="796" y="1697990"/>
                </a:lnTo>
                <a:cubicBezTo>
                  <a:pt x="-1744" y="1704340"/>
                  <a:pt x="2066" y="1708150"/>
                  <a:pt x="8416" y="1709420"/>
                </a:cubicBezTo>
                <a:cubicBezTo>
                  <a:pt x="16036" y="1710690"/>
                  <a:pt x="18576" y="1715770"/>
                  <a:pt x="21116" y="1722120"/>
                </a:cubicBezTo>
                <a:cubicBezTo>
                  <a:pt x="23656" y="1732280"/>
                  <a:pt x="19846" y="1742440"/>
                  <a:pt x="24926" y="1752600"/>
                </a:cubicBezTo>
                <a:cubicBezTo>
                  <a:pt x="27466" y="1757680"/>
                  <a:pt x="24926" y="1766570"/>
                  <a:pt x="23656" y="1774190"/>
                </a:cubicBezTo>
                <a:cubicBezTo>
                  <a:pt x="22386" y="1784350"/>
                  <a:pt x="24926" y="1794510"/>
                  <a:pt x="28736" y="1803400"/>
                </a:cubicBezTo>
                <a:cubicBezTo>
                  <a:pt x="37626" y="1818640"/>
                  <a:pt x="38896" y="1836420"/>
                  <a:pt x="38896" y="1852930"/>
                </a:cubicBezTo>
                <a:cubicBezTo>
                  <a:pt x="38896" y="1856740"/>
                  <a:pt x="40166" y="1860550"/>
                  <a:pt x="41436" y="1863090"/>
                </a:cubicBezTo>
                <a:cubicBezTo>
                  <a:pt x="43976" y="1865630"/>
                  <a:pt x="49056" y="1868170"/>
                  <a:pt x="54136" y="1869440"/>
                </a:cubicBezTo>
                <a:lnTo>
                  <a:pt x="84616" y="1884680"/>
                </a:lnTo>
                <a:cubicBezTo>
                  <a:pt x="98586" y="1892300"/>
                  <a:pt x="110016" y="1891030"/>
                  <a:pt x="122716" y="1882140"/>
                </a:cubicBezTo>
                <a:cubicBezTo>
                  <a:pt x="123986" y="1880870"/>
                  <a:pt x="127796" y="1879600"/>
                  <a:pt x="129066" y="1879600"/>
                </a:cubicBezTo>
                <a:cubicBezTo>
                  <a:pt x="137956" y="1880870"/>
                  <a:pt x="146846" y="1880870"/>
                  <a:pt x="154466" y="1888490"/>
                </a:cubicBezTo>
                <a:cubicBezTo>
                  <a:pt x="163356" y="1896110"/>
                  <a:pt x="176056" y="1901190"/>
                  <a:pt x="186216" y="1907540"/>
                </a:cubicBezTo>
                <a:cubicBezTo>
                  <a:pt x="192566" y="1911350"/>
                  <a:pt x="200186" y="1916430"/>
                  <a:pt x="203996" y="1921510"/>
                </a:cubicBezTo>
                <a:cubicBezTo>
                  <a:pt x="206536" y="1924050"/>
                  <a:pt x="209076" y="1926590"/>
                  <a:pt x="211616" y="1927860"/>
                </a:cubicBezTo>
                <a:cubicBezTo>
                  <a:pt x="225586" y="1932940"/>
                  <a:pt x="233206" y="1945640"/>
                  <a:pt x="242096" y="1955800"/>
                </a:cubicBezTo>
                <a:cubicBezTo>
                  <a:pt x="249716" y="1964690"/>
                  <a:pt x="259876" y="1969770"/>
                  <a:pt x="271306" y="1971040"/>
                </a:cubicBezTo>
                <a:cubicBezTo>
                  <a:pt x="284006" y="1973580"/>
                  <a:pt x="296706" y="1974850"/>
                  <a:pt x="309406" y="1977390"/>
                </a:cubicBezTo>
                <a:cubicBezTo>
                  <a:pt x="314486" y="1978660"/>
                  <a:pt x="320836" y="1979930"/>
                  <a:pt x="325916" y="1982470"/>
                </a:cubicBezTo>
                <a:cubicBezTo>
                  <a:pt x="332266" y="1985010"/>
                  <a:pt x="338616" y="1985010"/>
                  <a:pt x="343696" y="1988820"/>
                </a:cubicBezTo>
                <a:cubicBezTo>
                  <a:pt x="351316" y="1995170"/>
                  <a:pt x="358936" y="1998980"/>
                  <a:pt x="369096" y="1996440"/>
                </a:cubicBezTo>
                <a:cubicBezTo>
                  <a:pt x="372906" y="1995170"/>
                  <a:pt x="377986" y="1997710"/>
                  <a:pt x="381796" y="1998980"/>
                </a:cubicBezTo>
                <a:cubicBezTo>
                  <a:pt x="383066" y="1998980"/>
                  <a:pt x="384336" y="2000250"/>
                  <a:pt x="385606" y="2000250"/>
                </a:cubicBezTo>
                <a:cubicBezTo>
                  <a:pt x="399576" y="2001520"/>
                  <a:pt x="412276" y="1998980"/>
                  <a:pt x="424976" y="1996440"/>
                </a:cubicBezTo>
                <a:cubicBezTo>
                  <a:pt x="430056" y="1995170"/>
                  <a:pt x="435136" y="1993900"/>
                  <a:pt x="440216" y="1991360"/>
                </a:cubicBezTo>
                <a:cubicBezTo>
                  <a:pt x="454186" y="1985010"/>
                  <a:pt x="468156" y="1978660"/>
                  <a:pt x="480856" y="1971040"/>
                </a:cubicBezTo>
                <a:cubicBezTo>
                  <a:pt x="489746" y="1965960"/>
                  <a:pt x="498636" y="1960880"/>
                  <a:pt x="508796" y="1965960"/>
                </a:cubicBezTo>
                <a:lnTo>
                  <a:pt x="513876" y="1965960"/>
                </a:lnTo>
                <a:cubicBezTo>
                  <a:pt x="522766" y="1965960"/>
                  <a:pt x="531656" y="1964690"/>
                  <a:pt x="539276" y="1963420"/>
                </a:cubicBezTo>
                <a:cubicBezTo>
                  <a:pt x="540546" y="1963420"/>
                  <a:pt x="543086" y="1963420"/>
                  <a:pt x="543086" y="1962150"/>
                </a:cubicBezTo>
                <a:cubicBezTo>
                  <a:pt x="546896" y="1957070"/>
                  <a:pt x="553246" y="1957070"/>
                  <a:pt x="559596" y="1955800"/>
                </a:cubicBezTo>
                <a:cubicBezTo>
                  <a:pt x="569756" y="1954530"/>
                  <a:pt x="579916" y="1954530"/>
                  <a:pt x="587536" y="1948180"/>
                </a:cubicBezTo>
                <a:cubicBezTo>
                  <a:pt x="595156" y="1943100"/>
                  <a:pt x="602776" y="1941830"/>
                  <a:pt x="611666" y="1940560"/>
                </a:cubicBezTo>
                <a:cubicBezTo>
                  <a:pt x="612936" y="1940560"/>
                  <a:pt x="615476" y="1939290"/>
                  <a:pt x="616746" y="1939290"/>
                </a:cubicBezTo>
                <a:cubicBezTo>
                  <a:pt x="623096" y="1938020"/>
                  <a:pt x="629446" y="1934210"/>
                  <a:pt x="634526" y="1935480"/>
                </a:cubicBezTo>
                <a:cubicBezTo>
                  <a:pt x="645956" y="1938020"/>
                  <a:pt x="651036" y="1934210"/>
                  <a:pt x="658656" y="1924050"/>
                </a:cubicBezTo>
                <a:cubicBezTo>
                  <a:pt x="659926" y="1921510"/>
                  <a:pt x="663736" y="1920240"/>
                  <a:pt x="666276" y="1918970"/>
                </a:cubicBezTo>
                <a:cubicBezTo>
                  <a:pt x="672626" y="1917700"/>
                  <a:pt x="678976" y="1918970"/>
                  <a:pt x="685326" y="1917700"/>
                </a:cubicBezTo>
                <a:cubicBezTo>
                  <a:pt x="689136" y="1917700"/>
                  <a:pt x="692946" y="1913890"/>
                  <a:pt x="695486" y="1913890"/>
                </a:cubicBezTo>
                <a:cubicBezTo>
                  <a:pt x="705646" y="1915160"/>
                  <a:pt x="717076" y="1911350"/>
                  <a:pt x="725966" y="1917700"/>
                </a:cubicBezTo>
                <a:cubicBezTo>
                  <a:pt x="727236" y="1918970"/>
                  <a:pt x="729776" y="1918970"/>
                  <a:pt x="732316" y="1918970"/>
                </a:cubicBezTo>
                <a:cubicBezTo>
                  <a:pt x="748826" y="1920240"/>
                  <a:pt x="762796" y="1925320"/>
                  <a:pt x="774226" y="1935480"/>
                </a:cubicBezTo>
                <a:cubicBezTo>
                  <a:pt x="778036" y="1939290"/>
                  <a:pt x="783116" y="1941830"/>
                  <a:pt x="786926" y="1944370"/>
                </a:cubicBezTo>
                <a:cubicBezTo>
                  <a:pt x="790736" y="1946910"/>
                  <a:pt x="795816" y="1946910"/>
                  <a:pt x="799626" y="1948180"/>
                </a:cubicBezTo>
                <a:cubicBezTo>
                  <a:pt x="803436" y="1949450"/>
                  <a:pt x="805976" y="1950720"/>
                  <a:pt x="809786" y="1950720"/>
                </a:cubicBezTo>
                <a:cubicBezTo>
                  <a:pt x="816136" y="1950720"/>
                  <a:pt x="821216" y="1953260"/>
                  <a:pt x="825026" y="1958340"/>
                </a:cubicBezTo>
                <a:cubicBezTo>
                  <a:pt x="826296" y="1959610"/>
                  <a:pt x="827566" y="1960880"/>
                  <a:pt x="828836" y="1963420"/>
                </a:cubicBezTo>
                <a:cubicBezTo>
                  <a:pt x="827566" y="1967230"/>
                  <a:pt x="835186" y="1977390"/>
                  <a:pt x="840266" y="1977390"/>
                </a:cubicBezTo>
                <a:cubicBezTo>
                  <a:pt x="849156" y="1977390"/>
                  <a:pt x="858046" y="1979930"/>
                  <a:pt x="865666" y="1986280"/>
                </a:cubicBezTo>
                <a:cubicBezTo>
                  <a:pt x="866936" y="1987550"/>
                  <a:pt x="869476" y="1987550"/>
                  <a:pt x="872016" y="1986280"/>
                </a:cubicBezTo>
                <a:cubicBezTo>
                  <a:pt x="875826" y="1985010"/>
                  <a:pt x="878366" y="1985010"/>
                  <a:pt x="880906" y="1988820"/>
                </a:cubicBezTo>
                <a:cubicBezTo>
                  <a:pt x="882176" y="1990090"/>
                  <a:pt x="887256" y="1990090"/>
                  <a:pt x="889796" y="1990090"/>
                </a:cubicBezTo>
                <a:cubicBezTo>
                  <a:pt x="896146" y="1990090"/>
                  <a:pt x="903766" y="1988820"/>
                  <a:pt x="910116" y="1990090"/>
                </a:cubicBezTo>
                <a:cubicBezTo>
                  <a:pt x="921546" y="1991360"/>
                  <a:pt x="931706" y="1992630"/>
                  <a:pt x="943136" y="1995170"/>
                </a:cubicBezTo>
                <a:cubicBezTo>
                  <a:pt x="945676" y="1995170"/>
                  <a:pt x="948216" y="1996440"/>
                  <a:pt x="949486" y="1997710"/>
                </a:cubicBezTo>
                <a:cubicBezTo>
                  <a:pt x="952026" y="2004060"/>
                  <a:pt x="958376" y="2004060"/>
                  <a:pt x="962186" y="2005330"/>
                </a:cubicBezTo>
                <a:cubicBezTo>
                  <a:pt x="965996" y="2006600"/>
                  <a:pt x="971076" y="2007870"/>
                  <a:pt x="973616" y="2007870"/>
                </a:cubicBezTo>
                <a:cubicBezTo>
                  <a:pt x="974886" y="2006600"/>
                  <a:pt x="977426" y="2005330"/>
                  <a:pt x="979966" y="2002790"/>
                </a:cubicBezTo>
                <a:cubicBezTo>
                  <a:pt x="974886" y="2002790"/>
                  <a:pt x="972346" y="2004060"/>
                  <a:pt x="969806" y="2004060"/>
                </a:cubicBezTo>
                <a:cubicBezTo>
                  <a:pt x="974886" y="1997710"/>
                  <a:pt x="979966" y="1996440"/>
                  <a:pt x="986316" y="2000250"/>
                </a:cubicBezTo>
                <a:cubicBezTo>
                  <a:pt x="993936" y="2006600"/>
                  <a:pt x="1000286" y="2006600"/>
                  <a:pt x="1009176" y="2000250"/>
                </a:cubicBezTo>
                <a:lnTo>
                  <a:pt x="1016796" y="1996440"/>
                </a:lnTo>
                <a:lnTo>
                  <a:pt x="1016796" y="1990090"/>
                </a:lnTo>
                <a:cubicBezTo>
                  <a:pt x="1020606" y="1991360"/>
                  <a:pt x="1024416" y="1993900"/>
                  <a:pt x="1026956" y="1993900"/>
                </a:cubicBezTo>
                <a:cubicBezTo>
                  <a:pt x="1034576" y="1990090"/>
                  <a:pt x="1042196" y="1986280"/>
                  <a:pt x="1048546" y="1981200"/>
                </a:cubicBezTo>
                <a:cubicBezTo>
                  <a:pt x="1056166" y="1976120"/>
                  <a:pt x="1062516" y="1969770"/>
                  <a:pt x="1068866" y="1964690"/>
                </a:cubicBezTo>
                <a:cubicBezTo>
                  <a:pt x="1070136" y="1964690"/>
                  <a:pt x="1070136" y="1963420"/>
                  <a:pt x="1071406" y="1963420"/>
                </a:cubicBezTo>
                <a:cubicBezTo>
                  <a:pt x="1080296" y="1960880"/>
                  <a:pt x="1087916" y="1959610"/>
                  <a:pt x="1096806" y="1957070"/>
                </a:cubicBezTo>
                <a:cubicBezTo>
                  <a:pt x="1101886" y="1955800"/>
                  <a:pt x="1105696" y="1953260"/>
                  <a:pt x="1110776" y="1951990"/>
                </a:cubicBezTo>
                <a:cubicBezTo>
                  <a:pt x="1114586" y="1950720"/>
                  <a:pt x="1117126" y="1950720"/>
                  <a:pt x="1120936" y="1949450"/>
                </a:cubicBezTo>
                <a:lnTo>
                  <a:pt x="1133636" y="1949450"/>
                </a:lnTo>
                <a:cubicBezTo>
                  <a:pt x="1136176" y="1949450"/>
                  <a:pt x="1139986" y="1949450"/>
                  <a:pt x="1142526" y="1948180"/>
                </a:cubicBezTo>
                <a:cubicBezTo>
                  <a:pt x="1143796" y="1945640"/>
                  <a:pt x="1146336" y="1941830"/>
                  <a:pt x="1147606" y="1941830"/>
                </a:cubicBezTo>
                <a:cubicBezTo>
                  <a:pt x="1151416" y="1941830"/>
                  <a:pt x="1153956" y="1944370"/>
                  <a:pt x="1157766" y="1945640"/>
                </a:cubicBezTo>
                <a:cubicBezTo>
                  <a:pt x="1159036" y="1945640"/>
                  <a:pt x="1159036" y="1946910"/>
                  <a:pt x="1159036" y="1948180"/>
                </a:cubicBezTo>
                <a:cubicBezTo>
                  <a:pt x="1164116" y="1953260"/>
                  <a:pt x="1167926" y="1959610"/>
                  <a:pt x="1173006" y="1964690"/>
                </a:cubicBezTo>
                <a:cubicBezTo>
                  <a:pt x="1179356" y="1971040"/>
                  <a:pt x="1185706" y="1971040"/>
                  <a:pt x="1189516" y="1967230"/>
                </a:cubicBezTo>
                <a:cubicBezTo>
                  <a:pt x="1195866" y="1962150"/>
                  <a:pt x="1200946" y="1958340"/>
                  <a:pt x="1209836" y="1960880"/>
                </a:cubicBezTo>
                <a:cubicBezTo>
                  <a:pt x="1211106" y="1960880"/>
                  <a:pt x="1213646" y="1962150"/>
                  <a:pt x="1214916" y="1960880"/>
                </a:cubicBezTo>
                <a:cubicBezTo>
                  <a:pt x="1221266" y="1958340"/>
                  <a:pt x="1228886" y="1955800"/>
                  <a:pt x="1235236" y="1951990"/>
                </a:cubicBezTo>
                <a:cubicBezTo>
                  <a:pt x="1239046" y="1950720"/>
                  <a:pt x="1244126" y="1950720"/>
                  <a:pt x="1245396" y="1948180"/>
                </a:cubicBezTo>
                <a:cubicBezTo>
                  <a:pt x="1249206" y="1940560"/>
                  <a:pt x="1255556" y="1936750"/>
                  <a:pt x="1261906" y="1931670"/>
                </a:cubicBezTo>
                <a:cubicBezTo>
                  <a:pt x="1265716" y="1927860"/>
                  <a:pt x="1269526" y="1922780"/>
                  <a:pt x="1273336" y="1921510"/>
                </a:cubicBezTo>
                <a:cubicBezTo>
                  <a:pt x="1282226" y="1918970"/>
                  <a:pt x="1288576" y="1911350"/>
                  <a:pt x="1296196" y="1906270"/>
                </a:cubicBezTo>
                <a:cubicBezTo>
                  <a:pt x="1302546" y="1902460"/>
                  <a:pt x="1306356" y="1894840"/>
                  <a:pt x="1312706" y="1893570"/>
                </a:cubicBezTo>
                <a:cubicBezTo>
                  <a:pt x="1322866" y="1891030"/>
                  <a:pt x="1330486" y="1884680"/>
                  <a:pt x="1339376" y="1878330"/>
                </a:cubicBezTo>
                <a:cubicBezTo>
                  <a:pt x="1344456" y="1874520"/>
                  <a:pt x="1350806" y="1871980"/>
                  <a:pt x="1357156" y="1873250"/>
                </a:cubicBezTo>
                <a:cubicBezTo>
                  <a:pt x="1360966" y="1874520"/>
                  <a:pt x="1366046" y="1873250"/>
                  <a:pt x="1368586" y="1871980"/>
                </a:cubicBezTo>
                <a:cubicBezTo>
                  <a:pt x="1373666" y="1869440"/>
                  <a:pt x="1378746" y="1865630"/>
                  <a:pt x="1383826" y="1863090"/>
                </a:cubicBezTo>
                <a:cubicBezTo>
                  <a:pt x="1387636" y="1860550"/>
                  <a:pt x="1391446" y="1858010"/>
                  <a:pt x="1395256" y="1858010"/>
                </a:cubicBezTo>
                <a:cubicBezTo>
                  <a:pt x="1407956" y="1856740"/>
                  <a:pt x="1418116" y="1854200"/>
                  <a:pt x="1424466" y="1841500"/>
                </a:cubicBezTo>
                <a:cubicBezTo>
                  <a:pt x="1427006" y="1836420"/>
                  <a:pt x="1439706" y="1830070"/>
                  <a:pt x="1444786" y="1832610"/>
                </a:cubicBezTo>
                <a:cubicBezTo>
                  <a:pt x="1453676" y="1836420"/>
                  <a:pt x="1460026" y="1833880"/>
                  <a:pt x="1465106" y="1826260"/>
                </a:cubicBezTo>
                <a:cubicBezTo>
                  <a:pt x="1468916" y="1822450"/>
                  <a:pt x="1473996" y="1823720"/>
                  <a:pt x="1477806" y="1826260"/>
                </a:cubicBezTo>
                <a:cubicBezTo>
                  <a:pt x="1480346" y="1828800"/>
                  <a:pt x="1482886" y="1830070"/>
                  <a:pt x="1485426" y="1830070"/>
                </a:cubicBezTo>
                <a:cubicBezTo>
                  <a:pt x="1494316" y="1831340"/>
                  <a:pt x="1504476" y="1830070"/>
                  <a:pt x="1513366" y="1831340"/>
                </a:cubicBezTo>
                <a:cubicBezTo>
                  <a:pt x="1520986" y="1832610"/>
                  <a:pt x="1528606" y="1830070"/>
                  <a:pt x="1533686" y="1824990"/>
                </a:cubicBezTo>
                <a:cubicBezTo>
                  <a:pt x="1538766" y="1819910"/>
                  <a:pt x="1542576" y="1819910"/>
                  <a:pt x="1550196" y="1822450"/>
                </a:cubicBezTo>
                <a:cubicBezTo>
                  <a:pt x="1556546" y="1824990"/>
                  <a:pt x="1561626" y="1831340"/>
                  <a:pt x="1570516" y="1830070"/>
                </a:cubicBezTo>
                <a:cubicBezTo>
                  <a:pt x="1578136" y="1828800"/>
                  <a:pt x="1587026" y="1832610"/>
                  <a:pt x="1595916" y="1828800"/>
                </a:cubicBezTo>
                <a:lnTo>
                  <a:pt x="1600996" y="1828800"/>
                </a:lnTo>
                <a:cubicBezTo>
                  <a:pt x="1608616" y="1831340"/>
                  <a:pt x="1616236" y="1832610"/>
                  <a:pt x="1622586" y="1838960"/>
                </a:cubicBezTo>
                <a:cubicBezTo>
                  <a:pt x="1630206" y="1845310"/>
                  <a:pt x="1631476" y="1798320"/>
                  <a:pt x="1639096" y="1803400"/>
                </a:cubicBezTo>
                <a:cubicBezTo>
                  <a:pt x="1650526" y="1811020"/>
                  <a:pt x="1647986" y="1803400"/>
                  <a:pt x="1659416" y="1809750"/>
                </a:cubicBezTo>
                <a:cubicBezTo>
                  <a:pt x="1668306" y="1813560"/>
                  <a:pt x="1664496" y="1799590"/>
                  <a:pt x="1674656" y="1802130"/>
                </a:cubicBezTo>
                <a:cubicBezTo>
                  <a:pt x="1675926" y="1802130"/>
                  <a:pt x="1691166" y="1812290"/>
                  <a:pt x="1691166" y="1811020"/>
                </a:cubicBezTo>
                <a:cubicBezTo>
                  <a:pt x="1697516" y="1807210"/>
                  <a:pt x="1703866" y="1769110"/>
                  <a:pt x="1710216" y="1770380"/>
                </a:cubicBezTo>
                <a:cubicBezTo>
                  <a:pt x="1722916" y="1774190"/>
                  <a:pt x="1734346" y="1771650"/>
                  <a:pt x="1745776" y="1766570"/>
                </a:cubicBezTo>
                <a:cubicBezTo>
                  <a:pt x="1752126" y="1764030"/>
                  <a:pt x="1762286" y="1755140"/>
                  <a:pt x="1767366" y="1758950"/>
                </a:cubicBezTo>
                <a:cubicBezTo>
                  <a:pt x="1776256" y="1765300"/>
                  <a:pt x="1785146" y="1767840"/>
                  <a:pt x="1795306" y="1769110"/>
                </a:cubicBezTo>
                <a:cubicBezTo>
                  <a:pt x="1796576" y="1769110"/>
                  <a:pt x="1797846" y="1770380"/>
                  <a:pt x="1799116" y="1771650"/>
                </a:cubicBezTo>
                <a:cubicBezTo>
                  <a:pt x="1802926" y="1776730"/>
                  <a:pt x="1820706" y="1762760"/>
                  <a:pt x="1824516" y="1767840"/>
                </a:cubicBezTo>
                <a:cubicBezTo>
                  <a:pt x="1829596" y="1775460"/>
                  <a:pt x="1834676" y="1783080"/>
                  <a:pt x="1839756" y="1789430"/>
                </a:cubicBezTo>
                <a:cubicBezTo>
                  <a:pt x="1842296" y="1791970"/>
                  <a:pt x="1846106" y="1793240"/>
                  <a:pt x="1847376" y="1795780"/>
                </a:cubicBezTo>
                <a:cubicBezTo>
                  <a:pt x="1848646" y="1802130"/>
                  <a:pt x="1851186" y="1804670"/>
                  <a:pt x="1857536" y="1804670"/>
                </a:cubicBezTo>
                <a:cubicBezTo>
                  <a:pt x="1861346" y="1804670"/>
                  <a:pt x="1865156" y="1805940"/>
                  <a:pt x="1867696" y="1808480"/>
                </a:cubicBezTo>
                <a:cubicBezTo>
                  <a:pt x="1874046" y="1812290"/>
                  <a:pt x="1879126" y="1816100"/>
                  <a:pt x="1884206" y="1819910"/>
                </a:cubicBezTo>
                <a:cubicBezTo>
                  <a:pt x="1890556" y="1823720"/>
                  <a:pt x="1896906" y="1827530"/>
                  <a:pt x="1899446" y="1833880"/>
                </a:cubicBezTo>
                <a:cubicBezTo>
                  <a:pt x="1900716" y="1836420"/>
                  <a:pt x="1901986" y="1837690"/>
                  <a:pt x="1903256" y="1838960"/>
                </a:cubicBezTo>
                <a:cubicBezTo>
                  <a:pt x="1908336" y="1844040"/>
                  <a:pt x="1913416" y="1847850"/>
                  <a:pt x="1918496" y="1852930"/>
                </a:cubicBezTo>
                <a:cubicBezTo>
                  <a:pt x="1926116" y="1859280"/>
                  <a:pt x="1932466" y="1866900"/>
                  <a:pt x="1940086" y="1873250"/>
                </a:cubicBezTo>
                <a:cubicBezTo>
                  <a:pt x="1942626" y="1874520"/>
                  <a:pt x="1945166" y="1877060"/>
                  <a:pt x="1947706" y="1878330"/>
                </a:cubicBezTo>
                <a:cubicBezTo>
                  <a:pt x="1952786" y="1880870"/>
                  <a:pt x="1957866" y="1883410"/>
                  <a:pt x="1961676" y="1887220"/>
                </a:cubicBezTo>
                <a:cubicBezTo>
                  <a:pt x="1965486" y="1891030"/>
                  <a:pt x="1983266" y="1868170"/>
                  <a:pt x="1985806" y="1873250"/>
                </a:cubicBezTo>
                <a:cubicBezTo>
                  <a:pt x="1985806" y="1874520"/>
                  <a:pt x="1987076" y="1874520"/>
                  <a:pt x="1988346" y="1874520"/>
                </a:cubicBezTo>
                <a:cubicBezTo>
                  <a:pt x="1995966" y="1880870"/>
                  <a:pt x="2003586" y="1878330"/>
                  <a:pt x="2011206" y="1875790"/>
                </a:cubicBezTo>
                <a:cubicBezTo>
                  <a:pt x="2013746" y="1874520"/>
                  <a:pt x="2016286" y="1873250"/>
                  <a:pt x="2017556" y="1874520"/>
                </a:cubicBezTo>
                <a:cubicBezTo>
                  <a:pt x="2026446" y="1878330"/>
                  <a:pt x="2032796" y="1887220"/>
                  <a:pt x="2044226" y="1888490"/>
                </a:cubicBezTo>
                <a:cubicBezTo>
                  <a:pt x="2044226" y="1888490"/>
                  <a:pt x="2045496" y="1888490"/>
                  <a:pt x="2045496" y="1889760"/>
                </a:cubicBezTo>
                <a:cubicBezTo>
                  <a:pt x="2048036" y="1897380"/>
                  <a:pt x="2055656" y="1897380"/>
                  <a:pt x="2062006" y="1898650"/>
                </a:cubicBezTo>
                <a:cubicBezTo>
                  <a:pt x="2065816" y="1898650"/>
                  <a:pt x="2069626" y="1899920"/>
                  <a:pt x="2072166" y="1901190"/>
                </a:cubicBezTo>
                <a:cubicBezTo>
                  <a:pt x="2079786" y="1905000"/>
                  <a:pt x="2087406" y="1910080"/>
                  <a:pt x="2096296" y="1912620"/>
                </a:cubicBezTo>
                <a:cubicBezTo>
                  <a:pt x="2107726" y="1916430"/>
                  <a:pt x="2119156" y="1918970"/>
                  <a:pt x="2128046" y="1925320"/>
                </a:cubicBezTo>
                <a:cubicBezTo>
                  <a:pt x="2129316" y="1925320"/>
                  <a:pt x="2130586" y="1925320"/>
                  <a:pt x="2130586" y="1926590"/>
                </a:cubicBezTo>
                <a:cubicBezTo>
                  <a:pt x="2134396" y="1929130"/>
                  <a:pt x="2140746" y="1930400"/>
                  <a:pt x="2143286" y="1934210"/>
                </a:cubicBezTo>
                <a:cubicBezTo>
                  <a:pt x="2147096" y="1941830"/>
                  <a:pt x="2157256" y="1940560"/>
                  <a:pt x="2162336" y="1946910"/>
                </a:cubicBezTo>
                <a:lnTo>
                  <a:pt x="2163606" y="1946910"/>
                </a:lnTo>
                <a:cubicBezTo>
                  <a:pt x="2168686" y="1946910"/>
                  <a:pt x="2173766" y="1948180"/>
                  <a:pt x="2180116" y="1948180"/>
                </a:cubicBezTo>
                <a:cubicBezTo>
                  <a:pt x="2182656" y="1946910"/>
                  <a:pt x="2186466" y="1944370"/>
                  <a:pt x="2189006" y="1944370"/>
                </a:cubicBezTo>
                <a:cubicBezTo>
                  <a:pt x="2200436" y="1948180"/>
                  <a:pt x="2211866" y="1948180"/>
                  <a:pt x="2219486" y="1938020"/>
                </a:cubicBezTo>
                <a:cubicBezTo>
                  <a:pt x="2220756" y="1936750"/>
                  <a:pt x="2223296" y="1936750"/>
                  <a:pt x="2225836" y="1936750"/>
                </a:cubicBezTo>
                <a:lnTo>
                  <a:pt x="2235996" y="1936750"/>
                </a:lnTo>
                <a:cubicBezTo>
                  <a:pt x="2247426" y="1934210"/>
                  <a:pt x="2257586" y="1931670"/>
                  <a:pt x="2269016" y="1930400"/>
                </a:cubicBezTo>
                <a:cubicBezTo>
                  <a:pt x="2274096" y="1929130"/>
                  <a:pt x="2280446" y="1931670"/>
                  <a:pt x="2285526" y="1932940"/>
                </a:cubicBezTo>
                <a:cubicBezTo>
                  <a:pt x="2290606" y="1934210"/>
                  <a:pt x="2295686" y="1934210"/>
                  <a:pt x="2300766" y="1934210"/>
                </a:cubicBezTo>
                <a:cubicBezTo>
                  <a:pt x="2307116" y="1934210"/>
                  <a:pt x="2312196" y="1931670"/>
                  <a:pt x="2318546" y="1931670"/>
                </a:cubicBezTo>
                <a:cubicBezTo>
                  <a:pt x="2323626" y="1930400"/>
                  <a:pt x="2329976" y="1930400"/>
                  <a:pt x="2335056" y="1929130"/>
                </a:cubicBezTo>
                <a:cubicBezTo>
                  <a:pt x="2346486" y="1926590"/>
                  <a:pt x="2356646" y="1924050"/>
                  <a:pt x="2368076" y="1922780"/>
                </a:cubicBezTo>
                <a:cubicBezTo>
                  <a:pt x="2375696" y="1879600"/>
                  <a:pt x="2374426" y="1828800"/>
                  <a:pt x="2374426" y="17767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096" l="0" r="0" t="-5340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8"/>
          <p:cNvSpPr/>
          <p:nvPr/>
        </p:nvSpPr>
        <p:spPr>
          <a:xfrm>
            <a:off x="12585780" y="5324342"/>
            <a:ext cx="5878569" cy="5869408"/>
          </a:xfrm>
          <a:custGeom>
            <a:rect b="b" l="l" r="r" t="t"/>
            <a:pathLst>
              <a:path extrusionOk="0" h="2007870" w="2374505">
                <a:moveTo>
                  <a:pt x="2374426" y="1776730"/>
                </a:moveTo>
                <a:cubicBezTo>
                  <a:pt x="2373156" y="1275080"/>
                  <a:pt x="2357916" y="596900"/>
                  <a:pt x="2357916" y="96520"/>
                </a:cubicBezTo>
                <a:cubicBezTo>
                  <a:pt x="2357916" y="88900"/>
                  <a:pt x="2359186" y="81280"/>
                  <a:pt x="2359186" y="74930"/>
                </a:cubicBezTo>
                <a:cubicBezTo>
                  <a:pt x="2357916" y="73660"/>
                  <a:pt x="2356646" y="73660"/>
                  <a:pt x="2355376" y="72390"/>
                </a:cubicBezTo>
                <a:cubicBezTo>
                  <a:pt x="2355376" y="72390"/>
                  <a:pt x="2354106" y="73660"/>
                  <a:pt x="2354106" y="74930"/>
                </a:cubicBezTo>
                <a:cubicBezTo>
                  <a:pt x="2351566" y="81280"/>
                  <a:pt x="2346486" y="81280"/>
                  <a:pt x="2341406" y="81280"/>
                </a:cubicBezTo>
                <a:cubicBezTo>
                  <a:pt x="2335056" y="80010"/>
                  <a:pt x="2328706" y="73660"/>
                  <a:pt x="2321086" y="76200"/>
                </a:cubicBezTo>
                <a:cubicBezTo>
                  <a:pt x="2318546" y="77470"/>
                  <a:pt x="2313466" y="74930"/>
                  <a:pt x="2312196" y="72390"/>
                </a:cubicBezTo>
                <a:cubicBezTo>
                  <a:pt x="2308386" y="67310"/>
                  <a:pt x="2303306" y="67310"/>
                  <a:pt x="2298226" y="69850"/>
                </a:cubicBezTo>
                <a:cubicBezTo>
                  <a:pt x="2295686" y="71120"/>
                  <a:pt x="2293146" y="69850"/>
                  <a:pt x="2290606" y="69850"/>
                </a:cubicBezTo>
                <a:cubicBezTo>
                  <a:pt x="2286796" y="69850"/>
                  <a:pt x="2281716" y="68580"/>
                  <a:pt x="2277906" y="67310"/>
                </a:cubicBezTo>
                <a:cubicBezTo>
                  <a:pt x="2276636" y="67310"/>
                  <a:pt x="2274096" y="66040"/>
                  <a:pt x="2272826" y="66040"/>
                </a:cubicBezTo>
                <a:cubicBezTo>
                  <a:pt x="2269016" y="64770"/>
                  <a:pt x="2265206" y="60960"/>
                  <a:pt x="2261396" y="66040"/>
                </a:cubicBezTo>
                <a:cubicBezTo>
                  <a:pt x="2261396" y="66040"/>
                  <a:pt x="2258856" y="66040"/>
                  <a:pt x="2257586" y="64770"/>
                </a:cubicBezTo>
                <a:cubicBezTo>
                  <a:pt x="2256316" y="62230"/>
                  <a:pt x="2255046" y="58420"/>
                  <a:pt x="2253776" y="55880"/>
                </a:cubicBezTo>
                <a:cubicBezTo>
                  <a:pt x="2251236" y="52070"/>
                  <a:pt x="2251236" y="45720"/>
                  <a:pt x="2247426" y="43180"/>
                </a:cubicBezTo>
                <a:cubicBezTo>
                  <a:pt x="2244886" y="41910"/>
                  <a:pt x="2243616" y="40640"/>
                  <a:pt x="2242346" y="38100"/>
                </a:cubicBezTo>
                <a:cubicBezTo>
                  <a:pt x="2242346" y="36830"/>
                  <a:pt x="2239806" y="35560"/>
                  <a:pt x="2239806" y="34290"/>
                </a:cubicBezTo>
                <a:lnTo>
                  <a:pt x="2235996" y="30480"/>
                </a:lnTo>
                <a:cubicBezTo>
                  <a:pt x="2234726" y="27940"/>
                  <a:pt x="2233456" y="24130"/>
                  <a:pt x="2230916" y="22860"/>
                </a:cubicBezTo>
                <a:cubicBezTo>
                  <a:pt x="2225836" y="19050"/>
                  <a:pt x="2224566" y="13970"/>
                  <a:pt x="2227106" y="7620"/>
                </a:cubicBezTo>
                <a:cubicBezTo>
                  <a:pt x="2223296" y="6350"/>
                  <a:pt x="2220756" y="3810"/>
                  <a:pt x="2216946" y="3810"/>
                </a:cubicBezTo>
                <a:cubicBezTo>
                  <a:pt x="2201706" y="5080"/>
                  <a:pt x="2185196" y="7620"/>
                  <a:pt x="2169956" y="8890"/>
                </a:cubicBezTo>
                <a:cubicBezTo>
                  <a:pt x="2167416" y="8890"/>
                  <a:pt x="2163606" y="10160"/>
                  <a:pt x="2162336" y="11430"/>
                </a:cubicBezTo>
                <a:cubicBezTo>
                  <a:pt x="2152176" y="17780"/>
                  <a:pt x="2142016" y="12700"/>
                  <a:pt x="2131856" y="11430"/>
                </a:cubicBezTo>
                <a:cubicBezTo>
                  <a:pt x="2124236" y="11430"/>
                  <a:pt x="2116616" y="7620"/>
                  <a:pt x="2108996" y="6350"/>
                </a:cubicBezTo>
                <a:cubicBezTo>
                  <a:pt x="2100106" y="5080"/>
                  <a:pt x="2092486" y="6350"/>
                  <a:pt x="2083596" y="5080"/>
                </a:cubicBezTo>
                <a:cubicBezTo>
                  <a:pt x="2082326" y="5080"/>
                  <a:pt x="2081056" y="3810"/>
                  <a:pt x="2079786" y="2540"/>
                </a:cubicBezTo>
                <a:cubicBezTo>
                  <a:pt x="2077246" y="-1270"/>
                  <a:pt x="2072166" y="0"/>
                  <a:pt x="2069626" y="1270"/>
                </a:cubicBezTo>
                <a:cubicBezTo>
                  <a:pt x="2065816" y="3810"/>
                  <a:pt x="2064546" y="7620"/>
                  <a:pt x="2062006" y="11430"/>
                </a:cubicBezTo>
                <a:cubicBezTo>
                  <a:pt x="2055656" y="12700"/>
                  <a:pt x="2046766" y="13970"/>
                  <a:pt x="2040416" y="17780"/>
                </a:cubicBezTo>
                <a:cubicBezTo>
                  <a:pt x="2035336" y="20320"/>
                  <a:pt x="2032796" y="21590"/>
                  <a:pt x="2028986" y="19050"/>
                </a:cubicBezTo>
                <a:lnTo>
                  <a:pt x="2027716" y="20320"/>
                </a:lnTo>
                <a:cubicBezTo>
                  <a:pt x="2030256" y="22860"/>
                  <a:pt x="2031526" y="26670"/>
                  <a:pt x="2034066" y="29210"/>
                </a:cubicBezTo>
                <a:cubicBezTo>
                  <a:pt x="2030256" y="30480"/>
                  <a:pt x="2025176" y="33020"/>
                  <a:pt x="2022636" y="31750"/>
                </a:cubicBezTo>
                <a:cubicBezTo>
                  <a:pt x="2016286" y="30480"/>
                  <a:pt x="2013746" y="33020"/>
                  <a:pt x="2008666" y="35560"/>
                </a:cubicBezTo>
                <a:cubicBezTo>
                  <a:pt x="2003586" y="39370"/>
                  <a:pt x="1997236" y="41910"/>
                  <a:pt x="1992156" y="44450"/>
                </a:cubicBezTo>
                <a:cubicBezTo>
                  <a:pt x="1990886" y="44450"/>
                  <a:pt x="1989616" y="44450"/>
                  <a:pt x="1988346" y="43180"/>
                </a:cubicBezTo>
                <a:cubicBezTo>
                  <a:pt x="1987076" y="43180"/>
                  <a:pt x="1985806" y="41910"/>
                  <a:pt x="1985806" y="41910"/>
                </a:cubicBezTo>
                <a:cubicBezTo>
                  <a:pt x="1979456" y="44450"/>
                  <a:pt x="1973106" y="46990"/>
                  <a:pt x="1966756" y="44450"/>
                </a:cubicBezTo>
                <a:cubicBezTo>
                  <a:pt x="1965486" y="44450"/>
                  <a:pt x="1965486" y="45720"/>
                  <a:pt x="1964216" y="45720"/>
                </a:cubicBezTo>
                <a:cubicBezTo>
                  <a:pt x="1956596" y="48260"/>
                  <a:pt x="1951516" y="57150"/>
                  <a:pt x="1941356" y="57150"/>
                </a:cubicBezTo>
                <a:cubicBezTo>
                  <a:pt x="1933736" y="57150"/>
                  <a:pt x="1926116" y="63500"/>
                  <a:pt x="1918496" y="63500"/>
                </a:cubicBezTo>
                <a:cubicBezTo>
                  <a:pt x="1909606" y="64770"/>
                  <a:pt x="1901986" y="67310"/>
                  <a:pt x="1894366" y="71120"/>
                </a:cubicBezTo>
                <a:cubicBezTo>
                  <a:pt x="1891826" y="72390"/>
                  <a:pt x="1889286" y="72390"/>
                  <a:pt x="1888016" y="72390"/>
                </a:cubicBezTo>
                <a:cubicBezTo>
                  <a:pt x="1881666" y="69850"/>
                  <a:pt x="1877856" y="73660"/>
                  <a:pt x="1875316" y="77470"/>
                </a:cubicBezTo>
                <a:cubicBezTo>
                  <a:pt x="1868966" y="86360"/>
                  <a:pt x="1858806" y="88900"/>
                  <a:pt x="1849916" y="91440"/>
                </a:cubicBezTo>
                <a:cubicBezTo>
                  <a:pt x="1838486" y="93980"/>
                  <a:pt x="1827056" y="95250"/>
                  <a:pt x="1815626" y="96520"/>
                </a:cubicBezTo>
                <a:cubicBezTo>
                  <a:pt x="1814356" y="96520"/>
                  <a:pt x="1813086" y="100330"/>
                  <a:pt x="1810546" y="101600"/>
                </a:cubicBezTo>
                <a:cubicBezTo>
                  <a:pt x="1809276" y="101600"/>
                  <a:pt x="1808006" y="100330"/>
                  <a:pt x="1808006" y="100330"/>
                </a:cubicBezTo>
                <a:cubicBezTo>
                  <a:pt x="1801656" y="107950"/>
                  <a:pt x="1797846" y="119380"/>
                  <a:pt x="1785146" y="118110"/>
                </a:cubicBezTo>
                <a:lnTo>
                  <a:pt x="1783876" y="118110"/>
                </a:lnTo>
                <a:cubicBezTo>
                  <a:pt x="1773716" y="124460"/>
                  <a:pt x="1763556" y="121920"/>
                  <a:pt x="1754666" y="119380"/>
                </a:cubicBezTo>
                <a:cubicBezTo>
                  <a:pt x="1752126" y="119380"/>
                  <a:pt x="1748316" y="116840"/>
                  <a:pt x="1747046" y="114300"/>
                </a:cubicBezTo>
                <a:cubicBezTo>
                  <a:pt x="1743236" y="106680"/>
                  <a:pt x="1733076" y="104140"/>
                  <a:pt x="1725456" y="106680"/>
                </a:cubicBezTo>
                <a:cubicBezTo>
                  <a:pt x="1719106" y="109220"/>
                  <a:pt x="1712756" y="110490"/>
                  <a:pt x="1706406" y="113030"/>
                </a:cubicBezTo>
                <a:cubicBezTo>
                  <a:pt x="1696246" y="115570"/>
                  <a:pt x="1687356" y="116840"/>
                  <a:pt x="1677196" y="111760"/>
                </a:cubicBezTo>
                <a:cubicBezTo>
                  <a:pt x="1667036" y="106680"/>
                  <a:pt x="1659416" y="110490"/>
                  <a:pt x="1654336" y="121920"/>
                </a:cubicBezTo>
                <a:cubicBezTo>
                  <a:pt x="1650526" y="129540"/>
                  <a:pt x="1640366" y="130810"/>
                  <a:pt x="1634016" y="124460"/>
                </a:cubicBezTo>
                <a:cubicBezTo>
                  <a:pt x="1630206" y="120650"/>
                  <a:pt x="1627666" y="121920"/>
                  <a:pt x="1623856" y="124460"/>
                </a:cubicBezTo>
                <a:lnTo>
                  <a:pt x="1616236" y="132080"/>
                </a:lnTo>
                <a:cubicBezTo>
                  <a:pt x="1614966" y="133350"/>
                  <a:pt x="1612426" y="133350"/>
                  <a:pt x="1611156" y="133350"/>
                </a:cubicBezTo>
                <a:lnTo>
                  <a:pt x="1603536" y="133350"/>
                </a:lnTo>
                <a:cubicBezTo>
                  <a:pt x="1598456" y="133350"/>
                  <a:pt x="1593376" y="132080"/>
                  <a:pt x="1588296" y="130810"/>
                </a:cubicBezTo>
                <a:cubicBezTo>
                  <a:pt x="1581946" y="129540"/>
                  <a:pt x="1576866" y="125730"/>
                  <a:pt x="1570516" y="124460"/>
                </a:cubicBezTo>
                <a:cubicBezTo>
                  <a:pt x="1560356" y="123190"/>
                  <a:pt x="1557816" y="114300"/>
                  <a:pt x="1554006" y="107950"/>
                </a:cubicBezTo>
                <a:cubicBezTo>
                  <a:pt x="1551466" y="104140"/>
                  <a:pt x="1546386" y="99060"/>
                  <a:pt x="1541306" y="100330"/>
                </a:cubicBezTo>
                <a:cubicBezTo>
                  <a:pt x="1536226" y="102870"/>
                  <a:pt x="1531146" y="100330"/>
                  <a:pt x="1527336" y="99060"/>
                </a:cubicBezTo>
                <a:cubicBezTo>
                  <a:pt x="1526066" y="99060"/>
                  <a:pt x="1523526" y="97790"/>
                  <a:pt x="1522256" y="97790"/>
                </a:cubicBezTo>
                <a:cubicBezTo>
                  <a:pt x="1513366" y="95250"/>
                  <a:pt x="1507016" y="100330"/>
                  <a:pt x="1500666" y="106680"/>
                </a:cubicBezTo>
                <a:lnTo>
                  <a:pt x="1495586" y="111760"/>
                </a:lnTo>
                <a:cubicBezTo>
                  <a:pt x="1494316" y="113030"/>
                  <a:pt x="1494316" y="115570"/>
                  <a:pt x="1493046" y="116840"/>
                </a:cubicBezTo>
                <a:cubicBezTo>
                  <a:pt x="1485426" y="123190"/>
                  <a:pt x="1477806" y="120650"/>
                  <a:pt x="1468916" y="116840"/>
                </a:cubicBezTo>
                <a:cubicBezTo>
                  <a:pt x="1461296" y="113030"/>
                  <a:pt x="1452406" y="116840"/>
                  <a:pt x="1449866" y="124460"/>
                </a:cubicBezTo>
                <a:cubicBezTo>
                  <a:pt x="1448596" y="129540"/>
                  <a:pt x="1447326" y="133350"/>
                  <a:pt x="1440976" y="135890"/>
                </a:cubicBezTo>
                <a:cubicBezTo>
                  <a:pt x="1434626" y="139700"/>
                  <a:pt x="1427006" y="142240"/>
                  <a:pt x="1425736" y="151130"/>
                </a:cubicBezTo>
                <a:cubicBezTo>
                  <a:pt x="1425736" y="152400"/>
                  <a:pt x="1424466" y="153670"/>
                  <a:pt x="1423196" y="153670"/>
                </a:cubicBezTo>
                <a:cubicBezTo>
                  <a:pt x="1419386" y="154940"/>
                  <a:pt x="1416846" y="156210"/>
                  <a:pt x="1413036" y="157480"/>
                </a:cubicBezTo>
                <a:lnTo>
                  <a:pt x="1401606" y="157480"/>
                </a:lnTo>
                <a:cubicBezTo>
                  <a:pt x="1393986" y="156210"/>
                  <a:pt x="1386366" y="153670"/>
                  <a:pt x="1378746" y="152400"/>
                </a:cubicBezTo>
                <a:cubicBezTo>
                  <a:pt x="1369856" y="151130"/>
                  <a:pt x="1362236" y="156210"/>
                  <a:pt x="1353346" y="157480"/>
                </a:cubicBezTo>
                <a:lnTo>
                  <a:pt x="1352076" y="158750"/>
                </a:lnTo>
                <a:cubicBezTo>
                  <a:pt x="1349536" y="162560"/>
                  <a:pt x="1345726" y="161290"/>
                  <a:pt x="1343186" y="158750"/>
                </a:cubicBezTo>
                <a:cubicBezTo>
                  <a:pt x="1338106" y="153670"/>
                  <a:pt x="1329216" y="152400"/>
                  <a:pt x="1322866" y="154940"/>
                </a:cubicBezTo>
                <a:cubicBezTo>
                  <a:pt x="1315246" y="158750"/>
                  <a:pt x="1307626" y="161290"/>
                  <a:pt x="1300006" y="163830"/>
                </a:cubicBezTo>
                <a:cubicBezTo>
                  <a:pt x="1297466" y="163830"/>
                  <a:pt x="1294926" y="162560"/>
                  <a:pt x="1293656" y="162560"/>
                </a:cubicBezTo>
                <a:cubicBezTo>
                  <a:pt x="1291116" y="162560"/>
                  <a:pt x="1287306" y="161290"/>
                  <a:pt x="1286036" y="162560"/>
                </a:cubicBezTo>
                <a:cubicBezTo>
                  <a:pt x="1275876" y="170180"/>
                  <a:pt x="1265716" y="167640"/>
                  <a:pt x="1256826" y="162560"/>
                </a:cubicBezTo>
                <a:cubicBezTo>
                  <a:pt x="1251746" y="160020"/>
                  <a:pt x="1244126" y="157480"/>
                  <a:pt x="1241586" y="149860"/>
                </a:cubicBezTo>
                <a:cubicBezTo>
                  <a:pt x="1240316" y="144780"/>
                  <a:pt x="1235236" y="139700"/>
                  <a:pt x="1231426" y="135890"/>
                </a:cubicBezTo>
                <a:cubicBezTo>
                  <a:pt x="1225076" y="129540"/>
                  <a:pt x="1218726" y="120650"/>
                  <a:pt x="1207296" y="120650"/>
                </a:cubicBezTo>
                <a:cubicBezTo>
                  <a:pt x="1204756" y="120650"/>
                  <a:pt x="1202216" y="115570"/>
                  <a:pt x="1200946" y="116840"/>
                </a:cubicBezTo>
                <a:cubicBezTo>
                  <a:pt x="1195866" y="118110"/>
                  <a:pt x="1195866" y="115570"/>
                  <a:pt x="1193326" y="113030"/>
                </a:cubicBezTo>
                <a:cubicBezTo>
                  <a:pt x="1190786" y="110490"/>
                  <a:pt x="1186976" y="107950"/>
                  <a:pt x="1184436" y="104140"/>
                </a:cubicBezTo>
                <a:cubicBezTo>
                  <a:pt x="1180626" y="99060"/>
                  <a:pt x="1176816" y="92710"/>
                  <a:pt x="1173006" y="87630"/>
                </a:cubicBezTo>
                <a:cubicBezTo>
                  <a:pt x="1169196" y="82550"/>
                  <a:pt x="1166656" y="76200"/>
                  <a:pt x="1162846" y="71120"/>
                </a:cubicBezTo>
                <a:cubicBezTo>
                  <a:pt x="1161576" y="69850"/>
                  <a:pt x="1157766" y="68580"/>
                  <a:pt x="1156496" y="69850"/>
                </a:cubicBezTo>
                <a:lnTo>
                  <a:pt x="1141256" y="77470"/>
                </a:lnTo>
                <a:cubicBezTo>
                  <a:pt x="1138716" y="78740"/>
                  <a:pt x="1137446" y="81280"/>
                  <a:pt x="1136176" y="83820"/>
                </a:cubicBezTo>
                <a:lnTo>
                  <a:pt x="1134906" y="82550"/>
                </a:lnTo>
                <a:cubicBezTo>
                  <a:pt x="1136176" y="78740"/>
                  <a:pt x="1137446" y="74930"/>
                  <a:pt x="1138716" y="73660"/>
                </a:cubicBezTo>
                <a:lnTo>
                  <a:pt x="1123476" y="69850"/>
                </a:lnTo>
                <a:cubicBezTo>
                  <a:pt x="1119666" y="68580"/>
                  <a:pt x="1113316" y="68580"/>
                  <a:pt x="1110776" y="68580"/>
                </a:cubicBezTo>
                <a:lnTo>
                  <a:pt x="1090456" y="68580"/>
                </a:lnTo>
                <a:cubicBezTo>
                  <a:pt x="1082836" y="68580"/>
                  <a:pt x="1076486" y="67310"/>
                  <a:pt x="1068866" y="68580"/>
                </a:cubicBezTo>
                <a:cubicBezTo>
                  <a:pt x="1063786" y="69850"/>
                  <a:pt x="1059976" y="67310"/>
                  <a:pt x="1056166" y="64770"/>
                </a:cubicBezTo>
                <a:cubicBezTo>
                  <a:pt x="1046006" y="57150"/>
                  <a:pt x="1035846" y="48260"/>
                  <a:pt x="1021876" y="52070"/>
                </a:cubicBezTo>
                <a:cubicBezTo>
                  <a:pt x="1020606" y="52070"/>
                  <a:pt x="1018066" y="50800"/>
                  <a:pt x="1016796" y="49530"/>
                </a:cubicBezTo>
                <a:cubicBezTo>
                  <a:pt x="1012986" y="48260"/>
                  <a:pt x="1010446" y="45720"/>
                  <a:pt x="1005366" y="43180"/>
                </a:cubicBezTo>
                <a:cubicBezTo>
                  <a:pt x="1005366" y="46990"/>
                  <a:pt x="1005366" y="48260"/>
                  <a:pt x="1006636" y="50800"/>
                </a:cubicBezTo>
                <a:cubicBezTo>
                  <a:pt x="1004096" y="53340"/>
                  <a:pt x="1002826" y="52070"/>
                  <a:pt x="1001556" y="50800"/>
                </a:cubicBezTo>
                <a:cubicBezTo>
                  <a:pt x="1000286" y="52070"/>
                  <a:pt x="999016" y="54610"/>
                  <a:pt x="997746" y="54610"/>
                </a:cubicBezTo>
                <a:cubicBezTo>
                  <a:pt x="991396" y="57150"/>
                  <a:pt x="985046" y="58420"/>
                  <a:pt x="978696" y="60960"/>
                </a:cubicBezTo>
                <a:cubicBezTo>
                  <a:pt x="976156" y="62230"/>
                  <a:pt x="973616" y="63500"/>
                  <a:pt x="972346" y="64770"/>
                </a:cubicBezTo>
                <a:cubicBezTo>
                  <a:pt x="967266" y="68580"/>
                  <a:pt x="963456" y="74930"/>
                  <a:pt x="954566" y="73660"/>
                </a:cubicBezTo>
                <a:cubicBezTo>
                  <a:pt x="953296" y="73660"/>
                  <a:pt x="950756" y="76200"/>
                  <a:pt x="948216" y="76200"/>
                </a:cubicBezTo>
                <a:cubicBezTo>
                  <a:pt x="945676" y="77470"/>
                  <a:pt x="941866" y="77470"/>
                  <a:pt x="939326" y="78740"/>
                </a:cubicBezTo>
                <a:lnTo>
                  <a:pt x="936786" y="78740"/>
                </a:lnTo>
                <a:cubicBezTo>
                  <a:pt x="929166" y="81280"/>
                  <a:pt x="922816" y="83820"/>
                  <a:pt x="915196" y="85090"/>
                </a:cubicBezTo>
                <a:lnTo>
                  <a:pt x="910116" y="85090"/>
                </a:lnTo>
                <a:cubicBezTo>
                  <a:pt x="903766" y="85090"/>
                  <a:pt x="898686" y="83820"/>
                  <a:pt x="892336" y="83820"/>
                </a:cubicBezTo>
                <a:cubicBezTo>
                  <a:pt x="885986" y="83820"/>
                  <a:pt x="879636" y="86360"/>
                  <a:pt x="873286" y="86360"/>
                </a:cubicBezTo>
                <a:cubicBezTo>
                  <a:pt x="865666" y="86360"/>
                  <a:pt x="856776" y="86360"/>
                  <a:pt x="850426" y="81280"/>
                </a:cubicBezTo>
                <a:cubicBezTo>
                  <a:pt x="849156" y="80010"/>
                  <a:pt x="845346" y="80010"/>
                  <a:pt x="842806" y="81280"/>
                </a:cubicBezTo>
                <a:cubicBezTo>
                  <a:pt x="833916" y="82550"/>
                  <a:pt x="825026" y="83820"/>
                  <a:pt x="817406" y="86360"/>
                </a:cubicBezTo>
                <a:cubicBezTo>
                  <a:pt x="809786" y="88900"/>
                  <a:pt x="805976" y="86360"/>
                  <a:pt x="803436" y="80010"/>
                </a:cubicBezTo>
                <a:cubicBezTo>
                  <a:pt x="802166" y="77470"/>
                  <a:pt x="799626" y="74930"/>
                  <a:pt x="797086" y="72390"/>
                </a:cubicBezTo>
                <a:cubicBezTo>
                  <a:pt x="793276" y="69850"/>
                  <a:pt x="789466" y="66040"/>
                  <a:pt x="785656" y="66040"/>
                </a:cubicBezTo>
                <a:cubicBezTo>
                  <a:pt x="776766" y="66040"/>
                  <a:pt x="771686" y="60960"/>
                  <a:pt x="765336" y="57150"/>
                </a:cubicBezTo>
                <a:cubicBezTo>
                  <a:pt x="755176" y="50800"/>
                  <a:pt x="746286" y="43180"/>
                  <a:pt x="733586" y="44450"/>
                </a:cubicBezTo>
                <a:lnTo>
                  <a:pt x="733586" y="38100"/>
                </a:lnTo>
                <a:cubicBezTo>
                  <a:pt x="736126" y="38100"/>
                  <a:pt x="738666" y="38100"/>
                  <a:pt x="741206" y="36830"/>
                </a:cubicBezTo>
                <a:cubicBezTo>
                  <a:pt x="737396" y="34290"/>
                  <a:pt x="737396" y="30480"/>
                  <a:pt x="734856" y="27940"/>
                </a:cubicBezTo>
                <a:cubicBezTo>
                  <a:pt x="729776" y="24130"/>
                  <a:pt x="724696" y="22860"/>
                  <a:pt x="719616" y="20320"/>
                </a:cubicBezTo>
                <a:cubicBezTo>
                  <a:pt x="715806" y="19050"/>
                  <a:pt x="710726" y="19050"/>
                  <a:pt x="713266" y="25400"/>
                </a:cubicBezTo>
                <a:cubicBezTo>
                  <a:pt x="706916" y="26670"/>
                  <a:pt x="701836" y="26670"/>
                  <a:pt x="699296" y="29210"/>
                </a:cubicBezTo>
                <a:cubicBezTo>
                  <a:pt x="694216" y="33020"/>
                  <a:pt x="689136" y="30480"/>
                  <a:pt x="685326" y="27940"/>
                </a:cubicBezTo>
                <a:cubicBezTo>
                  <a:pt x="682786" y="26670"/>
                  <a:pt x="680246" y="25400"/>
                  <a:pt x="677706" y="26670"/>
                </a:cubicBezTo>
                <a:cubicBezTo>
                  <a:pt x="662466" y="34290"/>
                  <a:pt x="647226" y="30480"/>
                  <a:pt x="631986" y="30480"/>
                </a:cubicBezTo>
                <a:cubicBezTo>
                  <a:pt x="629446" y="30480"/>
                  <a:pt x="626906" y="29210"/>
                  <a:pt x="623096" y="29210"/>
                </a:cubicBezTo>
                <a:cubicBezTo>
                  <a:pt x="618016" y="27940"/>
                  <a:pt x="614206" y="25400"/>
                  <a:pt x="609126" y="24130"/>
                </a:cubicBezTo>
                <a:cubicBezTo>
                  <a:pt x="604046" y="22860"/>
                  <a:pt x="597696" y="21590"/>
                  <a:pt x="592616" y="20320"/>
                </a:cubicBezTo>
                <a:lnTo>
                  <a:pt x="588806" y="20320"/>
                </a:lnTo>
                <a:cubicBezTo>
                  <a:pt x="579916" y="20320"/>
                  <a:pt x="571026" y="21590"/>
                  <a:pt x="563406" y="21590"/>
                </a:cubicBezTo>
                <a:cubicBezTo>
                  <a:pt x="557056" y="21590"/>
                  <a:pt x="550706" y="19050"/>
                  <a:pt x="543086" y="17780"/>
                </a:cubicBezTo>
                <a:cubicBezTo>
                  <a:pt x="541816" y="7620"/>
                  <a:pt x="531656" y="10160"/>
                  <a:pt x="525306" y="5080"/>
                </a:cubicBezTo>
                <a:cubicBezTo>
                  <a:pt x="524036" y="3810"/>
                  <a:pt x="521496" y="5080"/>
                  <a:pt x="520226" y="5080"/>
                </a:cubicBezTo>
                <a:cubicBezTo>
                  <a:pt x="512606" y="3810"/>
                  <a:pt x="507526" y="7620"/>
                  <a:pt x="504986" y="13970"/>
                </a:cubicBezTo>
                <a:cubicBezTo>
                  <a:pt x="501176" y="20320"/>
                  <a:pt x="491016" y="22860"/>
                  <a:pt x="494826" y="33020"/>
                </a:cubicBezTo>
                <a:cubicBezTo>
                  <a:pt x="496096" y="34290"/>
                  <a:pt x="498636" y="35560"/>
                  <a:pt x="499906" y="38100"/>
                </a:cubicBezTo>
                <a:cubicBezTo>
                  <a:pt x="499906" y="41910"/>
                  <a:pt x="498636" y="44450"/>
                  <a:pt x="494826" y="43180"/>
                </a:cubicBezTo>
                <a:cubicBezTo>
                  <a:pt x="493556" y="43180"/>
                  <a:pt x="492286" y="45720"/>
                  <a:pt x="491016" y="46990"/>
                </a:cubicBezTo>
                <a:cubicBezTo>
                  <a:pt x="489746" y="48260"/>
                  <a:pt x="489746" y="50800"/>
                  <a:pt x="488476" y="50800"/>
                </a:cubicBezTo>
                <a:cubicBezTo>
                  <a:pt x="480856" y="53340"/>
                  <a:pt x="475776" y="59690"/>
                  <a:pt x="466886" y="58420"/>
                </a:cubicBezTo>
                <a:lnTo>
                  <a:pt x="464346" y="58420"/>
                </a:lnTo>
                <a:cubicBezTo>
                  <a:pt x="456726" y="64770"/>
                  <a:pt x="449106" y="63500"/>
                  <a:pt x="440216" y="62230"/>
                </a:cubicBezTo>
                <a:cubicBezTo>
                  <a:pt x="436406" y="60960"/>
                  <a:pt x="431326" y="62230"/>
                  <a:pt x="426246" y="62230"/>
                </a:cubicBezTo>
                <a:cubicBezTo>
                  <a:pt x="422436" y="62230"/>
                  <a:pt x="418626" y="62230"/>
                  <a:pt x="414816" y="59690"/>
                </a:cubicBezTo>
                <a:cubicBezTo>
                  <a:pt x="409736" y="57150"/>
                  <a:pt x="404656" y="53340"/>
                  <a:pt x="399576" y="50800"/>
                </a:cubicBezTo>
                <a:cubicBezTo>
                  <a:pt x="394496" y="48260"/>
                  <a:pt x="388146" y="48260"/>
                  <a:pt x="388146" y="39370"/>
                </a:cubicBezTo>
                <a:cubicBezTo>
                  <a:pt x="388146" y="38100"/>
                  <a:pt x="385606" y="36830"/>
                  <a:pt x="385606" y="35560"/>
                </a:cubicBezTo>
                <a:cubicBezTo>
                  <a:pt x="376716" y="43180"/>
                  <a:pt x="369096" y="49530"/>
                  <a:pt x="361476" y="55880"/>
                </a:cubicBezTo>
                <a:cubicBezTo>
                  <a:pt x="357666" y="59690"/>
                  <a:pt x="352586" y="64770"/>
                  <a:pt x="355126" y="71120"/>
                </a:cubicBezTo>
                <a:cubicBezTo>
                  <a:pt x="355126" y="72390"/>
                  <a:pt x="353856" y="73660"/>
                  <a:pt x="353856" y="74930"/>
                </a:cubicBezTo>
                <a:cubicBezTo>
                  <a:pt x="352586" y="77470"/>
                  <a:pt x="351316" y="80010"/>
                  <a:pt x="348776" y="81280"/>
                </a:cubicBezTo>
                <a:cubicBezTo>
                  <a:pt x="346236" y="85090"/>
                  <a:pt x="343696" y="88900"/>
                  <a:pt x="341156" y="93980"/>
                </a:cubicBezTo>
                <a:lnTo>
                  <a:pt x="333536" y="101600"/>
                </a:lnTo>
                <a:cubicBezTo>
                  <a:pt x="330996" y="105410"/>
                  <a:pt x="328456" y="109220"/>
                  <a:pt x="324646" y="111760"/>
                </a:cubicBezTo>
                <a:cubicBezTo>
                  <a:pt x="315756" y="119380"/>
                  <a:pt x="306866" y="127000"/>
                  <a:pt x="296706" y="134620"/>
                </a:cubicBezTo>
                <a:cubicBezTo>
                  <a:pt x="291626" y="139700"/>
                  <a:pt x="285276" y="143510"/>
                  <a:pt x="280196" y="148590"/>
                </a:cubicBezTo>
                <a:cubicBezTo>
                  <a:pt x="271306" y="156210"/>
                  <a:pt x="261146" y="162560"/>
                  <a:pt x="256066" y="173990"/>
                </a:cubicBezTo>
                <a:cubicBezTo>
                  <a:pt x="256066" y="175260"/>
                  <a:pt x="253526" y="176530"/>
                  <a:pt x="252256" y="177800"/>
                </a:cubicBezTo>
                <a:cubicBezTo>
                  <a:pt x="245906" y="182880"/>
                  <a:pt x="235746" y="182880"/>
                  <a:pt x="235746" y="193040"/>
                </a:cubicBezTo>
                <a:cubicBezTo>
                  <a:pt x="225586" y="193040"/>
                  <a:pt x="220506" y="200660"/>
                  <a:pt x="215426" y="207010"/>
                </a:cubicBezTo>
                <a:cubicBezTo>
                  <a:pt x="211616" y="212090"/>
                  <a:pt x="207806" y="218440"/>
                  <a:pt x="202726" y="222250"/>
                </a:cubicBezTo>
                <a:cubicBezTo>
                  <a:pt x="197646" y="224790"/>
                  <a:pt x="191296" y="223520"/>
                  <a:pt x="184946" y="223520"/>
                </a:cubicBezTo>
                <a:cubicBezTo>
                  <a:pt x="182406" y="223520"/>
                  <a:pt x="179866" y="223520"/>
                  <a:pt x="179866" y="224790"/>
                </a:cubicBezTo>
                <a:cubicBezTo>
                  <a:pt x="174786" y="229870"/>
                  <a:pt x="168436" y="233680"/>
                  <a:pt x="164626" y="240030"/>
                </a:cubicBezTo>
                <a:cubicBezTo>
                  <a:pt x="160816" y="246380"/>
                  <a:pt x="157006" y="250190"/>
                  <a:pt x="150656" y="251460"/>
                </a:cubicBezTo>
                <a:cubicBezTo>
                  <a:pt x="144306" y="252730"/>
                  <a:pt x="137956" y="259080"/>
                  <a:pt x="129066" y="255270"/>
                </a:cubicBezTo>
                <a:cubicBezTo>
                  <a:pt x="121446" y="252730"/>
                  <a:pt x="112556" y="255270"/>
                  <a:pt x="107476" y="250190"/>
                </a:cubicBezTo>
                <a:cubicBezTo>
                  <a:pt x="97316" y="251460"/>
                  <a:pt x="89696" y="254000"/>
                  <a:pt x="80806" y="255270"/>
                </a:cubicBezTo>
                <a:cubicBezTo>
                  <a:pt x="70646" y="257810"/>
                  <a:pt x="59216" y="256540"/>
                  <a:pt x="50326" y="264160"/>
                </a:cubicBezTo>
                <a:cubicBezTo>
                  <a:pt x="42706" y="270510"/>
                  <a:pt x="36356" y="276860"/>
                  <a:pt x="24926" y="275590"/>
                </a:cubicBezTo>
                <a:cubicBezTo>
                  <a:pt x="26196" y="283210"/>
                  <a:pt x="27466" y="289560"/>
                  <a:pt x="28736" y="297180"/>
                </a:cubicBezTo>
                <a:cubicBezTo>
                  <a:pt x="31276" y="317500"/>
                  <a:pt x="33816" y="337820"/>
                  <a:pt x="35086" y="358140"/>
                </a:cubicBezTo>
                <a:cubicBezTo>
                  <a:pt x="38896" y="383540"/>
                  <a:pt x="40166" y="407670"/>
                  <a:pt x="37626" y="431800"/>
                </a:cubicBezTo>
                <a:cubicBezTo>
                  <a:pt x="35086" y="466090"/>
                  <a:pt x="23656" y="1639570"/>
                  <a:pt x="12226" y="1671320"/>
                </a:cubicBezTo>
                <a:lnTo>
                  <a:pt x="796" y="1697990"/>
                </a:lnTo>
                <a:cubicBezTo>
                  <a:pt x="-1744" y="1704340"/>
                  <a:pt x="2066" y="1708150"/>
                  <a:pt x="8416" y="1709420"/>
                </a:cubicBezTo>
                <a:cubicBezTo>
                  <a:pt x="16036" y="1710690"/>
                  <a:pt x="18576" y="1715770"/>
                  <a:pt x="21116" y="1722120"/>
                </a:cubicBezTo>
                <a:cubicBezTo>
                  <a:pt x="23656" y="1732280"/>
                  <a:pt x="19846" y="1742440"/>
                  <a:pt x="24926" y="1752600"/>
                </a:cubicBezTo>
                <a:cubicBezTo>
                  <a:pt x="27466" y="1757680"/>
                  <a:pt x="24926" y="1766570"/>
                  <a:pt x="23656" y="1774190"/>
                </a:cubicBezTo>
                <a:cubicBezTo>
                  <a:pt x="22386" y="1784350"/>
                  <a:pt x="24926" y="1794510"/>
                  <a:pt x="28736" y="1803400"/>
                </a:cubicBezTo>
                <a:cubicBezTo>
                  <a:pt x="37626" y="1818640"/>
                  <a:pt x="38896" y="1836420"/>
                  <a:pt x="38896" y="1852930"/>
                </a:cubicBezTo>
                <a:cubicBezTo>
                  <a:pt x="38896" y="1856740"/>
                  <a:pt x="40166" y="1860550"/>
                  <a:pt x="41436" y="1863090"/>
                </a:cubicBezTo>
                <a:cubicBezTo>
                  <a:pt x="43976" y="1865630"/>
                  <a:pt x="49056" y="1868170"/>
                  <a:pt x="54136" y="1869440"/>
                </a:cubicBezTo>
                <a:lnTo>
                  <a:pt x="84616" y="1884680"/>
                </a:lnTo>
                <a:cubicBezTo>
                  <a:pt x="98586" y="1892300"/>
                  <a:pt x="110016" y="1891030"/>
                  <a:pt x="122716" y="1882140"/>
                </a:cubicBezTo>
                <a:cubicBezTo>
                  <a:pt x="123986" y="1880870"/>
                  <a:pt x="127796" y="1879600"/>
                  <a:pt x="129066" y="1879600"/>
                </a:cubicBezTo>
                <a:cubicBezTo>
                  <a:pt x="137956" y="1880870"/>
                  <a:pt x="146846" y="1880870"/>
                  <a:pt x="154466" y="1888490"/>
                </a:cubicBezTo>
                <a:cubicBezTo>
                  <a:pt x="163356" y="1896110"/>
                  <a:pt x="176056" y="1901190"/>
                  <a:pt x="186216" y="1907540"/>
                </a:cubicBezTo>
                <a:cubicBezTo>
                  <a:pt x="192566" y="1911350"/>
                  <a:pt x="200186" y="1916430"/>
                  <a:pt x="203996" y="1921510"/>
                </a:cubicBezTo>
                <a:cubicBezTo>
                  <a:pt x="206536" y="1924050"/>
                  <a:pt x="209076" y="1926590"/>
                  <a:pt x="211616" y="1927860"/>
                </a:cubicBezTo>
                <a:cubicBezTo>
                  <a:pt x="225586" y="1932940"/>
                  <a:pt x="233206" y="1945640"/>
                  <a:pt x="242096" y="1955800"/>
                </a:cubicBezTo>
                <a:cubicBezTo>
                  <a:pt x="249716" y="1964690"/>
                  <a:pt x="259876" y="1969770"/>
                  <a:pt x="271306" y="1971040"/>
                </a:cubicBezTo>
                <a:cubicBezTo>
                  <a:pt x="284006" y="1973580"/>
                  <a:pt x="296706" y="1974850"/>
                  <a:pt x="309406" y="1977390"/>
                </a:cubicBezTo>
                <a:cubicBezTo>
                  <a:pt x="314486" y="1978660"/>
                  <a:pt x="320836" y="1979930"/>
                  <a:pt x="325916" y="1982470"/>
                </a:cubicBezTo>
                <a:cubicBezTo>
                  <a:pt x="332266" y="1985010"/>
                  <a:pt x="338616" y="1985010"/>
                  <a:pt x="343696" y="1988820"/>
                </a:cubicBezTo>
                <a:cubicBezTo>
                  <a:pt x="351316" y="1995170"/>
                  <a:pt x="358936" y="1998980"/>
                  <a:pt x="369096" y="1996440"/>
                </a:cubicBezTo>
                <a:cubicBezTo>
                  <a:pt x="372906" y="1995170"/>
                  <a:pt x="377986" y="1997710"/>
                  <a:pt x="381796" y="1998980"/>
                </a:cubicBezTo>
                <a:cubicBezTo>
                  <a:pt x="383066" y="1998980"/>
                  <a:pt x="384336" y="2000250"/>
                  <a:pt x="385606" y="2000250"/>
                </a:cubicBezTo>
                <a:cubicBezTo>
                  <a:pt x="399576" y="2001520"/>
                  <a:pt x="412276" y="1998980"/>
                  <a:pt x="424976" y="1996440"/>
                </a:cubicBezTo>
                <a:cubicBezTo>
                  <a:pt x="430056" y="1995170"/>
                  <a:pt x="435136" y="1993900"/>
                  <a:pt x="440216" y="1991360"/>
                </a:cubicBezTo>
                <a:cubicBezTo>
                  <a:pt x="454186" y="1985010"/>
                  <a:pt x="468156" y="1978660"/>
                  <a:pt x="480856" y="1971040"/>
                </a:cubicBezTo>
                <a:cubicBezTo>
                  <a:pt x="489746" y="1965960"/>
                  <a:pt x="498636" y="1960880"/>
                  <a:pt x="508796" y="1965960"/>
                </a:cubicBezTo>
                <a:lnTo>
                  <a:pt x="513876" y="1965960"/>
                </a:lnTo>
                <a:cubicBezTo>
                  <a:pt x="522766" y="1965960"/>
                  <a:pt x="531656" y="1964690"/>
                  <a:pt x="539276" y="1963420"/>
                </a:cubicBezTo>
                <a:cubicBezTo>
                  <a:pt x="540546" y="1963420"/>
                  <a:pt x="543086" y="1963420"/>
                  <a:pt x="543086" y="1962150"/>
                </a:cubicBezTo>
                <a:cubicBezTo>
                  <a:pt x="546896" y="1957070"/>
                  <a:pt x="553246" y="1957070"/>
                  <a:pt x="559596" y="1955800"/>
                </a:cubicBezTo>
                <a:cubicBezTo>
                  <a:pt x="569756" y="1954530"/>
                  <a:pt x="579916" y="1954530"/>
                  <a:pt x="587536" y="1948180"/>
                </a:cubicBezTo>
                <a:cubicBezTo>
                  <a:pt x="595156" y="1943100"/>
                  <a:pt x="602776" y="1941830"/>
                  <a:pt x="611666" y="1940560"/>
                </a:cubicBezTo>
                <a:cubicBezTo>
                  <a:pt x="612936" y="1940560"/>
                  <a:pt x="615476" y="1939290"/>
                  <a:pt x="616746" y="1939290"/>
                </a:cubicBezTo>
                <a:cubicBezTo>
                  <a:pt x="623096" y="1938020"/>
                  <a:pt x="629446" y="1934210"/>
                  <a:pt x="634526" y="1935480"/>
                </a:cubicBezTo>
                <a:cubicBezTo>
                  <a:pt x="645956" y="1938020"/>
                  <a:pt x="651036" y="1934210"/>
                  <a:pt x="658656" y="1924050"/>
                </a:cubicBezTo>
                <a:cubicBezTo>
                  <a:pt x="659926" y="1921510"/>
                  <a:pt x="663736" y="1920240"/>
                  <a:pt x="666276" y="1918970"/>
                </a:cubicBezTo>
                <a:cubicBezTo>
                  <a:pt x="672626" y="1917700"/>
                  <a:pt x="678976" y="1918970"/>
                  <a:pt x="685326" y="1917700"/>
                </a:cubicBezTo>
                <a:cubicBezTo>
                  <a:pt x="689136" y="1917700"/>
                  <a:pt x="692946" y="1913890"/>
                  <a:pt x="695486" y="1913890"/>
                </a:cubicBezTo>
                <a:cubicBezTo>
                  <a:pt x="705646" y="1915160"/>
                  <a:pt x="717076" y="1911350"/>
                  <a:pt x="725966" y="1917700"/>
                </a:cubicBezTo>
                <a:cubicBezTo>
                  <a:pt x="727236" y="1918970"/>
                  <a:pt x="729776" y="1918970"/>
                  <a:pt x="732316" y="1918970"/>
                </a:cubicBezTo>
                <a:cubicBezTo>
                  <a:pt x="748826" y="1920240"/>
                  <a:pt x="762796" y="1925320"/>
                  <a:pt x="774226" y="1935480"/>
                </a:cubicBezTo>
                <a:cubicBezTo>
                  <a:pt x="778036" y="1939290"/>
                  <a:pt x="783116" y="1941830"/>
                  <a:pt x="786926" y="1944370"/>
                </a:cubicBezTo>
                <a:cubicBezTo>
                  <a:pt x="790736" y="1946910"/>
                  <a:pt x="795816" y="1946910"/>
                  <a:pt x="799626" y="1948180"/>
                </a:cubicBezTo>
                <a:cubicBezTo>
                  <a:pt x="803436" y="1949450"/>
                  <a:pt x="805976" y="1950720"/>
                  <a:pt x="809786" y="1950720"/>
                </a:cubicBezTo>
                <a:cubicBezTo>
                  <a:pt x="816136" y="1950720"/>
                  <a:pt x="821216" y="1953260"/>
                  <a:pt x="825026" y="1958340"/>
                </a:cubicBezTo>
                <a:cubicBezTo>
                  <a:pt x="826296" y="1959610"/>
                  <a:pt x="827566" y="1960880"/>
                  <a:pt x="828836" y="1963420"/>
                </a:cubicBezTo>
                <a:cubicBezTo>
                  <a:pt x="827566" y="1967230"/>
                  <a:pt x="835186" y="1977390"/>
                  <a:pt x="840266" y="1977390"/>
                </a:cubicBezTo>
                <a:cubicBezTo>
                  <a:pt x="849156" y="1977390"/>
                  <a:pt x="858046" y="1979930"/>
                  <a:pt x="865666" y="1986280"/>
                </a:cubicBezTo>
                <a:cubicBezTo>
                  <a:pt x="866936" y="1987550"/>
                  <a:pt x="869476" y="1987550"/>
                  <a:pt x="872016" y="1986280"/>
                </a:cubicBezTo>
                <a:cubicBezTo>
                  <a:pt x="875826" y="1985010"/>
                  <a:pt x="878366" y="1985010"/>
                  <a:pt x="880906" y="1988820"/>
                </a:cubicBezTo>
                <a:cubicBezTo>
                  <a:pt x="882176" y="1990090"/>
                  <a:pt x="887256" y="1990090"/>
                  <a:pt x="889796" y="1990090"/>
                </a:cubicBezTo>
                <a:cubicBezTo>
                  <a:pt x="896146" y="1990090"/>
                  <a:pt x="903766" y="1988820"/>
                  <a:pt x="910116" y="1990090"/>
                </a:cubicBezTo>
                <a:cubicBezTo>
                  <a:pt x="921546" y="1991360"/>
                  <a:pt x="931706" y="1992630"/>
                  <a:pt x="943136" y="1995170"/>
                </a:cubicBezTo>
                <a:cubicBezTo>
                  <a:pt x="945676" y="1995170"/>
                  <a:pt x="948216" y="1996440"/>
                  <a:pt x="949486" y="1997710"/>
                </a:cubicBezTo>
                <a:cubicBezTo>
                  <a:pt x="952026" y="2004060"/>
                  <a:pt x="958376" y="2004060"/>
                  <a:pt x="962186" y="2005330"/>
                </a:cubicBezTo>
                <a:cubicBezTo>
                  <a:pt x="965996" y="2006600"/>
                  <a:pt x="971076" y="2007870"/>
                  <a:pt x="973616" y="2007870"/>
                </a:cubicBezTo>
                <a:cubicBezTo>
                  <a:pt x="974886" y="2006600"/>
                  <a:pt x="977426" y="2005330"/>
                  <a:pt x="979966" y="2002790"/>
                </a:cubicBezTo>
                <a:cubicBezTo>
                  <a:pt x="974886" y="2002790"/>
                  <a:pt x="972346" y="2004060"/>
                  <a:pt x="969806" y="2004060"/>
                </a:cubicBezTo>
                <a:cubicBezTo>
                  <a:pt x="974886" y="1997710"/>
                  <a:pt x="979966" y="1996440"/>
                  <a:pt x="986316" y="2000250"/>
                </a:cubicBezTo>
                <a:cubicBezTo>
                  <a:pt x="993936" y="2006600"/>
                  <a:pt x="1000286" y="2006600"/>
                  <a:pt x="1009176" y="2000250"/>
                </a:cubicBezTo>
                <a:lnTo>
                  <a:pt x="1016796" y="1996440"/>
                </a:lnTo>
                <a:lnTo>
                  <a:pt x="1016796" y="1990090"/>
                </a:lnTo>
                <a:cubicBezTo>
                  <a:pt x="1020606" y="1991360"/>
                  <a:pt x="1024416" y="1993900"/>
                  <a:pt x="1026956" y="1993900"/>
                </a:cubicBezTo>
                <a:cubicBezTo>
                  <a:pt x="1034576" y="1990090"/>
                  <a:pt x="1042196" y="1986280"/>
                  <a:pt x="1048546" y="1981200"/>
                </a:cubicBezTo>
                <a:cubicBezTo>
                  <a:pt x="1056166" y="1976120"/>
                  <a:pt x="1062516" y="1969770"/>
                  <a:pt x="1068866" y="1964690"/>
                </a:cubicBezTo>
                <a:cubicBezTo>
                  <a:pt x="1070136" y="1964690"/>
                  <a:pt x="1070136" y="1963420"/>
                  <a:pt x="1071406" y="1963420"/>
                </a:cubicBezTo>
                <a:cubicBezTo>
                  <a:pt x="1080296" y="1960880"/>
                  <a:pt x="1087916" y="1959610"/>
                  <a:pt x="1096806" y="1957070"/>
                </a:cubicBezTo>
                <a:cubicBezTo>
                  <a:pt x="1101886" y="1955800"/>
                  <a:pt x="1105696" y="1953260"/>
                  <a:pt x="1110776" y="1951990"/>
                </a:cubicBezTo>
                <a:cubicBezTo>
                  <a:pt x="1114586" y="1950720"/>
                  <a:pt x="1117126" y="1950720"/>
                  <a:pt x="1120936" y="1949450"/>
                </a:cubicBezTo>
                <a:lnTo>
                  <a:pt x="1133636" y="1949450"/>
                </a:lnTo>
                <a:cubicBezTo>
                  <a:pt x="1136176" y="1949450"/>
                  <a:pt x="1139986" y="1949450"/>
                  <a:pt x="1142526" y="1948180"/>
                </a:cubicBezTo>
                <a:cubicBezTo>
                  <a:pt x="1143796" y="1945640"/>
                  <a:pt x="1146336" y="1941830"/>
                  <a:pt x="1147606" y="1941830"/>
                </a:cubicBezTo>
                <a:cubicBezTo>
                  <a:pt x="1151416" y="1941830"/>
                  <a:pt x="1153956" y="1944370"/>
                  <a:pt x="1157766" y="1945640"/>
                </a:cubicBezTo>
                <a:cubicBezTo>
                  <a:pt x="1159036" y="1945640"/>
                  <a:pt x="1159036" y="1946910"/>
                  <a:pt x="1159036" y="1948180"/>
                </a:cubicBezTo>
                <a:cubicBezTo>
                  <a:pt x="1164116" y="1953260"/>
                  <a:pt x="1167926" y="1959610"/>
                  <a:pt x="1173006" y="1964690"/>
                </a:cubicBezTo>
                <a:cubicBezTo>
                  <a:pt x="1179356" y="1971040"/>
                  <a:pt x="1185706" y="1971040"/>
                  <a:pt x="1189516" y="1967230"/>
                </a:cubicBezTo>
                <a:cubicBezTo>
                  <a:pt x="1195866" y="1962150"/>
                  <a:pt x="1200946" y="1958340"/>
                  <a:pt x="1209836" y="1960880"/>
                </a:cubicBezTo>
                <a:cubicBezTo>
                  <a:pt x="1211106" y="1960880"/>
                  <a:pt x="1213646" y="1962150"/>
                  <a:pt x="1214916" y="1960880"/>
                </a:cubicBezTo>
                <a:cubicBezTo>
                  <a:pt x="1221266" y="1958340"/>
                  <a:pt x="1228886" y="1955800"/>
                  <a:pt x="1235236" y="1951990"/>
                </a:cubicBezTo>
                <a:cubicBezTo>
                  <a:pt x="1239046" y="1950720"/>
                  <a:pt x="1244126" y="1950720"/>
                  <a:pt x="1245396" y="1948180"/>
                </a:cubicBezTo>
                <a:cubicBezTo>
                  <a:pt x="1249206" y="1940560"/>
                  <a:pt x="1255556" y="1936750"/>
                  <a:pt x="1261906" y="1931670"/>
                </a:cubicBezTo>
                <a:cubicBezTo>
                  <a:pt x="1265716" y="1927860"/>
                  <a:pt x="1269526" y="1922780"/>
                  <a:pt x="1273336" y="1921510"/>
                </a:cubicBezTo>
                <a:cubicBezTo>
                  <a:pt x="1282226" y="1918970"/>
                  <a:pt x="1288576" y="1911350"/>
                  <a:pt x="1296196" y="1906270"/>
                </a:cubicBezTo>
                <a:cubicBezTo>
                  <a:pt x="1302546" y="1902460"/>
                  <a:pt x="1306356" y="1894840"/>
                  <a:pt x="1312706" y="1893570"/>
                </a:cubicBezTo>
                <a:cubicBezTo>
                  <a:pt x="1322866" y="1891030"/>
                  <a:pt x="1330486" y="1884680"/>
                  <a:pt x="1339376" y="1878330"/>
                </a:cubicBezTo>
                <a:cubicBezTo>
                  <a:pt x="1344456" y="1874520"/>
                  <a:pt x="1350806" y="1871980"/>
                  <a:pt x="1357156" y="1873250"/>
                </a:cubicBezTo>
                <a:cubicBezTo>
                  <a:pt x="1360966" y="1874520"/>
                  <a:pt x="1366046" y="1873250"/>
                  <a:pt x="1368586" y="1871980"/>
                </a:cubicBezTo>
                <a:cubicBezTo>
                  <a:pt x="1373666" y="1869440"/>
                  <a:pt x="1378746" y="1865630"/>
                  <a:pt x="1383826" y="1863090"/>
                </a:cubicBezTo>
                <a:cubicBezTo>
                  <a:pt x="1387636" y="1860550"/>
                  <a:pt x="1391446" y="1858010"/>
                  <a:pt x="1395256" y="1858010"/>
                </a:cubicBezTo>
                <a:cubicBezTo>
                  <a:pt x="1407956" y="1856740"/>
                  <a:pt x="1418116" y="1854200"/>
                  <a:pt x="1424466" y="1841500"/>
                </a:cubicBezTo>
                <a:cubicBezTo>
                  <a:pt x="1427006" y="1836420"/>
                  <a:pt x="1439706" y="1830070"/>
                  <a:pt x="1444786" y="1832610"/>
                </a:cubicBezTo>
                <a:cubicBezTo>
                  <a:pt x="1453676" y="1836420"/>
                  <a:pt x="1460026" y="1833880"/>
                  <a:pt x="1465106" y="1826260"/>
                </a:cubicBezTo>
                <a:cubicBezTo>
                  <a:pt x="1468916" y="1822450"/>
                  <a:pt x="1473996" y="1823720"/>
                  <a:pt x="1477806" y="1826260"/>
                </a:cubicBezTo>
                <a:cubicBezTo>
                  <a:pt x="1480346" y="1828800"/>
                  <a:pt x="1482886" y="1830070"/>
                  <a:pt x="1485426" y="1830070"/>
                </a:cubicBezTo>
                <a:cubicBezTo>
                  <a:pt x="1494316" y="1831340"/>
                  <a:pt x="1504476" y="1830070"/>
                  <a:pt x="1513366" y="1831340"/>
                </a:cubicBezTo>
                <a:cubicBezTo>
                  <a:pt x="1520986" y="1832610"/>
                  <a:pt x="1528606" y="1830070"/>
                  <a:pt x="1533686" y="1824990"/>
                </a:cubicBezTo>
                <a:cubicBezTo>
                  <a:pt x="1538766" y="1819910"/>
                  <a:pt x="1542576" y="1819910"/>
                  <a:pt x="1550196" y="1822450"/>
                </a:cubicBezTo>
                <a:cubicBezTo>
                  <a:pt x="1556546" y="1824990"/>
                  <a:pt x="1561626" y="1831340"/>
                  <a:pt x="1570516" y="1830070"/>
                </a:cubicBezTo>
                <a:cubicBezTo>
                  <a:pt x="1578136" y="1828800"/>
                  <a:pt x="1587026" y="1832610"/>
                  <a:pt x="1595916" y="1828800"/>
                </a:cubicBezTo>
                <a:lnTo>
                  <a:pt x="1600996" y="1828800"/>
                </a:lnTo>
                <a:cubicBezTo>
                  <a:pt x="1608616" y="1831340"/>
                  <a:pt x="1616236" y="1832610"/>
                  <a:pt x="1622586" y="1838960"/>
                </a:cubicBezTo>
                <a:cubicBezTo>
                  <a:pt x="1630206" y="1845310"/>
                  <a:pt x="1631476" y="1798320"/>
                  <a:pt x="1639096" y="1803400"/>
                </a:cubicBezTo>
                <a:cubicBezTo>
                  <a:pt x="1650526" y="1811020"/>
                  <a:pt x="1647986" y="1803400"/>
                  <a:pt x="1659416" y="1809750"/>
                </a:cubicBezTo>
                <a:cubicBezTo>
                  <a:pt x="1668306" y="1813560"/>
                  <a:pt x="1664496" y="1799590"/>
                  <a:pt x="1674656" y="1802130"/>
                </a:cubicBezTo>
                <a:cubicBezTo>
                  <a:pt x="1675926" y="1802130"/>
                  <a:pt x="1691166" y="1812290"/>
                  <a:pt x="1691166" y="1811020"/>
                </a:cubicBezTo>
                <a:cubicBezTo>
                  <a:pt x="1697516" y="1807210"/>
                  <a:pt x="1703866" y="1769110"/>
                  <a:pt x="1710216" y="1770380"/>
                </a:cubicBezTo>
                <a:cubicBezTo>
                  <a:pt x="1722916" y="1774190"/>
                  <a:pt x="1734346" y="1771650"/>
                  <a:pt x="1745776" y="1766570"/>
                </a:cubicBezTo>
                <a:cubicBezTo>
                  <a:pt x="1752126" y="1764030"/>
                  <a:pt x="1762286" y="1755140"/>
                  <a:pt x="1767366" y="1758950"/>
                </a:cubicBezTo>
                <a:cubicBezTo>
                  <a:pt x="1776256" y="1765300"/>
                  <a:pt x="1785146" y="1767840"/>
                  <a:pt x="1795306" y="1769110"/>
                </a:cubicBezTo>
                <a:cubicBezTo>
                  <a:pt x="1796576" y="1769110"/>
                  <a:pt x="1797846" y="1770380"/>
                  <a:pt x="1799116" y="1771650"/>
                </a:cubicBezTo>
                <a:cubicBezTo>
                  <a:pt x="1802926" y="1776730"/>
                  <a:pt x="1820706" y="1762760"/>
                  <a:pt x="1824516" y="1767840"/>
                </a:cubicBezTo>
                <a:cubicBezTo>
                  <a:pt x="1829596" y="1775460"/>
                  <a:pt x="1834676" y="1783080"/>
                  <a:pt x="1839756" y="1789430"/>
                </a:cubicBezTo>
                <a:cubicBezTo>
                  <a:pt x="1842296" y="1791970"/>
                  <a:pt x="1846106" y="1793240"/>
                  <a:pt x="1847376" y="1795780"/>
                </a:cubicBezTo>
                <a:cubicBezTo>
                  <a:pt x="1848646" y="1802130"/>
                  <a:pt x="1851186" y="1804670"/>
                  <a:pt x="1857536" y="1804670"/>
                </a:cubicBezTo>
                <a:cubicBezTo>
                  <a:pt x="1861346" y="1804670"/>
                  <a:pt x="1865156" y="1805940"/>
                  <a:pt x="1867696" y="1808480"/>
                </a:cubicBezTo>
                <a:cubicBezTo>
                  <a:pt x="1874046" y="1812290"/>
                  <a:pt x="1879126" y="1816100"/>
                  <a:pt x="1884206" y="1819910"/>
                </a:cubicBezTo>
                <a:cubicBezTo>
                  <a:pt x="1890556" y="1823720"/>
                  <a:pt x="1896906" y="1827530"/>
                  <a:pt x="1899446" y="1833880"/>
                </a:cubicBezTo>
                <a:cubicBezTo>
                  <a:pt x="1900716" y="1836420"/>
                  <a:pt x="1901986" y="1837690"/>
                  <a:pt x="1903256" y="1838960"/>
                </a:cubicBezTo>
                <a:cubicBezTo>
                  <a:pt x="1908336" y="1844040"/>
                  <a:pt x="1913416" y="1847850"/>
                  <a:pt x="1918496" y="1852930"/>
                </a:cubicBezTo>
                <a:cubicBezTo>
                  <a:pt x="1926116" y="1859280"/>
                  <a:pt x="1932466" y="1866900"/>
                  <a:pt x="1940086" y="1873250"/>
                </a:cubicBezTo>
                <a:cubicBezTo>
                  <a:pt x="1942626" y="1874520"/>
                  <a:pt x="1945166" y="1877060"/>
                  <a:pt x="1947706" y="1878330"/>
                </a:cubicBezTo>
                <a:cubicBezTo>
                  <a:pt x="1952786" y="1880870"/>
                  <a:pt x="1957866" y="1883410"/>
                  <a:pt x="1961676" y="1887220"/>
                </a:cubicBezTo>
                <a:cubicBezTo>
                  <a:pt x="1965486" y="1891030"/>
                  <a:pt x="1983266" y="1868170"/>
                  <a:pt x="1985806" y="1873250"/>
                </a:cubicBezTo>
                <a:cubicBezTo>
                  <a:pt x="1985806" y="1874520"/>
                  <a:pt x="1987076" y="1874520"/>
                  <a:pt x="1988346" y="1874520"/>
                </a:cubicBezTo>
                <a:cubicBezTo>
                  <a:pt x="1995966" y="1880870"/>
                  <a:pt x="2003586" y="1878330"/>
                  <a:pt x="2011206" y="1875790"/>
                </a:cubicBezTo>
                <a:cubicBezTo>
                  <a:pt x="2013746" y="1874520"/>
                  <a:pt x="2016286" y="1873250"/>
                  <a:pt x="2017556" y="1874520"/>
                </a:cubicBezTo>
                <a:cubicBezTo>
                  <a:pt x="2026446" y="1878330"/>
                  <a:pt x="2032796" y="1887220"/>
                  <a:pt x="2044226" y="1888490"/>
                </a:cubicBezTo>
                <a:cubicBezTo>
                  <a:pt x="2044226" y="1888490"/>
                  <a:pt x="2045496" y="1888490"/>
                  <a:pt x="2045496" y="1889760"/>
                </a:cubicBezTo>
                <a:cubicBezTo>
                  <a:pt x="2048036" y="1897380"/>
                  <a:pt x="2055656" y="1897380"/>
                  <a:pt x="2062006" y="1898650"/>
                </a:cubicBezTo>
                <a:cubicBezTo>
                  <a:pt x="2065816" y="1898650"/>
                  <a:pt x="2069626" y="1899920"/>
                  <a:pt x="2072166" y="1901190"/>
                </a:cubicBezTo>
                <a:cubicBezTo>
                  <a:pt x="2079786" y="1905000"/>
                  <a:pt x="2087406" y="1910080"/>
                  <a:pt x="2096296" y="1912620"/>
                </a:cubicBezTo>
                <a:cubicBezTo>
                  <a:pt x="2107726" y="1916430"/>
                  <a:pt x="2119156" y="1918970"/>
                  <a:pt x="2128046" y="1925320"/>
                </a:cubicBezTo>
                <a:cubicBezTo>
                  <a:pt x="2129316" y="1925320"/>
                  <a:pt x="2130586" y="1925320"/>
                  <a:pt x="2130586" y="1926590"/>
                </a:cubicBezTo>
                <a:cubicBezTo>
                  <a:pt x="2134396" y="1929130"/>
                  <a:pt x="2140746" y="1930400"/>
                  <a:pt x="2143286" y="1934210"/>
                </a:cubicBezTo>
                <a:cubicBezTo>
                  <a:pt x="2147096" y="1941830"/>
                  <a:pt x="2157256" y="1940560"/>
                  <a:pt x="2162336" y="1946910"/>
                </a:cubicBezTo>
                <a:lnTo>
                  <a:pt x="2163606" y="1946910"/>
                </a:lnTo>
                <a:cubicBezTo>
                  <a:pt x="2168686" y="1946910"/>
                  <a:pt x="2173766" y="1948180"/>
                  <a:pt x="2180116" y="1948180"/>
                </a:cubicBezTo>
                <a:cubicBezTo>
                  <a:pt x="2182656" y="1946910"/>
                  <a:pt x="2186466" y="1944370"/>
                  <a:pt x="2189006" y="1944370"/>
                </a:cubicBezTo>
                <a:cubicBezTo>
                  <a:pt x="2200436" y="1948180"/>
                  <a:pt x="2211866" y="1948180"/>
                  <a:pt x="2219486" y="1938020"/>
                </a:cubicBezTo>
                <a:cubicBezTo>
                  <a:pt x="2220756" y="1936750"/>
                  <a:pt x="2223296" y="1936750"/>
                  <a:pt x="2225836" y="1936750"/>
                </a:cubicBezTo>
                <a:lnTo>
                  <a:pt x="2235996" y="1936750"/>
                </a:lnTo>
                <a:cubicBezTo>
                  <a:pt x="2247426" y="1934210"/>
                  <a:pt x="2257586" y="1931670"/>
                  <a:pt x="2269016" y="1930400"/>
                </a:cubicBezTo>
                <a:cubicBezTo>
                  <a:pt x="2274096" y="1929130"/>
                  <a:pt x="2280446" y="1931670"/>
                  <a:pt x="2285526" y="1932940"/>
                </a:cubicBezTo>
                <a:cubicBezTo>
                  <a:pt x="2290606" y="1934210"/>
                  <a:pt x="2295686" y="1934210"/>
                  <a:pt x="2300766" y="1934210"/>
                </a:cubicBezTo>
                <a:cubicBezTo>
                  <a:pt x="2307116" y="1934210"/>
                  <a:pt x="2312196" y="1931670"/>
                  <a:pt x="2318546" y="1931670"/>
                </a:cubicBezTo>
                <a:cubicBezTo>
                  <a:pt x="2323626" y="1930400"/>
                  <a:pt x="2329976" y="1930400"/>
                  <a:pt x="2335056" y="1929130"/>
                </a:cubicBezTo>
                <a:cubicBezTo>
                  <a:pt x="2346486" y="1926590"/>
                  <a:pt x="2356646" y="1924050"/>
                  <a:pt x="2368076" y="1922780"/>
                </a:cubicBezTo>
                <a:cubicBezTo>
                  <a:pt x="2375696" y="1879600"/>
                  <a:pt x="2374426" y="1828800"/>
                  <a:pt x="2374426" y="17767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096" l="0" r="0" t="-5340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4431115" y="-730713"/>
            <a:ext cx="9425770" cy="13295457"/>
          </a:xfrm>
          <a:custGeom>
            <a:rect b="b" l="l" r="r" t="t"/>
            <a:pathLst>
              <a:path extrusionOk="0" h="13295457" w="10653927">
                <a:moveTo>
                  <a:pt x="0" y="0"/>
                </a:moveTo>
                <a:lnTo>
                  <a:pt x="10653926" y="0"/>
                </a:lnTo>
                <a:lnTo>
                  <a:pt x="10653926" y="13295457"/>
                </a:lnTo>
                <a:lnTo>
                  <a:pt x="0" y="132954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39" l="0" r="0" t="-23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/>
          <p:cNvSpPr txBox="1"/>
          <p:nvPr/>
        </p:nvSpPr>
        <p:spPr>
          <a:xfrm>
            <a:off x="4121576" y="2003230"/>
            <a:ext cx="10044900" cy="21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>
                <a:solidFill>
                  <a:srgbClr val="634828"/>
                </a:solidFill>
                <a:latin typeface="Arial"/>
                <a:ea typeface="Arial"/>
                <a:cs typeface="Arial"/>
                <a:sym typeface="Arial"/>
              </a:rPr>
              <a:t>Gellért Endre rendezése</a:t>
            </a:r>
            <a:endParaRPr sz="8600"/>
          </a:p>
        </p:txBody>
      </p:sp>
      <p:sp>
        <p:nvSpPr>
          <p:cNvPr id="163" name="Google Shape;163;p8"/>
          <p:cNvSpPr txBox="1"/>
          <p:nvPr/>
        </p:nvSpPr>
        <p:spPr>
          <a:xfrm>
            <a:off x="3814549" y="4151812"/>
            <a:ext cx="10658902" cy="48536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>
                <a:solidFill>
                  <a:srgbClr val="634828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bemutató 1955. január 7-én került megrendezésre, miután 7 évvel korábban a művet betiltották. Az előadás rendezői: Gellért Endre, Major Tamás és Marton Endre. A rendezés a szovjet elvárásoknak megfelelően szocreál jegyeket hordozott. Akkori értelmezése máig vitatott.</a:t>
            </a:r>
            <a:endParaRPr/>
          </a:p>
          <a:p>
            <a:pPr indent="0" lvl="0" marL="0" marR="0" rtl="0" algn="just">
              <a:lnSpc>
                <a:spcPct val="12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99">
              <a:solidFill>
                <a:srgbClr val="634828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just">
              <a:lnSpc>
                <a:spcPct val="12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>
                <a:solidFill>
                  <a:srgbClr val="634828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Monumentális műnek szánták, melyet az októberi forradalom idején nem engedtek színpadra. Nagyobb tömegjelenetek bemutatására törekedtek.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644A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/>
          <p:nvPr/>
        </p:nvSpPr>
        <p:spPr>
          <a:xfrm>
            <a:off x="6742442" y="3555327"/>
            <a:ext cx="3115102" cy="1091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Első szereposztás:</a:t>
            </a:r>
            <a:endParaRPr/>
          </a:p>
        </p:txBody>
      </p:sp>
      <p:sp>
        <p:nvSpPr>
          <p:cNvPr id="169" name="Google Shape;169;p9"/>
          <p:cNvSpPr txBox="1"/>
          <p:nvPr/>
        </p:nvSpPr>
        <p:spPr>
          <a:xfrm>
            <a:off x="6742442" y="7097621"/>
            <a:ext cx="3115102" cy="1091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Második szereposztás:</a:t>
            </a: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-232646" y="-188203"/>
            <a:ext cx="6584239" cy="10663203"/>
          </a:xfrm>
          <a:custGeom>
            <a:rect b="b" l="l" r="r" t="t"/>
            <a:pathLst>
              <a:path extrusionOk="0" h="12932537" w="7985490">
                <a:moveTo>
                  <a:pt x="7978068" y="766452"/>
                </a:moveTo>
                <a:cubicBezTo>
                  <a:pt x="7958641" y="801425"/>
                  <a:pt x="7885748" y="1097533"/>
                  <a:pt x="7907263" y="1163400"/>
                </a:cubicBezTo>
                <a:cubicBezTo>
                  <a:pt x="7930544" y="1150868"/>
                  <a:pt x="7818153" y="1335644"/>
                  <a:pt x="7876114" y="1560057"/>
                </a:cubicBezTo>
                <a:cubicBezTo>
                  <a:pt x="7859577" y="1601151"/>
                  <a:pt x="7966187" y="1642827"/>
                  <a:pt x="7957356" y="1729678"/>
                </a:cubicBezTo>
                <a:cubicBezTo>
                  <a:pt x="7941782" y="1773686"/>
                  <a:pt x="7885266" y="1759406"/>
                  <a:pt x="7930544" y="1819152"/>
                </a:cubicBezTo>
                <a:cubicBezTo>
                  <a:pt x="7940016" y="2012963"/>
                  <a:pt x="7995781" y="2086116"/>
                  <a:pt x="7807557" y="2622958"/>
                </a:cubicBezTo>
                <a:cubicBezTo>
                  <a:pt x="7769987" y="2613923"/>
                  <a:pt x="7667712" y="3204391"/>
                  <a:pt x="7526422" y="3645930"/>
                </a:cubicBezTo>
                <a:cubicBezTo>
                  <a:pt x="7546813" y="3729283"/>
                  <a:pt x="7569451" y="3767463"/>
                  <a:pt x="7521766" y="3920471"/>
                </a:cubicBezTo>
                <a:cubicBezTo>
                  <a:pt x="7530115" y="3958942"/>
                  <a:pt x="7611196" y="4027723"/>
                  <a:pt x="7568969" y="4129438"/>
                </a:cubicBezTo>
                <a:cubicBezTo>
                  <a:pt x="7524175" y="4321500"/>
                  <a:pt x="7526261" y="4768868"/>
                  <a:pt x="7582135" y="4840856"/>
                </a:cubicBezTo>
                <a:cubicBezTo>
                  <a:pt x="7614407" y="4820746"/>
                  <a:pt x="7501375" y="5201665"/>
                  <a:pt x="7560621" y="5222066"/>
                </a:cubicBezTo>
                <a:cubicBezTo>
                  <a:pt x="7541354" y="5353508"/>
                  <a:pt x="7618100" y="5429866"/>
                  <a:pt x="7453048" y="5707905"/>
                </a:cubicBezTo>
                <a:cubicBezTo>
                  <a:pt x="7324121" y="5847799"/>
                  <a:pt x="7479218" y="5959422"/>
                  <a:pt x="7353342" y="6158771"/>
                </a:cubicBezTo>
                <a:cubicBezTo>
                  <a:pt x="7404559" y="6236295"/>
                  <a:pt x="7276917" y="6288173"/>
                  <a:pt x="7368595" y="6653645"/>
                </a:cubicBezTo>
                <a:cubicBezTo>
                  <a:pt x="7380637" y="6675211"/>
                  <a:pt x="7309831" y="6787418"/>
                  <a:pt x="7288477" y="6883012"/>
                </a:cubicBezTo>
                <a:cubicBezTo>
                  <a:pt x="7345957" y="6996968"/>
                  <a:pt x="7282376" y="6989390"/>
                  <a:pt x="7262788" y="7187572"/>
                </a:cubicBezTo>
                <a:cubicBezTo>
                  <a:pt x="7157945" y="7336501"/>
                  <a:pt x="7161477" y="7405573"/>
                  <a:pt x="7062093" y="7629695"/>
                </a:cubicBezTo>
                <a:cubicBezTo>
                  <a:pt x="7090992" y="7613082"/>
                  <a:pt x="7126315" y="7724123"/>
                  <a:pt x="7041381" y="7984384"/>
                </a:cubicBezTo>
                <a:cubicBezTo>
                  <a:pt x="7035761" y="8029557"/>
                  <a:pt x="6921124" y="8073274"/>
                  <a:pt x="6892866" y="8176446"/>
                </a:cubicBezTo>
                <a:cubicBezTo>
                  <a:pt x="6854814" y="8223077"/>
                  <a:pt x="6932363" y="8296813"/>
                  <a:pt x="6846144" y="8299144"/>
                </a:cubicBezTo>
                <a:cubicBezTo>
                  <a:pt x="6857062" y="8405231"/>
                  <a:pt x="6787380" y="8379875"/>
                  <a:pt x="6770040" y="8425923"/>
                </a:cubicBezTo>
                <a:cubicBezTo>
                  <a:pt x="6824790" y="8487709"/>
                  <a:pt x="6783687" y="8474886"/>
                  <a:pt x="6828161" y="8509860"/>
                </a:cubicBezTo>
                <a:cubicBezTo>
                  <a:pt x="6825271" y="8675400"/>
                  <a:pt x="6692652" y="8914386"/>
                  <a:pt x="6700680" y="9120146"/>
                </a:cubicBezTo>
                <a:cubicBezTo>
                  <a:pt x="6654600" y="9322117"/>
                  <a:pt x="6687995" y="9404596"/>
                  <a:pt x="6621525" y="9625803"/>
                </a:cubicBezTo>
                <a:cubicBezTo>
                  <a:pt x="6668569" y="9652034"/>
                  <a:pt x="6634851" y="9683509"/>
                  <a:pt x="6580423" y="9862457"/>
                </a:cubicBezTo>
                <a:cubicBezTo>
                  <a:pt x="6638063" y="9921620"/>
                  <a:pt x="6616548" y="10056558"/>
                  <a:pt x="6556179" y="10214522"/>
                </a:cubicBezTo>
                <a:cubicBezTo>
                  <a:pt x="6658453" y="10322940"/>
                  <a:pt x="6599368" y="10662473"/>
                  <a:pt x="6543174" y="10797995"/>
                </a:cubicBezTo>
                <a:cubicBezTo>
                  <a:pt x="6559871" y="10910202"/>
                  <a:pt x="6532256" y="11029112"/>
                  <a:pt x="6462895" y="11129078"/>
                </a:cubicBezTo>
                <a:cubicBezTo>
                  <a:pt x="6414247" y="11360485"/>
                  <a:pt x="6395943" y="11551965"/>
                  <a:pt x="6195889" y="11787161"/>
                </a:cubicBezTo>
                <a:cubicBezTo>
                  <a:pt x="6139534" y="11968149"/>
                  <a:pt x="6144351" y="12085892"/>
                  <a:pt x="6033406" y="12327500"/>
                </a:cubicBezTo>
                <a:cubicBezTo>
                  <a:pt x="5989253" y="12412893"/>
                  <a:pt x="5936430" y="12317591"/>
                  <a:pt x="5946224" y="12470017"/>
                </a:cubicBezTo>
                <a:cubicBezTo>
                  <a:pt x="5883928" y="12512860"/>
                  <a:pt x="5964207" y="12647507"/>
                  <a:pt x="5820508" y="12762045"/>
                </a:cubicBezTo>
                <a:cubicBezTo>
                  <a:pt x="5844270" y="12900190"/>
                  <a:pt x="5908975" y="12957737"/>
                  <a:pt x="5642451" y="12922340"/>
                </a:cubicBezTo>
                <a:cubicBezTo>
                  <a:pt x="3880985" y="12915928"/>
                  <a:pt x="2162707" y="12941284"/>
                  <a:pt x="319357" y="12912723"/>
                </a:cubicBezTo>
                <a:cubicBezTo>
                  <a:pt x="214674" y="12895236"/>
                  <a:pt x="-39006" y="13018189"/>
                  <a:pt x="16386" y="12676943"/>
                </a:cubicBezTo>
                <a:cubicBezTo>
                  <a:pt x="30194" y="8902144"/>
                  <a:pt x="-5770" y="5030587"/>
                  <a:pt x="813" y="1267155"/>
                </a:cubicBezTo>
                <a:cubicBezTo>
                  <a:pt x="197013" y="-217867"/>
                  <a:pt x="-1261081" y="93796"/>
                  <a:pt x="6447642" y="5488"/>
                </a:cubicBezTo>
                <a:cubicBezTo>
                  <a:pt x="6898807" y="24141"/>
                  <a:pt x="7550185" y="-31939"/>
                  <a:pt x="7955109" y="30261"/>
                </a:cubicBezTo>
                <a:cubicBezTo>
                  <a:pt x="7996290" y="60280"/>
                  <a:pt x="7986384" y="702917"/>
                  <a:pt x="7978068" y="766452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5025" r="-89835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9"/>
          <p:cNvSpPr txBox="1"/>
          <p:nvPr/>
        </p:nvSpPr>
        <p:spPr>
          <a:xfrm>
            <a:off x="6987565" y="647527"/>
            <a:ext cx="8223300" cy="16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60">
                <a:solidFill>
                  <a:srgbClr val="EBC8A0"/>
                </a:solidFill>
                <a:latin typeface="Arial"/>
                <a:ea typeface="Arial"/>
                <a:cs typeface="Arial"/>
                <a:sym typeface="Arial"/>
              </a:rPr>
              <a:t>Színészek:</a:t>
            </a:r>
            <a:endParaRPr sz="200"/>
          </a:p>
        </p:txBody>
      </p:sp>
      <p:sp>
        <p:nvSpPr>
          <p:cNvPr id="172" name="Google Shape;172;p9"/>
          <p:cNvSpPr txBox="1"/>
          <p:nvPr/>
        </p:nvSpPr>
        <p:spPr>
          <a:xfrm>
            <a:off x="11099190" y="3426739"/>
            <a:ext cx="6351110" cy="1367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23850" lvl="1" marL="647700" marR="0" rtl="0" algn="l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Básti Lajos - Ádám</a:t>
            </a:r>
            <a:endParaRPr/>
          </a:p>
          <a:p>
            <a:pPr indent="-323850" lvl="1" marL="647700" marR="0" rtl="0" algn="l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Lukács Margit - Éva</a:t>
            </a:r>
            <a:endParaRPr/>
          </a:p>
          <a:p>
            <a:pPr indent="-323850" lvl="1" marL="647700" marR="0" rtl="0" algn="l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Major Tamás - Lucifer</a:t>
            </a:r>
            <a:endParaRPr/>
          </a:p>
        </p:txBody>
      </p:sp>
      <p:sp>
        <p:nvSpPr>
          <p:cNvPr id="173" name="Google Shape;173;p9"/>
          <p:cNvSpPr txBox="1"/>
          <p:nvPr/>
        </p:nvSpPr>
        <p:spPr>
          <a:xfrm>
            <a:off x="10800934" y="6969034"/>
            <a:ext cx="6419206" cy="1367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23850" lvl="1" marL="647700" marR="0" rtl="0" algn="l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Bessenyei Ferenc - Ádám</a:t>
            </a:r>
            <a:endParaRPr/>
          </a:p>
          <a:p>
            <a:pPr indent="-323850" lvl="1" marL="647700" marR="0" rtl="0" algn="l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Szörényi Éva - Éva</a:t>
            </a:r>
            <a:endParaRPr/>
          </a:p>
          <a:p>
            <a:pPr indent="-323850" lvl="1" marL="647700" marR="0" rtl="0" algn="l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Clr>
                <a:srgbClr val="EBC8A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Ungvári László - Lucifer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USER</dc:creator>
</cp:coreProperties>
</file>