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1" r:id="rId4"/>
    <p:sldId id="256" r:id="rId5"/>
    <p:sldId id="259" r:id="rId6"/>
    <p:sldId id="260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F435-C372-45E0-A6BE-94058D5165E8}" type="datetimeFigureOut">
              <a:rPr lang="hu-HU" smtClean="0"/>
              <a:t>2018.03.11.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8552-241E-4145-8D1D-122534851F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94228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F435-C372-45E0-A6BE-94058D5165E8}" type="datetimeFigureOut">
              <a:rPr lang="hu-HU" smtClean="0"/>
              <a:t>2018.03.11.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8552-241E-4145-8D1D-122534851F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254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F435-C372-45E0-A6BE-94058D5165E8}" type="datetimeFigureOut">
              <a:rPr lang="hu-HU" smtClean="0"/>
              <a:t>2018.03.11.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8552-241E-4145-8D1D-122534851F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3381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F435-C372-45E0-A6BE-94058D5165E8}" type="datetimeFigureOut">
              <a:rPr lang="hu-HU" smtClean="0"/>
              <a:t>2018.03.11.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8552-241E-4145-8D1D-122534851F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8050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F435-C372-45E0-A6BE-94058D5165E8}" type="datetimeFigureOut">
              <a:rPr lang="hu-HU" smtClean="0"/>
              <a:t>2018.03.11.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8552-241E-4145-8D1D-122534851F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32056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F435-C372-45E0-A6BE-94058D5165E8}" type="datetimeFigureOut">
              <a:rPr lang="hu-HU" smtClean="0"/>
              <a:t>2018.03.11.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8552-241E-4145-8D1D-122534851F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57007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F435-C372-45E0-A6BE-94058D5165E8}" type="datetimeFigureOut">
              <a:rPr lang="hu-HU" smtClean="0"/>
              <a:t>2018.03.11.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8552-241E-4145-8D1D-122534851F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04334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F435-C372-45E0-A6BE-94058D5165E8}" type="datetimeFigureOut">
              <a:rPr lang="hu-HU" smtClean="0"/>
              <a:t>2018.03.11.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8552-241E-4145-8D1D-122534851F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7540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F435-C372-45E0-A6BE-94058D5165E8}" type="datetimeFigureOut">
              <a:rPr lang="hu-HU" smtClean="0"/>
              <a:t>2018.03.11.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8552-241E-4145-8D1D-122534851F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82591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F435-C372-45E0-A6BE-94058D5165E8}" type="datetimeFigureOut">
              <a:rPr lang="hu-HU" smtClean="0"/>
              <a:t>2018.03.11.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8552-241E-4145-8D1D-122534851F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841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F435-C372-45E0-A6BE-94058D5165E8}" type="datetimeFigureOut">
              <a:rPr lang="hu-HU" smtClean="0"/>
              <a:t>2018.03.11.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F8552-241E-4145-8D1D-122534851F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1260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FF435-C372-45E0-A6BE-94058D5165E8}" type="datetimeFigureOut">
              <a:rPr lang="hu-HU" smtClean="0"/>
              <a:t>2018.03.11.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F8552-241E-4145-8D1D-122534851F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2110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2281238"/>
            <a:ext cx="830580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072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66682"/>
            <a:ext cx="7632848" cy="5724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493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41328"/>
            <a:ext cx="8438028" cy="441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990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52" y="836712"/>
            <a:ext cx="8130504" cy="523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775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60" y="764704"/>
            <a:ext cx="8736011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391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214563"/>
            <a:ext cx="8677275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957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Diavetítés a képernyőre (4:3 oldalarány)</PresentationFormat>
  <Paragraphs>0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Gábor</dc:creator>
  <cp:lastModifiedBy>Gábor</cp:lastModifiedBy>
  <cp:revision>2</cp:revision>
  <dcterms:created xsi:type="dcterms:W3CDTF">2018-03-11T20:49:57Z</dcterms:created>
  <dcterms:modified xsi:type="dcterms:W3CDTF">2018-03-11T21:05:09Z</dcterms:modified>
</cp:coreProperties>
</file>