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56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422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54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38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05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205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70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433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754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59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841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26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11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81238"/>
            <a:ext cx="83058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6682"/>
            <a:ext cx="7632848" cy="572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9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41328"/>
            <a:ext cx="8438028" cy="441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9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52" y="836712"/>
            <a:ext cx="8130504" cy="52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7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0" y="764704"/>
            <a:ext cx="8736011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9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214563"/>
            <a:ext cx="86772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5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Diavetítés a képernyőre (4:3 oldalarány)</PresentationFormat>
  <Paragraphs>0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Gábor</dc:creator>
  <cp:lastModifiedBy>Gábor</cp:lastModifiedBy>
  <cp:revision>2</cp:revision>
  <dcterms:created xsi:type="dcterms:W3CDTF">2018-03-11T20:49:57Z</dcterms:created>
  <dcterms:modified xsi:type="dcterms:W3CDTF">2018-03-11T21:05:09Z</dcterms:modified>
</cp:coreProperties>
</file>