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  <p:sldId id="267" r:id="rId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F435-C372-45E0-A6BE-94058D5165E8}" type="datetimeFigureOut">
              <a:rPr lang="hu-HU" smtClean="0"/>
              <a:t>2018.03.11.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F8552-241E-4145-8D1D-122534851F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94228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F435-C372-45E0-A6BE-94058D5165E8}" type="datetimeFigureOut">
              <a:rPr lang="hu-HU" smtClean="0"/>
              <a:t>2018.03.11.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F8552-241E-4145-8D1D-122534851F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3254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F435-C372-45E0-A6BE-94058D5165E8}" type="datetimeFigureOut">
              <a:rPr lang="hu-HU" smtClean="0"/>
              <a:t>2018.03.11.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F8552-241E-4145-8D1D-122534851F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23381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F435-C372-45E0-A6BE-94058D5165E8}" type="datetimeFigureOut">
              <a:rPr lang="hu-HU" smtClean="0"/>
              <a:t>2018.03.11.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F8552-241E-4145-8D1D-122534851F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48050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F435-C372-45E0-A6BE-94058D5165E8}" type="datetimeFigureOut">
              <a:rPr lang="hu-HU" smtClean="0"/>
              <a:t>2018.03.11.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F8552-241E-4145-8D1D-122534851F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32056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F435-C372-45E0-A6BE-94058D5165E8}" type="datetimeFigureOut">
              <a:rPr lang="hu-HU" smtClean="0"/>
              <a:t>2018.03.11.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F8552-241E-4145-8D1D-122534851F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57007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F435-C372-45E0-A6BE-94058D5165E8}" type="datetimeFigureOut">
              <a:rPr lang="hu-HU" smtClean="0"/>
              <a:t>2018.03.11.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F8552-241E-4145-8D1D-122534851F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04334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F435-C372-45E0-A6BE-94058D5165E8}" type="datetimeFigureOut">
              <a:rPr lang="hu-HU" smtClean="0"/>
              <a:t>2018.03.11.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F8552-241E-4145-8D1D-122534851F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47540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F435-C372-45E0-A6BE-94058D5165E8}" type="datetimeFigureOut">
              <a:rPr lang="hu-HU" smtClean="0"/>
              <a:t>2018.03.11.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F8552-241E-4145-8D1D-122534851F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82591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F435-C372-45E0-A6BE-94058D5165E8}" type="datetimeFigureOut">
              <a:rPr lang="hu-HU" smtClean="0"/>
              <a:t>2018.03.11.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F8552-241E-4145-8D1D-122534851F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38412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F435-C372-45E0-A6BE-94058D5165E8}" type="datetimeFigureOut">
              <a:rPr lang="hu-HU" smtClean="0"/>
              <a:t>2018.03.11.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F8552-241E-4145-8D1D-122534851F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91260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FF435-C372-45E0-A6BE-94058D5165E8}" type="datetimeFigureOut">
              <a:rPr lang="hu-HU" smtClean="0"/>
              <a:t>2018.03.11.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F8552-241E-4145-8D1D-122534851F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72110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8" y="1600200"/>
            <a:ext cx="9039225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0856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1709738"/>
            <a:ext cx="8715375" cy="343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613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075" y="980728"/>
            <a:ext cx="7741357" cy="4919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177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20496"/>
            <a:ext cx="6912767" cy="5817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709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966913"/>
            <a:ext cx="8724900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55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8" y="1619250"/>
            <a:ext cx="8620125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5574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0</Words>
  <Application>Microsoft Office PowerPoint</Application>
  <PresentationFormat>Diavetítés a képernyőre (4:3 oldalarány)</PresentationFormat>
  <Paragraphs>0</Paragraphs>
  <Slides>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7" baseType="lpstr">
      <vt:lpstr>Office-téma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Gábor</dc:creator>
  <cp:lastModifiedBy>Gábor</cp:lastModifiedBy>
  <cp:revision>3</cp:revision>
  <dcterms:created xsi:type="dcterms:W3CDTF">2018-03-11T20:49:57Z</dcterms:created>
  <dcterms:modified xsi:type="dcterms:W3CDTF">2018-03-11T21:15:01Z</dcterms:modified>
</cp:coreProperties>
</file>