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453439-136D-4EBB-B2EB-0E926734684A}" v="45" dt="2024-04-07T16:35:51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84C1A-5929-228A-4766-8E5CAA91D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F0B28-CBD7-5B7D-77C7-10F9C6469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A3335-E4D5-ACFB-407F-C23A4E950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BAC9-8CF4-475A-8452-B951A43C5B23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F9636-94F2-4A87-AB3E-19C469F0A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947F1-0B53-EC43-D7ED-0EF8A98B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1F11-144B-45A5-90A8-72B9608F5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5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B50E-81F6-C4EC-26F0-E204D70B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D6359-1874-3CEF-764D-1D54994A5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68BF2-5EDB-4F2D-3AC3-665661705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BAC9-8CF4-475A-8452-B951A43C5B23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81B2B-B138-A230-F6D1-01D2B1F01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D13A8-2F2A-621E-B3AF-90E0978E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1F11-144B-45A5-90A8-72B9608F5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8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C3ABAA-8739-2985-7983-8B50C998F0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DEF08-19A4-7533-FA82-C8C68BD3C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1210E-5B25-9946-7149-C994CAA83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BAC9-8CF4-475A-8452-B951A43C5B23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26C0B-E06B-6222-75A6-50BDF0E53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A0933-1339-072E-2A9E-BBA90B65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1F11-144B-45A5-90A8-72B9608F5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3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D20F-3D32-6E90-61BE-2355348F2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D87F6-4516-7417-6D0B-1434190D6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210B3-D485-2A09-1A4B-EE9147B13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BAC9-8CF4-475A-8452-B951A43C5B23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C34DD-B928-2028-3EF8-07C7D473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C0C6C-26AA-E9E7-5672-81B73617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1F11-144B-45A5-90A8-72B9608F5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5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132C4-D1A6-C295-1F59-55734DE3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9802F-5F8C-C25D-7FE2-012A59102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AA9C3-7D06-5BB5-08DB-F254AE81C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BAC9-8CF4-475A-8452-B951A43C5B23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12F9C-833E-E83F-630E-DFB5001E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2182C-7EE0-89C4-7C43-755432C27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1F11-144B-45A5-90A8-72B9608F5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2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E779A-6219-3DA4-E304-1BB49496C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1995A-333D-E96B-FCA1-122D4B962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F12E8-2862-586A-2893-B9D7CCDCE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08777-2190-2D73-F867-AF14D858B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BAC9-8CF4-475A-8452-B951A43C5B23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4E0BD-CEB4-6B52-E6EA-16783C37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3E4FA-B864-FB4D-96D3-3A807A8F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1F11-144B-45A5-90A8-72B9608F5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5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0B901-FDC4-CD81-D9EF-97FA0E8A0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F3E57-D7FB-AE03-1BEE-89888CD9B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327CF-54DC-3A8E-4EB6-8F798E7A6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F577D4-22ED-9498-2DB3-768526685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07CA98-6517-4227-6A89-3BE8DE5B1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3C3BBA-9111-ABE2-134E-453BB31D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BAC9-8CF4-475A-8452-B951A43C5B23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B72ED9-B73A-0064-0B83-3C307EF68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322370-E52C-7579-E78B-B60BF499B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1F11-144B-45A5-90A8-72B9608F5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9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66B3-88C6-5143-9F12-8ADD44BE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7F951B-3EC6-D337-1C4D-F8394E299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BAC9-8CF4-475A-8452-B951A43C5B23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1D59EA-28B2-C64F-9FB2-CEF7E2F0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B5C2A4-0EDA-70D9-1782-8DEBE404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1F11-144B-45A5-90A8-72B9608F5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6EF771-080F-DA61-C91D-BA4DD1302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BAC9-8CF4-475A-8452-B951A43C5B23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CECBF-1F0E-DE04-3B5C-5AF08BC5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7FD69-6EEF-6669-799A-D6BF5182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1F11-144B-45A5-90A8-72B9608F5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0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62B6F90-5AD7-54F3-387C-D9402812F4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950765" y="1894901"/>
            <a:ext cx="1905919" cy="2093204"/>
          </a:xfrm>
          <a:custGeom>
            <a:avLst/>
            <a:gdLst>
              <a:gd name="connsiteX0" fmla="*/ 60399 w 1905919"/>
              <a:gd name="connsiteY0" fmla="*/ 0 h 2093204"/>
              <a:gd name="connsiteX1" fmla="*/ 1845520 w 1905919"/>
              <a:gd name="connsiteY1" fmla="*/ 0 h 2093204"/>
              <a:gd name="connsiteX2" fmla="*/ 1905919 w 1905919"/>
              <a:gd name="connsiteY2" fmla="*/ 60399 h 2093204"/>
              <a:gd name="connsiteX3" fmla="*/ 1905919 w 1905919"/>
              <a:gd name="connsiteY3" fmla="*/ 2032805 h 2093204"/>
              <a:gd name="connsiteX4" fmla="*/ 1845520 w 1905919"/>
              <a:gd name="connsiteY4" fmla="*/ 2093204 h 2093204"/>
              <a:gd name="connsiteX5" fmla="*/ 60399 w 1905919"/>
              <a:gd name="connsiteY5" fmla="*/ 2093204 h 2093204"/>
              <a:gd name="connsiteX6" fmla="*/ 0 w 1905919"/>
              <a:gd name="connsiteY6" fmla="*/ 2032805 h 2093204"/>
              <a:gd name="connsiteX7" fmla="*/ 0 w 1905919"/>
              <a:gd name="connsiteY7" fmla="*/ 60399 h 2093204"/>
              <a:gd name="connsiteX8" fmla="*/ 60399 w 1905919"/>
              <a:gd name="connsiteY8" fmla="*/ 0 h 209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919" h="2093204">
                <a:moveTo>
                  <a:pt x="60399" y="0"/>
                </a:moveTo>
                <a:lnTo>
                  <a:pt x="1845520" y="0"/>
                </a:lnTo>
                <a:cubicBezTo>
                  <a:pt x="1878877" y="0"/>
                  <a:pt x="1905919" y="27042"/>
                  <a:pt x="1905919" y="60399"/>
                </a:cubicBezTo>
                <a:lnTo>
                  <a:pt x="1905919" y="2032805"/>
                </a:lnTo>
                <a:cubicBezTo>
                  <a:pt x="1905919" y="2066162"/>
                  <a:pt x="1878877" y="2093204"/>
                  <a:pt x="1845520" y="2093204"/>
                </a:cubicBezTo>
                <a:lnTo>
                  <a:pt x="60399" y="2093204"/>
                </a:lnTo>
                <a:cubicBezTo>
                  <a:pt x="27042" y="2093204"/>
                  <a:pt x="0" y="2066162"/>
                  <a:pt x="0" y="2032805"/>
                </a:cubicBezTo>
                <a:lnTo>
                  <a:pt x="0" y="60399"/>
                </a:lnTo>
                <a:cubicBezTo>
                  <a:pt x="0" y="27042"/>
                  <a:pt x="27042" y="0"/>
                  <a:pt x="6039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4886A18-7760-C850-681E-9CBBF8A685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66003" y="1894901"/>
            <a:ext cx="1905919" cy="2093204"/>
          </a:xfrm>
          <a:custGeom>
            <a:avLst/>
            <a:gdLst>
              <a:gd name="connsiteX0" fmla="*/ 60399 w 1905919"/>
              <a:gd name="connsiteY0" fmla="*/ 0 h 2093204"/>
              <a:gd name="connsiteX1" fmla="*/ 1845520 w 1905919"/>
              <a:gd name="connsiteY1" fmla="*/ 0 h 2093204"/>
              <a:gd name="connsiteX2" fmla="*/ 1905919 w 1905919"/>
              <a:gd name="connsiteY2" fmla="*/ 60399 h 2093204"/>
              <a:gd name="connsiteX3" fmla="*/ 1905919 w 1905919"/>
              <a:gd name="connsiteY3" fmla="*/ 2032805 h 2093204"/>
              <a:gd name="connsiteX4" fmla="*/ 1845520 w 1905919"/>
              <a:gd name="connsiteY4" fmla="*/ 2093204 h 2093204"/>
              <a:gd name="connsiteX5" fmla="*/ 60399 w 1905919"/>
              <a:gd name="connsiteY5" fmla="*/ 2093204 h 2093204"/>
              <a:gd name="connsiteX6" fmla="*/ 0 w 1905919"/>
              <a:gd name="connsiteY6" fmla="*/ 2032805 h 2093204"/>
              <a:gd name="connsiteX7" fmla="*/ 0 w 1905919"/>
              <a:gd name="connsiteY7" fmla="*/ 60399 h 2093204"/>
              <a:gd name="connsiteX8" fmla="*/ 60399 w 1905919"/>
              <a:gd name="connsiteY8" fmla="*/ 0 h 209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919" h="2093204">
                <a:moveTo>
                  <a:pt x="60399" y="0"/>
                </a:moveTo>
                <a:lnTo>
                  <a:pt x="1845520" y="0"/>
                </a:lnTo>
                <a:cubicBezTo>
                  <a:pt x="1878877" y="0"/>
                  <a:pt x="1905919" y="27042"/>
                  <a:pt x="1905919" y="60399"/>
                </a:cubicBezTo>
                <a:lnTo>
                  <a:pt x="1905919" y="2032805"/>
                </a:lnTo>
                <a:cubicBezTo>
                  <a:pt x="1905919" y="2066162"/>
                  <a:pt x="1878877" y="2093204"/>
                  <a:pt x="1845520" y="2093204"/>
                </a:cubicBezTo>
                <a:lnTo>
                  <a:pt x="60399" y="2093204"/>
                </a:lnTo>
                <a:cubicBezTo>
                  <a:pt x="27042" y="2093204"/>
                  <a:pt x="0" y="2066162"/>
                  <a:pt x="0" y="2032805"/>
                </a:cubicBezTo>
                <a:lnTo>
                  <a:pt x="0" y="60399"/>
                </a:lnTo>
                <a:cubicBezTo>
                  <a:pt x="0" y="27042"/>
                  <a:pt x="27042" y="0"/>
                  <a:pt x="6039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8E504AD-824B-6E1B-5BFC-C60A0323D1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181241" y="1894901"/>
            <a:ext cx="1905919" cy="2093204"/>
          </a:xfrm>
          <a:custGeom>
            <a:avLst/>
            <a:gdLst>
              <a:gd name="connsiteX0" fmla="*/ 60399 w 1905919"/>
              <a:gd name="connsiteY0" fmla="*/ 0 h 2093204"/>
              <a:gd name="connsiteX1" fmla="*/ 1845520 w 1905919"/>
              <a:gd name="connsiteY1" fmla="*/ 0 h 2093204"/>
              <a:gd name="connsiteX2" fmla="*/ 1905919 w 1905919"/>
              <a:gd name="connsiteY2" fmla="*/ 60399 h 2093204"/>
              <a:gd name="connsiteX3" fmla="*/ 1905919 w 1905919"/>
              <a:gd name="connsiteY3" fmla="*/ 2032805 h 2093204"/>
              <a:gd name="connsiteX4" fmla="*/ 1845520 w 1905919"/>
              <a:gd name="connsiteY4" fmla="*/ 2093204 h 2093204"/>
              <a:gd name="connsiteX5" fmla="*/ 60399 w 1905919"/>
              <a:gd name="connsiteY5" fmla="*/ 2093204 h 2093204"/>
              <a:gd name="connsiteX6" fmla="*/ 0 w 1905919"/>
              <a:gd name="connsiteY6" fmla="*/ 2032805 h 2093204"/>
              <a:gd name="connsiteX7" fmla="*/ 0 w 1905919"/>
              <a:gd name="connsiteY7" fmla="*/ 60399 h 2093204"/>
              <a:gd name="connsiteX8" fmla="*/ 60399 w 1905919"/>
              <a:gd name="connsiteY8" fmla="*/ 0 h 209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919" h="2093204">
                <a:moveTo>
                  <a:pt x="60399" y="0"/>
                </a:moveTo>
                <a:lnTo>
                  <a:pt x="1845520" y="0"/>
                </a:lnTo>
                <a:cubicBezTo>
                  <a:pt x="1878877" y="0"/>
                  <a:pt x="1905919" y="27042"/>
                  <a:pt x="1905919" y="60399"/>
                </a:cubicBezTo>
                <a:lnTo>
                  <a:pt x="1905919" y="2032805"/>
                </a:lnTo>
                <a:cubicBezTo>
                  <a:pt x="1905919" y="2066162"/>
                  <a:pt x="1878877" y="2093204"/>
                  <a:pt x="1845520" y="2093204"/>
                </a:cubicBezTo>
                <a:lnTo>
                  <a:pt x="60399" y="2093204"/>
                </a:lnTo>
                <a:cubicBezTo>
                  <a:pt x="27042" y="2093204"/>
                  <a:pt x="0" y="2066162"/>
                  <a:pt x="0" y="2032805"/>
                </a:cubicBezTo>
                <a:lnTo>
                  <a:pt x="0" y="60399"/>
                </a:lnTo>
                <a:cubicBezTo>
                  <a:pt x="0" y="27042"/>
                  <a:pt x="27042" y="0"/>
                  <a:pt x="6039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7D101B5-DB8E-B851-7495-16C5CC7F78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35527" y="1894901"/>
            <a:ext cx="1905919" cy="2093204"/>
          </a:xfrm>
          <a:custGeom>
            <a:avLst/>
            <a:gdLst>
              <a:gd name="connsiteX0" fmla="*/ 60399 w 1905919"/>
              <a:gd name="connsiteY0" fmla="*/ 0 h 2093204"/>
              <a:gd name="connsiteX1" fmla="*/ 1845520 w 1905919"/>
              <a:gd name="connsiteY1" fmla="*/ 0 h 2093204"/>
              <a:gd name="connsiteX2" fmla="*/ 1905919 w 1905919"/>
              <a:gd name="connsiteY2" fmla="*/ 60399 h 2093204"/>
              <a:gd name="connsiteX3" fmla="*/ 1905919 w 1905919"/>
              <a:gd name="connsiteY3" fmla="*/ 2032805 h 2093204"/>
              <a:gd name="connsiteX4" fmla="*/ 1845520 w 1905919"/>
              <a:gd name="connsiteY4" fmla="*/ 2093204 h 2093204"/>
              <a:gd name="connsiteX5" fmla="*/ 60399 w 1905919"/>
              <a:gd name="connsiteY5" fmla="*/ 2093204 h 2093204"/>
              <a:gd name="connsiteX6" fmla="*/ 0 w 1905919"/>
              <a:gd name="connsiteY6" fmla="*/ 2032805 h 2093204"/>
              <a:gd name="connsiteX7" fmla="*/ 0 w 1905919"/>
              <a:gd name="connsiteY7" fmla="*/ 60399 h 2093204"/>
              <a:gd name="connsiteX8" fmla="*/ 60399 w 1905919"/>
              <a:gd name="connsiteY8" fmla="*/ 0 h 209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919" h="2093204">
                <a:moveTo>
                  <a:pt x="60399" y="0"/>
                </a:moveTo>
                <a:lnTo>
                  <a:pt x="1845520" y="0"/>
                </a:lnTo>
                <a:cubicBezTo>
                  <a:pt x="1878877" y="0"/>
                  <a:pt x="1905919" y="27042"/>
                  <a:pt x="1905919" y="60399"/>
                </a:cubicBezTo>
                <a:lnTo>
                  <a:pt x="1905919" y="2032805"/>
                </a:lnTo>
                <a:cubicBezTo>
                  <a:pt x="1905919" y="2066162"/>
                  <a:pt x="1878877" y="2093204"/>
                  <a:pt x="1845520" y="2093204"/>
                </a:cubicBezTo>
                <a:lnTo>
                  <a:pt x="60399" y="2093204"/>
                </a:lnTo>
                <a:cubicBezTo>
                  <a:pt x="27042" y="2093204"/>
                  <a:pt x="0" y="2066162"/>
                  <a:pt x="0" y="2032805"/>
                </a:cubicBezTo>
                <a:lnTo>
                  <a:pt x="0" y="60399"/>
                </a:lnTo>
                <a:cubicBezTo>
                  <a:pt x="0" y="27042"/>
                  <a:pt x="27042" y="0"/>
                  <a:pt x="6039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7907124-640C-6B92-7A9F-CF48C33C92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233889"/>
            <a:ext cx="2530207" cy="3415229"/>
          </a:xfrm>
          <a:custGeom>
            <a:avLst/>
            <a:gdLst>
              <a:gd name="connsiteX0" fmla="*/ 80182 w 2530207"/>
              <a:gd name="connsiteY0" fmla="*/ 0 h 3415229"/>
              <a:gd name="connsiteX1" fmla="*/ 2450025 w 2530207"/>
              <a:gd name="connsiteY1" fmla="*/ 0 h 3415229"/>
              <a:gd name="connsiteX2" fmla="*/ 2530207 w 2530207"/>
              <a:gd name="connsiteY2" fmla="*/ 80182 h 3415229"/>
              <a:gd name="connsiteX3" fmla="*/ 2530207 w 2530207"/>
              <a:gd name="connsiteY3" fmla="*/ 3335047 h 3415229"/>
              <a:gd name="connsiteX4" fmla="*/ 2450025 w 2530207"/>
              <a:gd name="connsiteY4" fmla="*/ 3415229 h 3415229"/>
              <a:gd name="connsiteX5" fmla="*/ 80182 w 2530207"/>
              <a:gd name="connsiteY5" fmla="*/ 3415229 h 3415229"/>
              <a:gd name="connsiteX6" fmla="*/ 0 w 2530207"/>
              <a:gd name="connsiteY6" fmla="*/ 3335047 h 3415229"/>
              <a:gd name="connsiteX7" fmla="*/ 0 w 2530207"/>
              <a:gd name="connsiteY7" fmla="*/ 80182 h 3415229"/>
              <a:gd name="connsiteX8" fmla="*/ 80182 w 2530207"/>
              <a:gd name="connsiteY8" fmla="*/ 0 h 341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0207" h="3415229">
                <a:moveTo>
                  <a:pt x="80182" y="0"/>
                </a:moveTo>
                <a:lnTo>
                  <a:pt x="2450025" y="0"/>
                </a:lnTo>
                <a:cubicBezTo>
                  <a:pt x="2494308" y="0"/>
                  <a:pt x="2530207" y="35899"/>
                  <a:pt x="2530207" y="80182"/>
                </a:cubicBezTo>
                <a:lnTo>
                  <a:pt x="2530207" y="3335047"/>
                </a:lnTo>
                <a:cubicBezTo>
                  <a:pt x="2530207" y="3379330"/>
                  <a:pt x="2494308" y="3415229"/>
                  <a:pt x="2450025" y="3415229"/>
                </a:cubicBezTo>
                <a:lnTo>
                  <a:pt x="80182" y="3415229"/>
                </a:lnTo>
                <a:cubicBezTo>
                  <a:pt x="35899" y="3415229"/>
                  <a:pt x="0" y="3379330"/>
                  <a:pt x="0" y="3335047"/>
                </a:cubicBezTo>
                <a:lnTo>
                  <a:pt x="0" y="80182"/>
                </a:lnTo>
                <a:cubicBezTo>
                  <a:pt x="0" y="35899"/>
                  <a:pt x="35899" y="0"/>
                  <a:pt x="8018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266700" dist="139700" dir="8100000" algn="tr" rotWithShape="0">
              <a:prstClr val="black">
                <a:alpha val="4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6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22B90-5A66-7ED4-F6E7-00BE2BBF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395DD3-505C-9053-085E-826623C5C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6B633-D9DC-A31C-0358-94B956C09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65B5E-A44D-97A1-26AB-E66E5CB5C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BAC9-8CF4-475A-8452-B951A43C5B23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C99CD-8484-D31A-4400-735AE9569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79B71-A653-FA1C-4640-6A8C71AB9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1F11-144B-45A5-90A8-72B9608F5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4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37C850-6001-FC66-F37C-114D1705E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BE204-3DC6-1C61-2C95-7450829E1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19B39-6D28-7DEF-F581-1C4F0481D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0BAC9-8CF4-475A-8452-B951A43C5B23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E1C15-9996-C739-3E62-D65FDC371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E44C4-0AD4-5108-B7F0-FB38F9998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F1F11-144B-45A5-90A8-72B9608F5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1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.jpg"/><Relationship Id="rId7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slide" Target="slide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jpg"/><Relationship Id="rId7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slide" Target="slide2.xml"/><Relationship Id="rId5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5.jpg"/><Relationship Id="rId7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slide" Target="slide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>
            <a:extLst>
              <a:ext uri="{FF2B5EF4-FFF2-40B4-BE49-F238E27FC236}">
                <a16:creationId xmlns:a16="http://schemas.microsoft.com/office/drawing/2014/main" id="{D502C7CD-152F-FDA0-71BC-DDED5834FB00}"/>
              </a:ext>
            </a:extLst>
          </p:cNvPr>
          <p:cNvSpPr txBox="1"/>
          <p:nvPr/>
        </p:nvSpPr>
        <p:spPr>
          <a:xfrm>
            <a:off x="2113959" y="2875002"/>
            <a:ext cx="79640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>
                <a:solidFill>
                  <a:schemeClr val="bg1"/>
                </a:solidFill>
                <a:latin typeface="Cooper Black" panose="0208090404030B020404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Bessenyei Ferenc</a:t>
            </a:r>
          </a:p>
        </p:txBody>
      </p:sp>
      <p:pic>
        <p:nvPicPr>
          <p:cNvPr id="17" name="Kép 16" descr="A képen Emberi arc, személy, ruházat, ember látható&#10;&#10;Automatikusan generált leírás">
            <a:extLst>
              <a:ext uri="{FF2B5EF4-FFF2-40B4-BE49-F238E27FC236}">
                <a16:creationId xmlns:a16="http://schemas.microsoft.com/office/drawing/2014/main" id="{0752D124-1B6D-6E85-954F-CEB3B9197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522" y="0"/>
            <a:ext cx="3892955" cy="6858000"/>
          </a:xfrm>
          <a:prstGeom prst="rect">
            <a:avLst/>
          </a:prstGeom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id="{F98CCF12-00C2-B3D3-A09E-93412C33DCD9}"/>
              </a:ext>
            </a:extLst>
          </p:cNvPr>
          <p:cNvSpPr txBox="1"/>
          <p:nvPr/>
        </p:nvSpPr>
        <p:spPr>
          <a:xfrm>
            <a:off x="2113959" y="2875002"/>
            <a:ext cx="79640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>
                <a:ln>
                  <a:solidFill>
                    <a:schemeClr val="bg1"/>
                  </a:solidFill>
                </a:ln>
                <a:noFill/>
                <a:latin typeface="Cooper Black" panose="0208090404030B020404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Bessenyei Ferenc</a:t>
            </a:r>
          </a:p>
        </p:txBody>
      </p:sp>
    </p:spTree>
    <p:extLst>
      <p:ext uri="{BB962C8B-B14F-4D97-AF65-F5344CB8AC3E}">
        <p14:creationId xmlns:p14="http://schemas.microsoft.com/office/powerpoint/2010/main" val="1242287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id="{6FBC1BAD-CBD7-7D6D-FB74-12B63461D4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helye 3">
            <a:extLst>
              <a:ext uri="{FF2B5EF4-FFF2-40B4-BE49-F238E27FC236}">
                <a16:creationId xmlns:a16="http://schemas.microsoft.com/office/drawing/2014/main" id="{7A90F38A-9101-6074-B42F-671648CE507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3" r="12793"/>
          <a:stretch/>
        </p:blipFill>
        <p:spPr/>
      </p:pic>
      <p:pic>
        <p:nvPicPr>
          <p:cNvPr id="8" name="Kép helye 7">
            <a:extLst>
              <a:ext uri="{FF2B5EF4-FFF2-40B4-BE49-F238E27FC236}">
                <a16:creationId xmlns:a16="http://schemas.microsoft.com/office/drawing/2014/main" id="{D3C1B71C-1311-5A75-89FC-408203BE9BC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1" b="7421"/>
          <a:stretch/>
        </p:blipFill>
        <p:spPr/>
      </p:pic>
      <p:pic>
        <p:nvPicPr>
          <p:cNvPr id="12" name="Kép helye 11">
            <a:extLst>
              <a:ext uri="{FF2B5EF4-FFF2-40B4-BE49-F238E27FC236}">
                <a16:creationId xmlns:a16="http://schemas.microsoft.com/office/drawing/2014/main" id="{EE709FCC-0077-74A3-4B5D-436F3394ABF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8" b="12408"/>
          <a:stretch/>
        </p:blipFill>
        <p:spPr/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5997CE-7591-3F16-A407-FA940D4C20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4" name="Freeform: Shape 9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1D92E8-E176-91D3-40AD-E60F8B5BA5DC}"/>
              </a:ext>
            </a:extLst>
          </p:cNvPr>
          <p:cNvSpPr/>
          <p:nvPr/>
        </p:nvSpPr>
        <p:spPr>
          <a:xfrm>
            <a:off x="6674691" y="4928595"/>
            <a:ext cx="361950" cy="361950"/>
          </a:xfrm>
          <a:custGeom>
            <a:avLst/>
            <a:gdLst>
              <a:gd name="connsiteX0" fmla="*/ 227210 w 361950"/>
              <a:gd name="connsiteY0" fmla="*/ 106170 h 361950"/>
              <a:gd name="connsiteX1" fmla="*/ 298648 w 361950"/>
              <a:gd name="connsiteY1" fmla="*/ 177608 h 361950"/>
              <a:gd name="connsiteX2" fmla="*/ 298648 w 361950"/>
              <a:gd name="connsiteY2" fmla="*/ 184342 h 361950"/>
              <a:gd name="connsiteX3" fmla="*/ 227210 w 361950"/>
              <a:gd name="connsiteY3" fmla="*/ 255779 h 361950"/>
              <a:gd name="connsiteX4" fmla="*/ 227093 w 361950"/>
              <a:gd name="connsiteY4" fmla="*/ 255897 h 361950"/>
              <a:gd name="connsiteX5" fmla="*/ 220359 w 361950"/>
              <a:gd name="connsiteY5" fmla="*/ 255779 h 361950"/>
              <a:gd name="connsiteX6" fmla="*/ 220476 w 361950"/>
              <a:gd name="connsiteY6" fmla="*/ 249045 h 361950"/>
              <a:gd name="connsiteX7" fmla="*/ 283703 w 361950"/>
              <a:gd name="connsiteY7" fmla="*/ 185818 h 361950"/>
              <a:gd name="connsiteX8" fmla="*/ 283717 w 361950"/>
              <a:gd name="connsiteY8" fmla="*/ 185785 h 361950"/>
              <a:gd name="connsiteX9" fmla="*/ 283670 w 361950"/>
              <a:gd name="connsiteY9" fmla="*/ 185737 h 361950"/>
              <a:gd name="connsiteX10" fmla="*/ 63504 w 361950"/>
              <a:gd name="connsiteY10" fmla="*/ 185737 h 361950"/>
              <a:gd name="connsiteX11" fmla="*/ 58741 w 361950"/>
              <a:gd name="connsiteY11" fmla="*/ 180975 h 361950"/>
              <a:gd name="connsiteX12" fmla="*/ 63504 w 361950"/>
              <a:gd name="connsiteY12" fmla="*/ 176212 h 361950"/>
              <a:gd name="connsiteX13" fmla="*/ 283670 w 361950"/>
              <a:gd name="connsiteY13" fmla="*/ 176212 h 361950"/>
              <a:gd name="connsiteX14" fmla="*/ 283703 w 361950"/>
              <a:gd name="connsiteY14" fmla="*/ 176131 h 361950"/>
              <a:gd name="connsiteX15" fmla="*/ 220476 w 361950"/>
              <a:gd name="connsiteY15" fmla="*/ 112904 h 361950"/>
              <a:gd name="connsiteX16" fmla="*/ 220476 w 361950"/>
              <a:gd name="connsiteY16" fmla="*/ 106287 h 361950"/>
              <a:gd name="connsiteX17" fmla="*/ 227210 w 361950"/>
              <a:gd name="connsiteY17" fmla="*/ 106170 h 361950"/>
              <a:gd name="connsiteX18" fmla="*/ 180975 w 361950"/>
              <a:gd name="connsiteY18" fmla="*/ 9525 h 361950"/>
              <a:gd name="connsiteX19" fmla="*/ 9525 w 361950"/>
              <a:gd name="connsiteY19" fmla="*/ 180975 h 361950"/>
              <a:gd name="connsiteX20" fmla="*/ 180975 w 361950"/>
              <a:gd name="connsiteY20" fmla="*/ 352425 h 361950"/>
              <a:gd name="connsiteX21" fmla="*/ 352425 w 361950"/>
              <a:gd name="connsiteY21" fmla="*/ 180975 h 361950"/>
              <a:gd name="connsiteX22" fmla="*/ 180975 w 361950"/>
              <a:gd name="connsiteY22" fmla="*/ 9525 h 361950"/>
              <a:gd name="connsiteX23" fmla="*/ 180975 w 361950"/>
              <a:gd name="connsiteY23" fmla="*/ 0 h 361950"/>
              <a:gd name="connsiteX24" fmla="*/ 361950 w 361950"/>
              <a:gd name="connsiteY24" fmla="*/ 180975 h 361950"/>
              <a:gd name="connsiteX25" fmla="*/ 180975 w 361950"/>
              <a:gd name="connsiteY25" fmla="*/ 361950 h 361950"/>
              <a:gd name="connsiteX26" fmla="*/ 0 w 361950"/>
              <a:gd name="connsiteY26" fmla="*/ 180975 h 361950"/>
              <a:gd name="connsiteX27" fmla="*/ 180975 w 361950"/>
              <a:gd name="connsiteY27" fmla="*/ 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61950" h="361950">
                <a:moveTo>
                  <a:pt x="227210" y="106170"/>
                </a:moveTo>
                <a:lnTo>
                  <a:pt x="298648" y="177608"/>
                </a:lnTo>
                <a:cubicBezTo>
                  <a:pt x="300507" y="179467"/>
                  <a:pt x="300507" y="182482"/>
                  <a:pt x="298648" y="184342"/>
                </a:cubicBezTo>
                <a:lnTo>
                  <a:pt x="227210" y="255779"/>
                </a:lnTo>
                <a:cubicBezTo>
                  <a:pt x="227172" y="255819"/>
                  <a:pt x="227133" y="255858"/>
                  <a:pt x="227093" y="255897"/>
                </a:cubicBezTo>
                <a:cubicBezTo>
                  <a:pt x="225202" y="257724"/>
                  <a:pt x="222186" y="257672"/>
                  <a:pt x="220359" y="255779"/>
                </a:cubicBezTo>
                <a:cubicBezTo>
                  <a:pt x="218532" y="253887"/>
                  <a:pt x="218584" y="250873"/>
                  <a:pt x="220476" y="249045"/>
                </a:cubicBezTo>
                <a:lnTo>
                  <a:pt x="283703" y="185818"/>
                </a:lnTo>
                <a:cubicBezTo>
                  <a:pt x="283712" y="185810"/>
                  <a:pt x="283717" y="185798"/>
                  <a:pt x="283717" y="185785"/>
                </a:cubicBezTo>
                <a:cubicBezTo>
                  <a:pt x="283717" y="185759"/>
                  <a:pt x="283696" y="185738"/>
                  <a:pt x="283670" y="185737"/>
                </a:cubicBezTo>
                <a:lnTo>
                  <a:pt x="63504" y="185737"/>
                </a:lnTo>
                <a:cubicBezTo>
                  <a:pt x="60873" y="185737"/>
                  <a:pt x="58741" y="183605"/>
                  <a:pt x="58741" y="180975"/>
                </a:cubicBezTo>
                <a:cubicBezTo>
                  <a:pt x="58741" y="178344"/>
                  <a:pt x="60873" y="176212"/>
                  <a:pt x="63504" y="176212"/>
                </a:cubicBezTo>
                <a:lnTo>
                  <a:pt x="283670" y="176212"/>
                </a:lnTo>
                <a:cubicBezTo>
                  <a:pt x="283732" y="176212"/>
                  <a:pt x="283746" y="176174"/>
                  <a:pt x="283703" y="176131"/>
                </a:cubicBezTo>
                <a:lnTo>
                  <a:pt x="220476" y="112904"/>
                </a:lnTo>
                <a:cubicBezTo>
                  <a:pt x="218694" y="111059"/>
                  <a:pt x="218694" y="108133"/>
                  <a:pt x="220476" y="106287"/>
                </a:cubicBezTo>
                <a:cubicBezTo>
                  <a:pt x="222304" y="104395"/>
                  <a:pt x="225318" y="104342"/>
                  <a:pt x="227210" y="106170"/>
                </a:cubicBezTo>
                <a:close/>
                <a:moveTo>
                  <a:pt x="180975" y="9525"/>
                </a:moveTo>
                <a:cubicBezTo>
                  <a:pt x="86327" y="9624"/>
                  <a:pt x="9624" y="86327"/>
                  <a:pt x="9525" y="180975"/>
                </a:cubicBezTo>
                <a:cubicBezTo>
                  <a:pt x="9525" y="275664"/>
                  <a:pt x="86286" y="352425"/>
                  <a:pt x="180975" y="352425"/>
                </a:cubicBezTo>
                <a:cubicBezTo>
                  <a:pt x="275664" y="352425"/>
                  <a:pt x="352425" y="275664"/>
                  <a:pt x="352425" y="180975"/>
                </a:cubicBezTo>
                <a:cubicBezTo>
                  <a:pt x="352425" y="86285"/>
                  <a:pt x="275664" y="9525"/>
                  <a:pt x="180975" y="9525"/>
                </a:cubicBezTo>
                <a:close/>
                <a:moveTo>
                  <a:pt x="180975" y="0"/>
                </a:moveTo>
                <a:cubicBezTo>
                  <a:pt x="280925" y="0"/>
                  <a:pt x="361950" y="81025"/>
                  <a:pt x="361950" y="180975"/>
                </a:cubicBezTo>
                <a:cubicBezTo>
                  <a:pt x="361950" y="280925"/>
                  <a:pt x="280925" y="361950"/>
                  <a:pt x="180975" y="361950"/>
                </a:cubicBezTo>
                <a:cubicBezTo>
                  <a:pt x="81026" y="361950"/>
                  <a:pt x="0" y="280925"/>
                  <a:pt x="0" y="180975"/>
                </a:cubicBezTo>
                <a:cubicBezTo>
                  <a:pt x="0" y="81025"/>
                  <a:pt x="81026" y="0"/>
                  <a:pt x="180975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6BEF023-5085-1DAC-89D5-69F81E97AFE3}"/>
              </a:ext>
            </a:extLst>
          </p:cNvPr>
          <p:cNvSpPr/>
          <p:nvPr/>
        </p:nvSpPr>
        <p:spPr>
          <a:xfrm flipH="1">
            <a:off x="6042024" y="4928595"/>
            <a:ext cx="361950" cy="361950"/>
          </a:xfrm>
          <a:custGeom>
            <a:avLst/>
            <a:gdLst>
              <a:gd name="connsiteX0" fmla="*/ 227209 w 361950"/>
              <a:gd name="connsiteY0" fmla="*/ 106170 h 361950"/>
              <a:gd name="connsiteX1" fmla="*/ 220475 w 361950"/>
              <a:gd name="connsiteY1" fmla="*/ 106287 h 361950"/>
              <a:gd name="connsiteX2" fmla="*/ 220475 w 361950"/>
              <a:gd name="connsiteY2" fmla="*/ 112904 h 361950"/>
              <a:gd name="connsiteX3" fmla="*/ 283702 w 361950"/>
              <a:gd name="connsiteY3" fmla="*/ 176131 h 361950"/>
              <a:gd name="connsiteX4" fmla="*/ 283669 w 361950"/>
              <a:gd name="connsiteY4" fmla="*/ 176212 h 361950"/>
              <a:gd name="connsiteX5" fmla="*/ 63503 w 361950"/>
              <a:gd name="connsiteY5" fmla="*/ 176212 h 361950"/>
              <a:gd name="connsiteX6" fmla="*/ 58740 w 361950"/>
              <a:gd name="connsiteY6" fmla="*/ 180975 h 361950"/>
              <a:gd name="connsiteX7" fmla="*/ 63503 w 361950"/>
              <a:gd name="connsiteY7" fmla="*/ 185737 h 361950"/>
              <a:gd name="connsiteX8" fmla="*/ 283669 w 361950"/>
              <a:gd name="connsiteY8" fmla="*/ 185737 h 361950"/>
              <a:gd name="connsiteX9" fmla="*/ 283716 w 361950"/>
              <a:gd name="connsiteY9" fmla="*/ 185785 h 361950"/>
              <a:gd name="connsiteX10" fmla="*/ 283702 w 361950"/>
              <a:gd name="connsiteY10" fmla="*/ 185818 h 361950"/>
              <a:gd name="connsiteX11" fmla="*/ 220475 w 361950"/>
              <a:gd name="connsiteY11" fmla="*/ 249045 h 361950"/>
              <a:gd name="connsiteX12" fmla="*/ 220358 w 361950"/>
              <a:gd name="connsiteY12" fmla="*/ 255779 h 361950"/>
              <a:gd name="connsiteX13" fmla="*/ 227092 w 361950"/>
              <a:gd name="connsiteY13" fmla="*/ 255897 h 361950"/>
              <a:gd name="connsiteX14" fmla="*/ 227209 w 361950"/>
              <a:gd name="connsiteY14" fmla="*/ 255779 h 361950"/>
              <a:gd name="connsiteX15" fmla="*/ 298647 w 361950"/>
              <a:gd name="connsiteY15" fmla="*/ 184342 h 361950"/>
              <a:gd name="connsiteX16" fmla="*/ 298647 w 361950"/>
              <a:gd name="connsiteY16" fmla="*/ 177608 h 361950"/>
              <a:gd name="connsiteX17" fmla="*/ 180975 w 361950"/>
              <a:gd name="connsiteY17" fmla="*/ 9525 h 361950"/>
              <a:gd name="connsiteX18" fmla="*/ 352425 w 361950"/>
              <a:gd name="connsiteY18" fmla="*/ 180975 h 361950"/>
              <a:gd name="connsiteX19" fmla="*/ 180975 w 361950"/>
              <a:gd name="connsiteY19" fmla="*/ 352425 h 361950"/>
              <a:gd name="connsiteX20" fmla="*/ 9525 w 361950"/>
              <a:gd name="connsiteY20" fmla="*/ 180975 h 361950"/>
              <a:gd name="connsiteX21" fmla="*/ 180975 w 361950"/>
              <a:gd name="connsiteY21" fmla="*/ 9525 h 361950"/>
              <a:gd name="connsiteX22" fmla="*/ 180975 w 361950"/>
              <a:gd name="connsiteY22" fmla="*/ 0 h 361950"/>
              <a:gd name="connsiteX23" fmla="*/ 0 w 361950"/>
              <a:gd name="connsiteY23" fmla="*/ 180975 h 361950"/>
              <a:gd name="connsiteX24" fmla="*/ 180975 w 361950"/>
              <a:gd name="connsiteY24" fmla="*/ 361950 h 361950"/>
              <a:gd name="connsiteX25" fmla="*/ 361950 w 361950"/>
              <a:gd name="connsiteY25" fmla="*/ 180975 h 361950"/>
              <a:gd name="connsiteX26" fmla="*/ 180975 w 361950"/>
              <a:gd name="connsiteY26" fmla="*/ 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950" h="361950">
                <a:moveTo>
                  <a:pt x="227209" y="106170"/>
                </a:moveTo>
                <a:cubicBezTo>
                  <a:pt x="225317" y="104342"/>
                  <a:pt x="222303" y="104395"/>
                  <a:pt x="220475" y="106287"/>
                </a:cubicBezTo>
                <a:cubicBezTo>
                  <a:pt x="218693" y="108133"/>
                  <a:pt x="218693" y="111059"/>
                  <a:pt x="220475" y="112904"/>
                </a:cubicBezTo>
                <a:lnTo>
                  <a:pt x="283702" y="176131"/>
                </a:lnTo>
                <a:cubicBezTo>
                  <a:pt x="283745" y="176174"/>
                  <a:pt x="283731" y="176212"/>
                  <a:pt x="283669" y="176212"/>
                </a:cubicBezTo>
                <a:lnTo>
                  <a:pt x="63503" y="176212"/>
                </a:lnTo>
                <a:cubicBezTo>
                  <a:pt x="60872" y="176212"/>
                  <a:pt x="58740" y="178344"/>
                  <a:pt x="58740" y="180975"/>
                </a:cubicBezTo>
                <a:cubicBezTo>
                  <a:pt x="58740" y="183605"/>
                  <a:pt x="60872" y="185737"/>
                  <a:pt x="63503" y="185737"/>
                </a:cubicBezTo>
                <a:lnTo>
                  <a:pt x="283669" y="185737"/>
                </a:lnTo>
                <a:cubicBezTo>
                  <a:pt x="283695" y="185738"/>
                  <a:pt x="283716" y="185759"/>
                  <a:pt x="283716" y="185785"/>
                </a:cubicBezTo>
                <a:cubicBezTo>
                  <a:pt x="283716" y="185798"/>
                  <a:pt x="283711" y="185810"/>
                  <a:pt x="283702" y="185818"/>
                </a:cubicBezTo>
                <a:lnTo>
                  <a:pt x="220475" y="249045"/>
                </a:lnTo>
                <a:cubicBezTo>
                  <a:pt x="218583" y="250873"/>
                  <a:pt x="218531" y="253887"/>
                  <a:pt x="220358" y="255779"/>
                </a:cubicBezTo>
                <a:cubicBezTo>
                  <a:pt x="222185" y="257672"/>
                  <a:pt x="225201" y="257724"/>
                  <a:pt x="227092" y="255897"/>
                </a:cubicBezTo>
                <a:cubicBezTo>
                  <a:pt x="227132" y="255858"/>
                  <a:pt x="227171" y="255819"/>
                  <a:pt x="227209" y="255779"/>
                </a:cubicBezTo>
                <a:lnTo>
                  <a:pt x="298647" y="184342"/>
                </a:lnTo>
                <a:cubicBezTo>
                  <a:pt x="300506" y="182482"/>
                  <a:pt x="300506" y="179467"/>
                  <a:pt x="298647" y="177608"/>
                </a:cubicBezTo>
                <a:close/>
                <a:moveTo>
                  <a:pt x="180975" y="9525"/>
                </a:moveTo>
                <a:cubicBezTo>
                  <a:pt x="275664" y="9525"/>
                  <a:pt x="352425" y="86285"/>
                  <a:pt x="352425" y="180975"/>
                </a:cubicBezTo>
                <a:cubicBezTo>
                  <a:pt x="352425" y="275664"/>
                  <a:pt x="275664" y="352425"/>
                  <a:pt x="180975" y="352425"/>
                </a:cubicBezTo>
                <a:cubicBezTo>
                  <a:pt x="86286" y="352425"/>
                  <a:pt x="9525" y="275664"/>
                  <a:pt x="9525" y="180975"/>
                </a:cubicBezTo>
                <a:cubicBezTo>
                  <a:pt x="9624" y="86327"/>
                  <a:pt x="86327" y="9624"/>
                  <a:pt x="180975" y="9525"/>
                </a:cubicBezTo>
                <a:close/>
                <a:moveTo>
                  <a:pt x="180975" y="0"/>
                </a:moveTo>
                <a:cubicBezTo>
                  <a:pt x="81026" y="0"/>
                  <a:pt x="0" y="81025"/>
                  <a:pt x="0" y="180975"/>
                </a:cubicBezTo>
                <a:cubicBezTo>
                  <a:pt x="0" y="280925"/>
                  <a:pt x="81026" y="361950"/>
                  <a:pt x="180975" y="361950"/>
                </a:cubicBezTo>
                <a:cubicBezTo>
                  <a:pt x="280925" y="361950"/>
                  <a:pt x="361950" y="280925"/>
                  <a:pt x="361950" y="180975"/>
                </a:cubicBezTo>
                <a:cubicBezTo>
                  <a:pt x="361950" y="81025"/>
                  <a:pt x="280925" y="0"/>
                  <a:pt x="180975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9F2FC1-6494-8078-E707-03F432D7C090}"/>
              </a:ext>
            </a:extLst>
          </p:cNvPr>
          <p:cNvSpPr txBox="1"/>
          <p:nvPr/>
        </p:nvSpPr>
        <p:spPr>
          <a:xfrm>
            <a:off x="15285519" y="3530030"/>
            <a:ext cx="1801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ExtraBold" panose="00000900000000000000" pitchFamily="2" charset="0"/>
                <a:cs typeface="Poppins ExtraBold" panose="00000900000000000000" pitchFamily="2" charset="0"/>
              </a:rPr>
              <a:t>Indonesia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8A695F1-4F50-215F-17F5-864667D07819}"/>
              </a:ext>
            </a:extLst>
          </p:cNvPr>
          <p:cNvSpPr txBox="1"/>
          <p:nvPr/>
        </p:nvSpPr>
        <p:spPr>
          <a:xfrm>
            <a:off x="15285519" y="3705087"/>
            <a:ext cx="18016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About country here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FAE8058-7E8D-E7E9-5DC8-351C3A19E058}"/>
              </a:ext>
            </a:extLst>
          </p:cNvPr>
          <p:cNvCxnSpPr>
            <a:cxnSpLocks/>
            <a:endCxn id="90" idx="4"/>
          </p:cNvCxnSpPr>
          <p:nvPr/>
        </p:nvCxnSpPr>
        <p:spPr>
          <a:xfrm>
            <a:off x="660400" y="874215"/>
            <a:ext cx="0" cy="26436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hlinkClick r:id="rId6" action="ppaction://hlinksldjump"/>
            <a:extLst>
              <a:ext uri="{FF2B5EF4-FFF2-40B4-BE49-F238E27FC236}">
                <a16:creationId xmlns:a16="http://schemas.microsoft.com/office/drawing/2014/main" id="{49D48CE7-7D8E-CCEF-02DA-8375B3FF4BDF}"/>
              </a:ext>
            </a:extLst>
          </p:cNvPr>
          <p:cNvSpPr/>
          <p:nvPr/>
        </p:nvSpPr>
        <p:spPr>
          <a:xfrm>
            <a:off x="474134" y="675249"/>
            <a:ext cx="372532" cy="372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>
            <a:hlinkClick r:id="rId7" action="ppaction://hlinksldjump"/>
            <a:extLst>
              <a:ext uri="{FF2B5EF4-FFF2-40B4-BE49-F238E27FC236}">
                <a16:creationId xmlns:a16="http://schemas.microsoft.com/office/drawing/2014/main" id="{819310AF-4F33-228C-AA10-86FA5C14EF07}"/>
              </a:ext>
            </a:extLst>
          </p:cNvPr>
          <p:cNvSpPr/>
          <p:nvPr/>
        </p:nvSpPr>
        <p:spPr>
          <a:xfrm>
            <a:off x="571500" y="2056358"/>
            <a:ext cx="177799" cy="1777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hlinkClick r:id="rId8" action="ppaction://hlinksldjump"/>
            <a:extLst>
              <a:ext uri="{FF2B5EF4-FFF2-40B4-BE49-F238E27FC236}">
                <a16:creationId xmlns:a16="http://schemas.microsoft.com/office/drawing/2014/main" id="{10D3A0AE-A99A-A861-BF8F-874C2D5D9C10}"/>
              </a:ext>
            </a:extLst>
          </p:cNvPr>
          <p:cNvSpPr/>
          <p:nvPr/>
        </p:nvSpPr>
        <p:spPr>
          <a:xfrm>
            <a:off x="571500" y="3340101"/>
            <a:ext cx="177799" cy="1777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E19CDB6-2DBC-FDB9-808B-3AA8006B8B7A}"/>
              </a:ext>
            </a:extLst>
          </p:cNvPr>
          <p:cNvSpPr txBox="1"/>
          <p:nvPr/>
        </p:nvSpPr>
        <p:spPr>
          <a:xfrm>
            <a:off x="1320799" y="1085602"/>
            <a:ext cx="3471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Munkássága</a:t>
            </a:r>
            <a:r>
              <a:rPr lang="en-US" sz="28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Bánk</a:t>
            </a:r>
            <a:r>
              <a:rPr lang="en-US" sz="28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bán</a:t>
            </a:r>
            <a:r>
              <a:rPr lang="en-US" sz="28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szerepében</a:t>
            </a:r>
            <a:r>
              <a:rPr lang="en-US" sz="28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: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2EEDFE7-E0F1-84E0-06D1-CFF92BAF6AC1}"/>
              </a:ext>
            </a:extLst>
          </p:cNvPr>
          <p:cNvSpPr txBox="1"/>
          <p:nvPr/>
        </p:nvSpPr>
        <p:spPr>
          <a:xfrm>
            <a:off x="1320799" y="2506267"/>
            <a:ext cx="3471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hu-HU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1947 Bánk bán Miskolc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1951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Bánk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bán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Nemzeti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Színház</a:t>
            </a:r>
            <a:endParaRPr lang="hu-HU" sz="1000" dirty="0">
              <a:solidFill>
                <a:schemeClr val="bg1">
                  <a:lumMod val="8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Tx/>
              <a:buChar char="-"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1955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Bánk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bán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Nemzeti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Színház</a:t>
            </a:r>
            <a:endParaRPr lang="hu-HU" sz="1000" dirty="0">
              <a:solidFill>
                <a:schemeClr val="bg1">
                  <a:lumMod val="8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Tx/>
              <a:buChar char="-"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1966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nyarán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volt a Gyulai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Várszínházban</a:t>
            </a:r>
            <a:endParaRPr lang="hu-HU" sz="1000" dirty="0">
              <a:solidFill>
                <a:schemeClr val="bg1">
                  <a:lumMod val="8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Tx/>
              <a:buChar char="-"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1970-ben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megint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Bessenyeire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osztották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Bánk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bánt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Nemzetiben</a:t>
            </a:r>
            <a:endParaRPr lang="hu-HU" sz="1000" dirty="0">
              <a:solidFill>
                <a:schemeClr val="bg1">
                  <a:lumMod val="8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Tx/>
              <a:buChar char="-"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1977-ben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vendégként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Bessenyei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Ferenc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játszotta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címszerepet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Thália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Színházban</a:t>
            </a:r>
            <a:endParaRPr lang="hu-HU" sz="1000" dirty="0">
              <a:solidFill>
                <a:schemeClr val="bg1">
                  <a:lumMod val="8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Tx/>
              <a:buChar char="-"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1978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nyarán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Szegedi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Szabadtéri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Játékokon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is</a:t>
            </a:r>
          </a:p>
        </p:txBody>
      </p:sp>
      <p:sp>
        <p:nvSpPr>
          <p:cNvPr id="2" name="TextBox 52">
            <a:extLst>
              <a:ext uri="{FF2B5EF4-FFF2-40B4-BE49-F238E27FC236}">
                <a16:creationId xmlns:a16="http://schemas.microsoft.com/office/drawing/2014/main" id="{B94C33AD-7FDB-F57F-F8F6-CCAC36B08874}"/>
              </a:ext>
            </a:extLst>
          </p:cNvPr>
          <p:cNvSpPr txBox="1"/>
          <p:nvPr/>
        </p:nvSpPr>
        <p:spPr>
          <a:xfrm>
            <a:off x="1307290" y="3998936"/>
            <a:ext cx="34718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budapesti Nemzeti Színházban 1951. június 1-én</a:t>
            </a:r>
          </a:p>
          <a:p>
            <a:r>
              <a:rPr lang="hu-HU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öltötte magára először Bánk jelmezét. Ezért az alakításáért – miként ez a jegyzőkönyvekből kiderült –</a:t>
            </a:r>
          </a:p>
          <a:p>
            <a:r>
              <a:rPr lang="hu-HU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Kodály Zoltán vezette Kossuth-díj jelölőbizottság albizottsága már 1952-ben Kossuth-díjra javasolta:</a:t>
            </a:r>
          </a:p>
          <a:p>
            <a:r>
              <a:rPr lang="hu-HU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az Albizottság „a Kossuth-díj ezüstkoszorús fokozatával való jutalmazásra javasolja a </a:t>
            </a:r>
            <a:r>
              <a:rPr lang="hu-HU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felsoroltakon</a:t>
            </a:r>
            <a:endParaRPr lang="hu-HU" sz="1000" dirty="0">
              <a:solidFill>
                <a:schemeClr val="bg1">
                  <a:lumMod val="8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hu-HU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kívül Bessenyei Ferencet Katona József Bánk bánjában nyújtott kiemelkedő alakításáért”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70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067068E5-43A1-E6CA-666D-0133334F8C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helye 3">
            <a:extLst>
              <a:ext uri="{FF2B5EF4-FFF2-40B4-BE49-F238E27FC236}">
                <a16:creationId xmlns:a16="http://schemas.microsoft.com/office/drawing/2014/main" id="{FBA5EFDF-2A18-7758-7BD0-5B39323BB9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" r="2227"/>
          <a:stretch/>
        </p:blipFill>
        <p:spPr/>
      </p:pic>
      <p:pic>
        <p:nvPicPr>
          <p:cNvPr id="7" name="Kép helye 6" descr="A képen Emberi arc, ruházat, ember, személy látható&#10;&#10;Automatikusan generált leírás">
            <a:extLst>
              <a:ext uri="{FF2B5EF4-FFF2-40B4-BE49-F238E27FC236}">
                <a16:creationId xmlns:a16="http://schemas.microsoft.com/office/drawing/2014/main" id="{06CAC092-E577-E733-C685-A1059F36439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6" b="12406"/>
          <a:stretch>
            <a:fillRect/>
          </a:stretch>
        </p:blipFill>
        <p:spPr/>
      </p:pic>
      <p:pic>
        <p:nvPicPr>
          <p:cNvPr id="10" name="Kép helye 9">
            <a:extLst>
              <a:ext uri="{FF2B5EF4-FFF2-40B4-BE49-F238E27FC236}">
                <a16:creationId xmlns:a16="http://schemas.microsoft.com/office/drawing/2014/main" id="{D275959D-A937-EAE5-37DD-6D1B510E687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r="4273"/>
          <a:stretch/>
        </p:blipFill>
        <p:spPr/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7CB08C2-9C3C-A101-960B-3BEA79A3E6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CBF65D-B82C-FA3E-1333-B5900C38D372}"/>
              </a:ext>
            </a:extLst>
          </p:cNvPr>
          <p:cNvSpPr txBox="1"/>
          <p:nvPr/>
        </p:nvSpPr>
        <p:spPr>
          <a:xfrm>
            <a:off x="15285519" y="3530030"/>
            <a:ext cx="1801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ExtraBold" panose="00000900000000000000" pitchFamily="2" charset="0"/>
                <a:cs typeface="Poppins ExtraBold" panose="00000900000000000000" pitchFamily="2" charset="0"/>
              </a:rPr>
              <a:t>Malaysia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52C955-DAFB-70DF-5ECD-0586B5379D8D}"/>
              </a:ext>
            </a:extLst>
          </p:cNvPr>
          <p:cNvSpPr txBox="1"/>
          <p:nvPr/>
        </p:nvSpPr>
        <p:spPr>
          <a:xfrm>
            <a:off x="15285519" y="3705087"/>
            <a:ext cx="18016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About country here</a:t>
            </a:r>
          </a:p>
        </p:txBody>
      </p:sp>
      <p:sp>
        <p:nvSpPr>
          <p:cNvPr id="35" name="Freeform: Shape 3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44FE1F-7948-84F7-7ACF-E4C89961427D}"/>
              </a:ext>
            </a:extLst>
          </p:cNvPr>
          <p:cNvSpPr/>
          <p:nvPr/>
        </p:nvSpPr>
        <p:spPr>
          <a:xfrm>
            <a:off x="6674691" y="4928595"/>
            <a:ext cx="361950" cy="361950"/>
          </a:xfrm>
          <a:custGeom>
            <a:avLst/>
            <a:gdLst>
              <a:gd name="connsiteX0" fmla="*/ 227210 w 361950"/>
              <a:gd name="connsiteY0" fmla="*/ 106170 h 361950"/>
              <a:gd name="connsiteX1" fmla="*/ 298648 w 361950"/>
              <a:gd name="connsiteY1" fmla="*/ 177608 h 361950"/>
              <a:gd name="connsiteX2" fmla="*/ 298648 w 361950"/>
              <a:gd name="connsiteY2" fmla="*/ 184342 h 361950"/>
              <a:gd name="connsiteX3" fmla="*/ 227210 w 361950"/>
              <a:gd name="connsiteY3" fmla="*/ 255779 h 361950"/>
              <a:gd name="connsiteX4" fmla="*/ 227093 w 361950"/>
              <a:gd name="connsiteY4" fmla="*/ 255897 h 361950"/>
              <a:gd name="connsiteX5" fmla="*/ 220359 w 361950"/>
              <a:gd name="connsiteY5" fmla="*/ 255779 h 361950"/>
              <a:gd name="connsiteX6" fmla="*/ 220476 w 361950"/>
              <a:gd name="connsiteY6" fmla="*/ 249045 h 361950"/>
              <a:gd name="connsiteX7" fmla="*/ 283703 w 361950"/>
              <a:gd name="connsiteY7" fmla="*/ 185818 h 361950"/>
              <a:gd name="connsiteX8" fmla="*/ 283717 w 361950"/>
              <a:gd name="connsiteY8" fmla="*/ 185785 h 361950"/>
              <a:gd name="connsiteX9" fmla="*/ 283670 w 361950"/>
              <a:gd name="connsiteY9" fmla="*/ 185737 h 361950"/>
              <a:gd name="connsiteX10" fmla="*/ 63504 w 361950"/>
              <a:gd name="connsiteY10" fmla="*/ 185737 h 361950"/>
              <a:gd name="connsiteX11" fmla="*/ 58741 w 361950"/>
              <a:gd name="connsiteY11" fmla="*/ 180975 h 361950"/>
              <a:gd name="connsiteX12" fmla="*/ 63504 w 361950"/>
              <a:gd name="connsiteY12" fmla="*/ 176212 h 361950"/>
              <a:gd name="connsiteX13" fmla="*/ 283670 w 361950"/>
              <a:gd name="connsiteY13" fmla="*/ 176212 h 361950"/>
              <a:gd name="connsiteX14" fmla="*/ 283703 w 361950"/>
              <a:gd name="connsiteY14" fmla="*/ 176131 h 361950"/>
              <a:gd name="connsiteX15" fmla="*/ 220476 w 361950"/>
              <a:gd name="connsiteY15" fmla="*/ 112904 h 361950"/>
              <a:gd name="connsiteX16" fmla="*/ 220476 w 361950"/>
              <a:gd name="connsiteY16" fmla="*/ 106287 h 361950"/>
              <a:gd name="connsiteX17" fmla="*/ 227210 w 361950"/>
              <a:gd name="connsiteY17" fmla="*/ 106170 h 361950"/>
              <a:gd name="connsiteX18" fmla="*/ 180975 w 361950"/>
              <a:gd name="connsiteY18" fmla="*/ 9525 h 361950"/>
              <a:gd name="connsiteX19" fmla="*/ 9525 w 361950"/>
              <a:gd name="connsiteY19" fmla="*/ 180975 h 361950"/>
              <a:gd name="connsiteX20" fmla="*/ 180975 w 361950"/>
              <a:gd name="connsiteY20" fmla="*/ 352425 h 361950"/>
              <a:gd name="connsiteX21" fmla="*/ 352425 w 361950"/>
              <a:gd name="connsiteY21" fmla="*/ 180975 h 361950"/>
              <a:gd name="connsiteX22" fmla="*/ 180975 w 361950"/>
              <a:gd name="connsiteY22" fmla="*/ 9525 h 361950"/>
              <a:gd name="connsiteX23" fmla="*/ 180975 w 361950"/>
              <a:gd name="connsiteY23" fmla="*/ 0 h 361950"/>
              <a:gd name="connsiteX24" fmla="*/ 361950 w 361950"/>
              <a:gd name="connsiteY24" fmla="*/ 180975 h 361950"/>
              <a:gd name="connsiteX25" fmla="*/ 180975 w 361950"/>
              <a:gd name="connsiteY25" fmla="*/ 361950 h 361950"/>
              <a:gd name="connsiteX26" fmla="*/ 0 w 361950"/>
              <a:gd name="connsiteY26" fmla="*/ 180975 h 361950"/>
              <a:gd name="connsiteX27" fmla="*/ 180975 w 361950"/>
              <a:gd name="connsiteY27" fmla="*/ 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61950" h="361950">
                <a:moveTo>
                  <a:pt x="227210" y="106170"/>
                </a:moveTo>
                <a:lnTo>
                  <a:pt x="298648" y="177608"/>
                </a:lnTo>
                <a:cubicBezTo>
                  <a:pt x="300507" y="179467"/>
                  <a:pt x="300507" y="182482"/>
                  <a:pt x="298648" y="184342"/>
                </a:cubicBezTo>
                <a:lnTo>
                  <a:pt x="227210" y="255779"/>
                </a:lnTo>
                <a:cubicBezTo>
                  <a:pt x="227172" y="255819"/>
                  <a:pt x="227133" y="255858"/>
                  <a:pt x="227093" y="255897"/>
                </a:cubicBezTo>
                <a:cubicBezTo>
                  <a:pt x="225202" y="257724"/>
                  <a:pt x="222186" y="257672"/>
                  <a:pt x="220359" y="255779"/>
                </a:cubicBezTo>
                <a:cubicBezTo>
                  <a:pt x="218532" y="253887"/>
                  <a:pt x="218584" y="250873"/>
                  <a:pt x="220476" y="249045"/>
                </a:cubicBezTo>
                <a:lnTo>
                  <a:pt x="283703" y="185818"/>
                </a:lnTo>
                <a:cubicBezTo>
                  <a:pt x="283712" y="185810"/>
                  <a:pt x="283717" y="185798"/>
                  <a:pt x="283717" y="185785"/>
                </a:cubicBezTo>
                <a:cubicBezTo>
                  <a:pt x="283717" y="185759"/>
                  <a:pt x="283696" y="185738"/>
                  <a:pt x="283670" y="185737"/>
                </a:cubicBezTo>
                <a:lnTo>
                  <a:pt x="63504" y="185737"/>
                </a:lnTo>
                <a:cubicBezTo>
                  <a:pt x="60873" y="185737"/>
                  <a:pt x="58741" y="183605"/>
                  <a:pt x="58741" y="180975"/>
                </a:cubicBezTo>
                <a:cubicBezTo>
                  <a:pt x="58741" y="178344"/>
                  <a:pt x="60873" y="176212"/>
                  <a:pt x="63504" y="176212"/>
                </a:cubicBezTo>
                <a:lnTo>
                  <a:pt x="283670" y="176212"/>
                </a:lnTo>
                <a:cubicBezTo>
                  <a:pt x="283732" y="176212"/>
                  <a:pt x="283746" y="176174"/>
                  <a:pt x="283703" y="176131"/>
                </a:cubicBezTo>
                <a:lnTo>
                  <a:pt x="220476" y="112904"/>
                </a:lnTo>
                <a:cubicBezTo>
                  <a:pt x="218694" y="111059"/>
                  <a:pt x="218694" y="108133"/>
                  <a:pt x="220476" y="106287"/>
                </a:cubicBezTo>
                <a:cubicBezTo>
                  <a:pt x="222304" y="104395"/>
                  <a:pt x="225318" y="104342"/>
                  <a:pt x="227210" y="106170"/>
                </a:cubicBezTo>
                <a:close/>
                <a:moveTo>
                  <a:pt x="180975" y="9525"/>
                </a:moveTo>
                <a:cubicBezTo>
                  <a:pt x="86327" y="9624"/>
                  <a:pt x="9624" y="86327"/>
                  <a:pt x="9525" y="180975"/>
                </a:cubicBezTo>
                <a:cubicBezTo>
                  <a:pt x="9525" y="275664"/>
                  <a:pt x="86286" y="352425"/>
                  <a:pt x="180975" y="352425"/>
                </a:cubicBezTo>
                <a:cubicBezTo>
                  <a:pt x="275664" y="352425"/>
                  <a:pt x="352425" y="275664"/>
                  <a:pt x="352425" y="180975"/>
                </a:cubicBezTo>
                <a:cubicBezTo>
                  <a:pt x="352425" y="86285"/>
                  <a:pt x="275664" y="9525"/>
                  <a:pt x="180975" y="9525"/>
                </a:cubicBezTo>
                <a:close/>
                <a:moveTo>
                  <a:pt x="180975" y="0"/>
                </a:moveTo>
                <a:cubicBezTo>
                  <a:pt x="280925" y="0"/>
                  <a:pt x="361950" y="81025"/>
                  <a:pt x="361950" y="180975"/>
                </a:cubicBezTo>
                <a:cubicBezTo>
                  <a:pt x="361950" y="280925"/>
                  <a:pt x="280925" y="361950"/>
                  <a:pt x="180975" y="361950"/>
                </a:cubicBezTo>
                <a:cubicBezTo>
                  <a:pt x="81026" y="361950"/>
                  <a:pt x="0" y="280925"/>
                  <a:pt x="0" y="180975"/>
                </a:cubicBezTo>
                <a:cubicBezTo>
                  <a:pt x="0" y="81025"/>
                  <a:pt x="81026" y="0"/>
                  <a:pt x="180975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B6A1498-48A4-432D-2389-64F61F895575}"/>
              </a:ext>
            </a:extLst>
          </p:cNvPr>
          <p:cNvSpPr/>
          <p:nvPr/>
        </p:nvSpPr>
        <p:spPr>
          <a:xfrm flipH="1">
            <a:off x="6042024" y="4928595"/>
            <a:ext cx="361950" cy="361950"/>
          </a:xfrm>
          <a:custGeom>
            <a:avLst/>
            <a:gdLst>
              <a:gd name="connsiteX0" fmla="*/ 227209 w 361950"/>
              <a:gd name="connsiteY0" fmla="*/ 106170 h 361950"/>
              <a:gd name="connsiteX1" fmla="*/ 220475 w 361950"/>
              <a:gd name="connsiteY1" fmla="*/ 106287 h 361950"/>
              <a:gd name="connsiteX2" fmla="*/ 220475 w 361950"/>
              <a:gd name="connsiteY2" fmla="*/ 112904 h 361950"/>
              <a:gd name="connsiteX3" fmla="*/ 283702 w 361950"/>
              <a:gd name="connsiteY3" fmla="*/ 176131 h 361950"/>
              <a:gd name="connsiteX4" fmla="*/ 283669 w 361950"/>
              <a:gd name="connsiteY4" fmla="*/ 176212 h 361950"/>
              <a:gd name="connsiteX5" fmla="*/ 63503 w 361950"/>
              <a:gd name="connsiteY5" fmla="*/ 176212 h 361950"/>
              <a:gd name="connsiteX6" fmla="*/ 58740 w 361950"/>
              <a:gd name="connsiteY6" fmla="*/ 180975 h 361950"/>
              <a:gd name="connsiteX7" fmla="*/ 63503 w 361950"/>
              <a:gd name="connsiteY7" fmla="*/ 185737 h 361950"/>
              <a:gd name="connsiteX8" fmla="*/ 283669 w 361950"/>
              <a:gd name="connsiteY8" fmla="*/ 185737 h 361950"/>
              <a:gd name="connsiteX9" fmla="*/ 283716 w 361950"/>
              <a:gd name="connsiteY9" fmla="*/ 185785 h 361950"/>
              <a:gd name="connsiteX10" fmla="*/ 283702 w 361950"/>
              <a:gd name="connsiteY10" fmla="*/ 185818 h 361950"/>
              <a:gd name="connsiteX11" fmla="*/ 220475 w 361950"/>
              <a:gd name="connsiteY11" fmla="*/ 249045 h 361950"/>
              <a:gd name="connsiteX12" fmla="*/ 220358 w 361950"/>
              <a:gd name="connsiteY12" fmla="*/ 255779 h 361950"/>
              <a:gd name="connsiteX13" fmla="*/ 227092 w 361950"/>
              <a:gd name="connsiteY13" fmla="*/ 255897 h 361950"/>
              <a:gd name="connsiteX14" fmla="*/ 227209 w 361950"/>
              <a:gd name="connsiteY14" fmla="*/ 255779 h 361950"/>
              <a:gd name="connsiteX15" fmla="*/ 298647 w 361950"/>
              <a:gd name="connsiteY15" fmla="*/ 184342 h 361950"/>
              <a:gd name="connsiteX16" fmla="*/ 298647 w 361950"/>
              <a:gd name="connsiteY16" fmla="*/ 177608 h 361950"/>
              <a:gd name="connsiteX17" fmla="*/ 180975 w 361950"/>
              <a:gd name="connsiteY17" fmla="*/ 9525 h 361950"/>
              <a:gd name="connsiteX18" fmla="*/ 352425 w 361950"/>
              <a:gd name="connsiteY18" fmla="*/ 180975 h 361950"/>
              <a:gd name="connsiteX19" fmla="*/ 180975 w 361950"/>
              <a:gd name="connsiteY19" fmla="*/ 352425 h 361950"/>
              <a:gd name="connsiteX20" fmla="*/ 9525 w 361950"/>
              <a:gd name="connsiteY20" fmla="*/ 180975 h 361950"/>
              <a:gd name="connsiteX21" fmla="*/ 180975 w 361950"/>
              <a:gd name="connsiteY21" fmla="*/ 9525 h 361950"/>
              <a:gd name="connsiteX22" fmla="*/ 180975 w 361950"/>
              <a:gd name="connsiteY22" fmla="*/ 0 h 361950"/>
              <a:gd name="connsiteX23" fmla="*/ 0 w 361950"/>
              <a:gd name="connsiteY23" fmla="*/ 180975 h 361950"/>
              <a:gd name="connsiteX24" fmla="*/ 180975 w 361950"/>
              <a:gd name="connsiteY24" fmla="*/ 361950 h 361950"/>
              <a:gd name="connsiteX25" fmla="*/ 361950 w 361950"/>
              <a:gd name="connsiteY25" fmla="*/ 180975 h 361950"/>
              <a:gd name="connsiteX26" fmla="*/ 180975 w 361950"/>
              <a:gd name="connsiteY26" fmla="*/ 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950" h="361950">
                <a:moveTo>
                  <a:pt x="227209" y="106170"/>
                </a:moveTo>
                <a:cubicBezTo>
                  <a:pt x="225317" y="104342"/>
                  <a:pt x="222303" y="104395"/>
                  <a:pt x="220475" y="106287"/>
                </a:cubicBezTo>
                <a:cubicBezTo>
                  <a:pt x="218693" y="108133"/>
                  <a:pt x="218693" y="111059"/>
                  <a:pt x="220475" y="112904"/>
                </a:cubicBezTo>
                <a:lnTo>
                  <a:pt x="283702" y="176131"/>
                </a:lnTo>
                <a:cubicBezTo>
                  <a:pt x="283745" y="176174"/>
                  <a:pt x="283731" y="176212"/>
                  <a:pt x="283669" y="176212"/>
                </a:cubicBezTo>
                <a:lnTo>
                  <a:pt x="63503" y="176212"/>
                </a:lnTo>
                <a:cubicBezTo>
                  <a:pt x="60872" y="176212"/>
                  <a:pt x="58740" y="178344"/>
                  <a:pt x="58740" y="180975"/>
                </a:cubicBezTo>
                <a:cubicBezTo>
                  <a:pt x="58740" y="183605"/>
                  <a:pt x="60872" y="185737"/>
                  <a:pt x="63503" y="185737"/>
                </a:cubicBezTo>
                <a:lnTo>
                  <a:pt x="283669" y="185737"/>
                </a:lnTo>
                <a:cubicBezTo>
                  <a:pt x="283695" y="185738"/>
                  <a:pt x="283716" y="185759"/>
                  <a:pt x="283716" y="185785"/>
                </a:cubicBezTo>
                <a:cubicBezTo>
                  <a:pt x="283716" y="185798"/>
                  <a:pt x="283711" y="185810"/>
                  <a:pt x="283702" y="185818"/>
                </a:cubicBezTo>
                <a:lnTo>
                  <a:pt x="220475" y="249045"/>
                </a:lnTo>
                <a:cubicBezTo>
                  <a:pt x="218583" y="250873"/>
                  <a:pt x="218531" y="253887"/>
                  <a:pt x="220358" y="255779"/>
                </a:cubicBezTo>
                <a:cubicBezTo>
                  <a:pt x="222185" y="257672"/>
                  <a:pt x="225201" y="257724"/>
                  <a:pt x="227092" y="255897"/>
                </a:cubicBezTo>
                <a:cubicBezTo>
                  <a:pt x="227132" y="255858"/>
                  <a:pt x="227171" y="255819"/>
                  <a:pt x="227209" y="255779"/>
                </a:cubicBezTo>
                <a:lnTo>
                  <a:pt x="298647" y="184342"/>
                </a:lnTo>
                <a:cubicBezTo>
                  <a:pt x="300506" y="182482"/>
                  <a:pt x="300506" y="179467"/>
                  <a:pt x="298647" y="177608"/>
                </a:cubicBezTo>
                <a:close/>
                <a:moveTo>
                  <a:pt x="180975" y="9525"/>
                </a:moveTo>
                <a:cubicBezTo>
                  <a:pt x="275664" y="9525"/>
                  <a:pt x="352425" y="86285"/>
                  <a:pt x="352425" y="180975"/>
                </a:cubicBezTo>
                <a:cubicBezTo>
                  <a:pt x="352425" y="275664"/>
                  <a:pt x="275664" y="352425"/>
                  <a:pt x="180975" y="352425"/>
                </a:cubicBezTo>
                <a:cubicBezTo>
                  <a:pt x="86286" y="352425"/>
                  <a:pt x="9525" y="275664"/>
                  <a:pt x="9525" y="180975"/>
                </a:cubicBezTo>
                <a:cubicBezTo>
                  <a:pt x="9624" y="86327"/>
                  <a:pt x="86327" y="9624"/>
                  <a:pt x="180975" y="9525"/>
                </a:cubicBezTo>
                <a:close/>
                <a:moveTo>
                  <a:pt x="180975" y="0"/>
                </a:moveTo>
                <a:cubicBezTo>
                  <a:pt x="81026" y="0"/>
                  <a:pt x="0" y="81025"/>
                  <a:pt x="0" y="180975"/>
                </a:cubicBezTo>
                <a:cubicBezTo>
                  <a:pt x="0" y="280925"/>
                  <a:pt x="81026" y="361950"/>
                  <a:pt x="180975" y="361950"/>
                </a:cubicBezTo>
                <a:cubicBezTo>
                  <a:pt x="280925" y="361950"/>
                  <a:pt x="361950" y="280925"/>
                  <a:pt x="361950" y="180975"/>
                </a:cubicBezTo>
                <a:cubicBezTo>
                  <a:pt x="361950" y="81025"/>
                  <a:pt x="280925" y="0"/>
                  <a:pt x="180975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C20F20E-0A36-1CAB-CC8F-A4DB2005D5B4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660400" y="874215"/>
            <a:ext cx="0" cy="24658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hlinkClick r:id="rId6" action="ppaction://hlinksldjump"/>
            <a:extLst>
              <a:ext uri="{FF2B5EF4-FFF2-40B4-BE49-F238E27FC236}">
                <a16:creationId xmlns:a16="http://schemas.microsoft.com/office/drawing/2014/main" id="{F47A4194-7F53-659E-6C07-254B89E007C6}"/>
              </a:ext>
            </a:extLst>
          </p:cNvPr>
          <p:cNvSpPr/>
          <p:nvPr/>
        </p:nvSpPr>
        <p:spPr>
          <a:xfrm>
            <a:off x="571500" y="772615"/>
            <a:ext cx="177799" cy="1777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hlinkClick r:id="rId7" action="ppaction://hlinksldjump"/>
            <a:extLst>
              <a:ext uri="{FF2B5EF4-FFF2-40B4-BE49-F238E27FC236}">
                <a16:creationId xmlns:a16="http://schemas.microsoft.com/office/drawing/2014/main" id="{2A2B648B-B52B-4731-9A06-315E43E85CD2}"/>
              </a:ext>
            </a:extLst>
          </p:cNvPr>
          <p:cNvSpPr/>
          <p:nvPr/>
        </p:nvSpPr>
        <p:spPr>
          <a:xfrm>
            <a:off x="499534" y="1984392"/>
            <a:ext cx="321732" cy="3217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hlinkClick r:id="rId8" action="ppaction://hlinksldjump"/>
            <a:extLst>
              <a:ext uri="{FF2B5EF4-FFF2-40B4-BE49-F238E27FC236}">
                <a16:creationId xmlns:a16="http://schemas.microsoft.com/office/drawing/2014/main" id="{2DD045EE-433F-3ACA-0F12-999185A033FD}"/>
              </a:ext>
            </a:extLst>
          </p:cNvPr>
          <p:cNvSpPr/>
          <p:nvPr/>
        </p:nvSpPr>
        <p:spPr>
          <a:xfrm>
            <a:off x="571500" y="3340101"/>
            <a:ext cx="177799" cy="1777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52">
            <a:extLst>
              <a:ext uri="{FF2B5EF4-FFF2-40B4-BE49-F238E27FC236}">
                <a16:creationId xmlns:a16="http://schemas.microsoft.com/office/drawing/2014/main" id="{22B9ABA3-903D-A7C2-A237-B0A9ACB1F097}"/>
              </a:ext>
            </a:extLst>
          </p:cNvPr>
          <p:cNvSpPr txBox="1"/>
          <p:nvPr/>
        </p:nvSpPr>
        <p:spPr>
          <a:xfrm>
            <a:off x="1223548" y="1846988"/>
            <a:ext cx="34718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Kiemelkedő alakításait nehéz lenne felsorolni, a magyar drámairodalom szinte valamennyi hősét</a:t>
            </a:r>
          </a:p>
          <a:p>
            <a:r>
              <a:rPr lang="hu-HU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eljátszotta: volt Ádám (</a:t>
            </a:r>
            <a:r>
              <a:rPr lang="hu-HU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Madách</a:t>
            </a:r>
            <a:r>
              <a:rPr lang="hu-HU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Az ember tragédiája), Bánk bán (Katona József), Kossuth (Illyés:</a:t>
            </a:r>
          </a:p>
          <a:p>
            <a:r>
              <a:rPr lang="hu-HU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Fáklyaláng), </a:t>
            </a:r>
            <a:r>
              <a:rPr lang="hu-HU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Görgei</a:t>
            </a:r>
            <a:r>
              <a:rPr lang="hu-HU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(Németh László: Az áruló). Robusztus termete, zengő orgánuma, elegáns,</a:t>
            </a:r>
          </a:p>
          <a:p>
            <a:r>
              <a:rPr lang="hu-HU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szuggesztív egyénisége, intellektuális ereje, elementáris </a:t>
            </a:r>
            <a:r>
              <a:rPr lang="hu-HU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erejű</a:t>
            </a:r>
            <a:r>
              <a:rPr lang="hu-HU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szerepformálása a hős karakterek</a:t>
            </a:r>
          </a:p>
          <a:p>
            <a:r>
              <a:rPr lang="hu-HU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megjelenítésére predesztinálta.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2">
            <a:extLst>
              <a:ext uri="{FF2B5EF4-FFF2-40B4-BE49-F238E27FC236}">
                <a16:creationId xmlns:a16="http://schemas.microsoft.com/office/drawing/2014/main" id="{38E6D2F1-F7A3-8F1B-50CB-AE3965196C36}"/>
              </a:ext>
            </a:extLst>
          </p:cNvPr>
          <p:cNvSpPr txBox="1"/>
          <p:nvPr/>
        </p:nvSpPr>
        <p:spPr>
          <a:xfrm>
            <a:off x="1218392" y="3660835"/>
            <a:ext cx="34718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Bessenyei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játéka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azért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magával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ragadó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mert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pontosan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kidolgozta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ugyan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részleteket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de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végül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is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egy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lendületből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építi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fel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alakítását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Bessenyei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Bánkjában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együtt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van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az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elsősorban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érzelmekre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épülő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bánki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lelki-alkat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és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az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ezzel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perelő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gondolati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megfontoltság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9683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6E1D96D7-6872-3F21-A1CC-CCDB913CD7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helye 3" descr="A képen Emberi arc, ruházat, ember, személy látható&#10;&#10;Automatikusan generált leírás">
            <a:extLst>
              <a:ext uri="{FF2B5EF4-FFF2-40B4-BE49-F238E27FC236}">
                <a16:creationId xmlns:a16="http://schemas.microsoft.com/office/drawing/2014/main" id="{C7AB27A2-8E57-F267-624C-3C6594171A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" b="3789"/>
          <a:stretch>
            <a:fillRect/>
          </a:stretch>
        </p:blipFill>
        <p:spPr/>
      </p:pic>
      <p:pic>
        <p:nvPicPr>
          <p:cNvPr id="7" name="Kép helye 6">
            <a:extLst>
              <a:ext uri="{FF2B5EF4-FFF2-40B4-BE49-F238E27FC236}">
                <a16:creationId xmlns:a16="http://schemas.microsoft.com/office/drawing/2014/main" id="{CC104EDA-3F94-95CE-F26B-A9E7803B7AE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r="4273"/>
          <a:stretch/>
        </p:blipFill>
        <p:spPr/>
      </p:pic>
      <p:pic>
        <p:nvPicPr>
          <p:cNvPr id="11" name="Kép helye 10" descr="A képen személy, ruházat, Emberi arc, kültéri látható&#10;&#10;Automatikusan generált leírás">
            <a:extLst>
              <a:ext uri="{FF2B5EF4-FFF2-40B4-BE49-F238E27FC236}">
                <a16:creationId xmlns:a16="http://schemas.microsoft.com/office/drawing/2014/main" id="{2EF574ED-5ECD-1DDD-DA9F-B9665E5AC82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4" b="7454"/>
          <a:stretch>
            <a:fillRect/>
          </a:stretch>
        </p:blipFill>
        <p:spPr/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7D7AC31-4D07-9B4E-B693-AEDC1C0B89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B5A130-A5BA-01F4-E641-B4699A764D06}"/>
              </a:ext>
            </a:extLst>
          </p:cNvPr>
          <p:cNvSpPr txBox="1"/>
          <p:nvPr/>
        </p:nvSpPr>
        <p:spPr>
          <a:xfrm>
            <a:off x="15285519" y="3530030"/>
            <a:ext cx="1801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ExtraBold" panose="00000900000000000000" pitchFamily="2" charset="0"/>
                <a:cs typeface="Poppins ExtraBold" panose="00000900000000000000" pitchFamily="2" charset="0"/>
              </a:rPr>
              <a:t>Dubai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BA31EC-2118-DE8A-DCC2-27E68ABC3A14}"/>
              </a:ext>
            </a:extLst>
          </p:cNvPr>
          <p:cNvSpPr txBox="1"/>
          <p:nvPr/>
        </p:nvSpPr>
        <p:spPr>
          <a:xfrm>
            <a:off x="15285519" y="3705087"/>
            <a:ext cx="18016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About country here</a:t>
            </a:r>
          </a:p>
        </p:txBody>
      </p:sp>
      <p:sp>
        <p:nvSpPr>
          <p:cNvPr id="40" name="Freeform: Shape 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B9828E0-FECC-8AEB-BA64-A37C88B826E9}"/>
              </a:ext>
            </a:extLst>
          </p:cNvPr>
          <p:cNvSpPr/>
          <p:nvPr/>
        </p:nvSpPr>
        <p:spPr>
          <a:xfrm>
            <a:off x="6674691" y="4928595"/>
            <a:ext cx="361950" cy="361950"/>
          </a:xfrm>
          <a:custGeom>
            <a:avLst/>
            <a:gdLst>
              <a:gd name="connsiteX0" fmla="*/ 227210 w 361950"/>
              <a:gd name="connsiteY0" fmla="*/ 106170 h 361950"/>
              <a:gd name="connsiteX1" fmla="*/ 298648 w 361950"/>
              <a:gd name="connsiteY1" fmla="*/ 177608 h 361950"/>
              <a:gd name="connsiteX2" fmla="*/ 298648 w 361950"/>
              <a:gd name="connsiteY2" fmla="*/ 184342 h 361950"/>
              <a:gd name="connsiteX3" fmla="*/ 227210 w 361950"/>
              <a:gd name="connsiteY3" fmla="*/ 255779 h 361950"/>
              <a:gd name="connsiteX4" fmla="*/ 227093 w 361950"/>
              <a:gd name="connsiteY4" fmla="*/ 255897 h 361950"/>
              <a:gd name="connsiteX5" fmla="*/ 220359 w 361950"/>
              <a:gd name="connsiteY5" fmla="*/ 255779 h 361950"/>
              <a:gd name="connsiteX6" fmla="*/ 220476 w 361950"/>
              <a:gd name="connsiteY6" fmla="*/ 249045 h 361950"/>
              <a:gd name="connsiteX7" fmla="*/ 283703 w 361950"/>
              <a:gd name="connsiteY7" fmla="*/ 185818 h 361950"/>
              <a:gd name="connsiteX8" fmla="*/ 283717 w 361950"/>
              <a:gd name="connsiteY8" fmla="*/ 185785 h 361950"/>
              <a:gd name="connsiteX9" fmla="*/ 283670 w 361950"/>
              <a:gd name="connsiteY9" fmla="*/ 185737 h 361950"/>
              <a:gd name="connsiteX10" fmla="*/ 63504 w 361950"/>
              <a:gd name="connsiteY10" fmla="*/ 185737 h 361950"/>
              <a:gd name="connsiteX11" fmla="*/ 58741 w 361950"/>
              <a:gd name="connsiteY11" fmla="*/ 180975 h 361950"/>
              <a:gd name="connsiteX12" fmla="*/ 63504 w 361950"/>
              <a:gd name="connsiteY12" fmla="*/ 176212 h 361950"/>
              <a:gd name="connsiteX13" fmla="*/ 283670 w 361950"/>
              <a:gd name="connsiteY13" fmla="*/ 176212 h 361950"/>
              <a:gd name="connsiteX14" fmla="*/ 283703 w 361950"/>
              <a:gd name="connsiteY14" fmla="*/ 176131 h 361950"/>
              <a:gd name="connsiteX15" fmla="*/ 220476 w 361950"/>
              <a:gd name="connsiteY15" fmla="*/ 112904 h 361950"/>
              <a:gd name="connsiteX16" fmla="*/ 220476 w 361950"/>
              <a:gd name="connsiteY16" fmla="*/ 106287 h 361950"/>
              <a:gd name="connsiteX17" fmla="*/ 227210 w 361950"/>
              <a:gd name="connsiteY17" fmla="*/ 106170 h 361950"/>
              <a:gd name="connsiteX18" fmla="*/ 180975 w 361950"/>
              <a:gd name="connsiteY18" fmla="*/ 9525 h 361950"/>
              <a:gd name="connsiteX19" fmla="*/ 9525 w 361950"/>
              <a:gd name="connsiteY19" fmla="*/ 180975 h 361950"/>
              <a:gd name="connsiteX20" fmla="*/ 180975 w 361950"/>
              <a:gd name="connsiteY20" fmla="*/ 352425 h 361950"/>
              <a:gd name="connsiteX21" fmla="*/ 352425 w 361950"/>
              <a:gd name="connsiteY21" fmla="*/ 180975 h 361950"/>
              <a:gd name="connsiteX22" fmla="*/ 180975 w 361950"/>
              <a:gd name="connsiteY22" fmla="*/ 9525 h 361950"/>
              <a:gd name="connsiteX23" fmla="*/ 180975 w 361950"/>
              <a:gd name="connsiteY23" fmla="*/ 0 h 361950"/>
              <a:gd name="connsiteX24" fmla="*/ 361950 w 361950"/>
              <a:gd name="connsiteY24" fmla="*/ 180975 h 361950"/>
              <a:gd name="connsiteX25" fmla="*/ 180975 w 361950"/>
              <a:gd name="connsiteY25" fmla="*/ 361950 h 361950"/>
              <a:gd name="connsiteX26" fmla="*/ 0 w 361950"/>
              <a:gd name="connsiteY26" fmla="*/ 180975 h 361950"/>
              <a:gd name="connsiteX27" fmla="*/ 180975 w 361950"/>
              <a:gd name="connsiteY27" fmla="*/ 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61950" h="361950">
                <a:moveTo>
                  <a:pt x="227210" y="106170"/>
                </a:moveTo>
                <a:lnTo>
                  <a:pt x="298648" y="177608"/>
                </a:lnTo>
                <a:cubicBezTo>
                  <a:pt x="300507" y="179467"/>
                  <a:pt x="300507" y="182482"/>
                  <a:pt x="298648" y="184342"/>
                </a:cubicBezTo>
                <a:lnTo>
                  <a:pt x="227210" y="255779"/>
                </a:lnTo>
                <a:cubicBezTo>
                  <a:pt x="227172" y="255819"/>
                  <a:pt x="227133" y="255858"/>
                  <a:pt x="227093" y="255897"/>
                </a:cubicBezTo>
                <a:cubicBezTo>
                  <a:pt x="225202" y="257724"/>
                  <a:pt x="222186" y="257672"/>
                  <a:pt x="220359" y="255779"/>
                </a:cubicBezTo>
                <a:cubicBezTo>
                  <a:pt x="218532" y="253887"/>
                  <a:pt x="218584" y="250873"/>
                  <a:pt x="220476" y="249045"/>
                </a:cubicBezTo>
                <a:lnTo>
                  <a:pt x="283703" y="185818"/>
                </a:lnTo>
                <a:cubicBezTo>
                  <a:pt x="283712" y="185810"/>
                  <a:pt x="283717" y="185798"/>
                  <a:pt x="283717" y="185785"/>
                </a:cubicBezTo>
                <a:cubicBezTo>
                  <a:pt x="283717" y="185759"/>
                  <a:pt x="283696" y="185738"/>
                  <a:pt x="283670" y="185737"/>
                </a:cubicBezTo>
                <a:lnTo>
                  <a:pt x="63504" y="185737"/>
                </a:lnTo>
                <a:cubicBezTo>
                  <a:pt x="60873" y="185737"/>
                  <a:pt x="58741" y="183605"/>
                  <a:pt x="58741" y="180975"/>
                </a:cubicBezTo>
                <a:cubicBezTo>
                  <a:pt x="58741" y="178344"/>
                  <a:pt x="60873" y="176212"/>
                  <a:pt x="63504" y="176212"/>
                </a:cubicBezTo>
                <a:lnTo>
                  <a:pt x="283670" y="176212"/>
                </a:lnTo>
                <a:cubicBezTo>
                  <a:pt x="283732" y="176212"/>
                  <a:pt x="283746" y="176174"/>
                  <a:pt x="283703" y="176131"/>
                </a:cubicBezTo>
                <a:lnTo>
                  <a:pt x="220476" y="112904"/>
                </a:lnTo>
                <a:cubicBezTo>
                  <a:pt x="218694" y="111059"/>
                  <a:pt x="218694" y="108133"/>
                  <a:pt x="220476" y="106287"/>
                </a:cubicBezTo>
                <a:cubicBezTo>
                  <a:pt x="222304" y="104395"/>
                  <a:pt x="225318" y="104342"/>
                  <a:pt x="227210" y="106170"/>
                </a:cubicBezTo>
                <a:close/>
                <a:moveTo>
                  <a:pt x="180975" y="9525"/>
                </a:moveTo>
                <a:cubicBezTo>
                  <a:pt x="86327" y="9624"/>
                  <a:pt x="9624" y="86327"/>
                  <a:pt x="9525" y="180975"/>
                </a:cubicBezTo>
                <a:cubicBezTo>
                  <a:pt x="9525" y="275664"/>
                  <a:pt x="86286" y="352425"/>
                  <a:pt x="180975" y="352425"/>
                </a:cubicBezTo>
                <a:cubicBezTo>
                  <a:pt x="275664" y="352425"/>
                  <a:pt x="352425" y="275664"/>
                  <a:pt x="352425" y="180975"/>
                </a:cubicBezTo>
                <a:cubicBezTo>
                  <a:pt x="352425" y="86285"/>
                  <a:pt x="275664" y="9525"/>
                  <a:pt x="180975" y="9525"/>
                </a:cubicBezTo>
                <a:close/>
                <a:moveTo>
                  <a:pt x="180975" y="0"/>
                </a:moveTo>
                <a:cubicBezTo>
                  <a:pt x="280925" y="0"/>
                  <a:pt x="361950" y="81025"/>
                  <a:pt x="361950" y="180975"/>
                </a:cubicBezTo>
                <a:cubicBezTo>
                  <a:pt x="361950" y="280925"/>
                  <a:pt x="280925" y="361950"/>
                  <a:pt x="180975" y="361950"/>
                </a:cubicBezTo>
                <a:cubicBezTo>
                  <a:pt x="81026" y="361950"/>
                  <a:pt x="0" y="280925"/>
                  <a:pt x="0" y="180975"/>
                </a:cubicBezTo>
                <a:cubicBezTo>
                  <a:pt x="0" y="81025"/>
                  <a:pt x="81026" y="0"/>
                  <a:pt x="180975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B2F59E6-7BF2-2D6E-A761-C46E73A05822}"/>
              </a:ext>
            </a:extLst>
          </p:cNvPr>
          <p:cNvSpPr/>
          <p:nvPr/>
        </p:nvSpPr>
        <p:spPr>
          <a:xfrm flipH="1">
            <a:off x="6042024" y="4928595"/>
            <a:ext cx="361950" cy="361950"/>
          </a:xfrm>
          <a:custGeom>
            <a:avLst/>
            <a:gdLst>
              <a:gd name="connsiteX0" fmla="*/ 227209 w 361950"/>
              <a:gd name="connsiteY0" fmla="*/ 106170 h 361950"/>
              <a:gd name="connsiteX1" fmla="*/ 220475 w 361950"/>
              <a:gd name="connsiteY1" fmla="*/ 106287 h 361950"/>
              <a:gd name="connsiteX2" fmla="*/ 220475 w 361950"/>
              <a:gd name="connsiteY2" fmla="*/ 112904 h 361950"/>
              <a:gd name="connsiteX3" fmla="*/ 283702 w 361950"/>
              <a:gd name="connsiteY3" fmla="*/ 176131 h 361950"/>
              <a:gd name="connsiteX4" fmla="*/ 283669 w 361950"/>
              <a:gd name="connsiteY4" fmla="*/ 176212 h 361950"/>
              <a:gd name="connsiteX5" fmla="*/ 63503 w 361950"/>
              <a:gd name="connsiteY5" fmla="*/ 176212 h 361950"/>
              <a:gd name="connsiteX6" fmla="*/ 58740 w 361950"/>
              <a:gd name="connsiteY6" fmla="*/ 180975 h 361950"/>
              <a:gd name="connsiteX7" fmla="*/ 63503 w 361950"/>
              <a:gd name="connsiteY7" fmla="*/ 185737 h 361950"/>
              <a:gd name="connsiteX8" fmla="*/ 283669 w 361950"/>
              <a:gd name="connsiteY8" fmla="*/ 185737 h 361950"/>
              <a:gd name="connsiteX9" fmla="*/ 283716 w 361950"/>
              <a:gd name="connsiteY9" fmla="*/ 185785 h 361950"/>
              <a:gd name="connsiteX10" fmla="*/ 283702 w 361950"/>
              <a:gd name="connsiteY10" fmla="*/ 185818 h 361950"/>
              <a:gd name="connsiteX11" fmla="*/ 220475 w 361950"/>
              <a:gd name="connsiteY11" fmla="*/ 249045 h 361950"/>
              <a:gd name="connsiteX12" fmla="*/ 220358 w 361950"/>
              <a:gd name="connsiteY12" fmla="*/ 255779 h 361950"/>
              <a:gd name="connsiteX13" fmla="*/ 227092 w 361950"/>
              <a:gd name="connsiteY13" fmla="*/ 255897 h 361950"/>
              <a:gd name="connsiteX14" fmla="*/ 227209 w 361950"/>
              <a:gd name="connsiteY14" fmla="*/ 255779 h 361950"/>
              <a:gd name="connsiteX15" fmla="*/ 298647 w 361950"/>
              <a:gd name="connsiteY15" fmla="*/ 184342 h 361950"/>
              <a:gd name="connsiteX16" fmla="*/ 298647 w 361950"/>
              <a:gd name="connsiteY16" fmla="*/ 177608 h 361950"/>
              <a:gd name="connsiteX17" fmla="*/ 180975 w 361950"/>
              <a:gd name="connsiteY17" fmla="*/ 9525 h 361950"/>
              <a:gd name="connsiteX18" fmla="*/ 352425 w 361950"/>
              <a:gd name="connsiteY18" fmla="*/ 180975 h 361950"/>
              <a:gd name="connsiteX19" fmla="*/ 180975 w 361950"/>
              <a:gd name="connsiteY19" fmla="*/ 352425 h 361950"/>
              <a:gd name="connsiteX20" fmla="*/ 9525 w 361950"/>
              <a:gd name="connsiteY20" fmla="*/ 180975 h 361950"/>
              <a:gd name="connsiteX21" fmla="*/ 180975 w 361950"/>
              <a:gd name="connsiteY21" fmla="*/ 9525 h 361950"/>
              <a:gd name="connsiteX22" fmla="*/ 180975 w 361950"/>
              <a:gd name="connsiteY22" fmla="*/ 0 h 361950"/>
              <a:gd name="connsiteX23" fmla="*/ 0 w 361950"/>
              <a:gd name="connsiteY23" fmla="*/ 180975 h 361950"/>
              <a:gd name="connsiteX24" fmla="*/ 180975 w 361950"/>
              <a:gd name="connsiteY24" fmla="*/ 361950 h 361950"/>
              <a:gd name="connsiteX25" fmla="*/ 361950 w 361950"/>
              <a:gd name="connsiteY25" fmla="*/ 180975 h 361950"/>
              <a:gd name="connsiteX26" fmla="*/ 180975 w 361950"/>
              <a:gd name="connsiteY26" fmla="*/ 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950" h="361950">
                <a:moveTo>
                  <a:pt x="227209" y="106170"/>
                </a:moveTo>
                <a:cubicBezTo>
                  <a:pt x="225317" y="104342"/>
                  <a:pt x="222303" y="104395"/>
                  <a:pt x="220475" y="106287"/>
                </a:cubicBezTo>
                <a:cubicBezTo>
                  <a:pt x="218693" y="108133"/>
                  <a:pt x="218693" y="111059"/>
                  <a:pt x="220475" y="112904"/>
                </a:cubicBezTo>
                <a:lnTo>
                  <a:pt x="283702" y="176131"/>
                </a:lnTo>
                <a:cubicBezTo>
                  <a:pt x="283745" y="176174"/>
                  <a:pt x="283731" y="176212"/>
                  <a:pt x="283669" y="176212"/>
                </a:cubicBezTo>
                <a:lnTo>
                  <a:pt x="63503" y="176212"/>
                </a:lnTo>
                <a:cubicBezTo>
                  <a:pt x="60872" y="176212"/>
                  <a:pt x="58740" y="178344"/>
                  <a:pt x="58740" y="180975"/>
                </a:cubicBezTo>
                <a:cubicBezTo>
                  <a:pt x="58740" y="183605"/>
                  <a:pt x="60872" y="185737"/>
                  <a:pt x="63503" y="185737"/>
                </a:cubicBezTo>
                <a:lnTo>
                  <a:pt x="283669" y="185737"/>
                </a:lnTo>
                <a:cubicBezTo>
                  <a:pt x="283695" y="185738"/>
                  <a:pt x="283716" y="185759"/>
                  <a:pt x="283716" y="185785"/>
                </a:cubicBezTo>
                <a:cubicBezTo>
                  <a:pt x="283716" y="185798"/>
                  <a:pt x="283711" y="185810"/>
                  <a:pt x="283702" y="185818"/>
                </a:cubicBezTo>
                <a:lnTo>
                  <a:pt x="220475" y="249045"/>
                </a:lnTo>
                <a:cubicBezTo>
                  <a:pt x="218583" y="250873"/>
                  <a:pt x="218531" y="253887"/>
                  <a:pt x="220358" y="255779"/>
                </a:cubicBezTo>
                <a:cubicBezTo>
                  <a:pt x="222185" y="257672"/>
                  <a:pt x="225201" y="257724"/>
                  <a:pt x="227092" y="255897"/>
                </a:cubicBezTo>
                <a:cubicBezTo>
                  <a:pt x="227132" y="255858"/>
                  <a:pt x="227171" y="255819"/>
                  <a:pt x="227209" y="255779"/>
                </a:cubicBezTo>
                <a:lnTo>
                  <a:pt x="298647" y="184342"/>
                </a:lnTo>
                <a:cubicBezTo>
                  <a:pt x="300506" y="182482"/>
                  <a:pt x="300506" y="179467"/>
                  <a:pt x="298647" y="177608"/>
                </a:cubicBezTo>
                <a:close/>
                <a:moveTo>
                  <a:pt x="180975" y="9525"/>
                </a:moveTo>
                <a:cubicBezTo>
                  <a:pt x="275664" y="9525"/>
                  <a:pt x="352425" y="86285"/>
                  <a:pt x="352425" y="180975"/>
                </a:cubicBezTo>
                <a:cubicBezTo>
                  <a:pt x="352425" y="275664"/>
                  <a:pt x="275664" y="352425"/>
                  <a:pt x="180975" y="352425"/>
                </a:cubicBezTo>
                <a:cubicBezTo>
                  <a:pt x="86286" y="352425"/>
                  <a:pt x="9525" y="275664"/>
                  <a:pt x="9525" y="180975"/>
                </a:cubicBezTo>
                <a:cubicBezTo>
                  <a:pt x="9624" y="86327"/>
                  <a:pt x="86327" y="9624"/>
                  <a:pt x="180975" y="9525"/>
                </a:cubicBezTo>
                <a:close/>
                <a:moveTo>
                  <a:pt x="180975" y="0"/>
                </a:moveTo>
                <a:cubicBezTo>
                  <a:pt x="81026" y="0"/>
                  <a:pt x="0" y="81025"/>
                  <a:pt x="0" y="180975"/>
                </a:cubicBezTo>
                <a:cubicBezTo>
                  <a:pt x="0" y="280925"/>
                  <a:pt x="81026" y="361950"/>
                  <a:pt x="180975" y="361950"/>
                </a:cubicBezTo>
                <a:cubicBezTo>
                  <a:pt x="280925" y="361950"/>
                  <a:pt x="361950" y="280925"/>
                  <a:pt x="361950" y="180975"/>
                </a:cubicBezTo>
                <a:cubicBezTo>
                  <a:pt x="361950" y="81025"/>
                  <a:pt x="280925" y="0"/>
                  <a:pt x="180975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3FA31B6-89F3-8B0D-AE06-04D378404828}"/>
              </a:ext>
            </a:extLst>
          </p:cNvPr>
          <p:cNvCxnSpPr>
            <a:cxnSpLocks/>
          </p:cNvCxnSpPr>
          <p:nvPr/>
        </p:nvCxnSpPr>
        <p:spPr>
          <a:xfrm>
            <a:off x="660400" y="874215"/>
            <a:ext cx="0" cy="25547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hlinkClick r:id="rId6" action="ppaction://hlinksldjump"/>
            <a:extLst>
              <a:ext uri="{FF2B5EF4-FFF2-40B4-BE49-F238E27FC236}">
                <a16:creationId xmlns:a16="http://schemas.microsoft.com/office/drawing/2014/main" id="{76CC5E06-0E22-68A4-1004-B45ABC34D379}"/>
              </a:ext>
            </a:extLst>
          </p:cNvPr>
          <p:cNvSpPr/>
          <p:nvPr/>
        </p:nvSpPr>
        <p:spPr>
          <a:xfrm>
            <a:off x="571500" y="772615"/>
            <a:ext cx="177799" cy="1777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hlinkClick r:id="rId7" action="ppaction://hlinksldjump"/>
            <a:extLst>
              <a:ext uri="{FF2B5EF4-FFF2-40B4-BE49-F238E27FC236}">
                <a16:creationId xmlns:a16="http://schemas.microsoft.com/office/drawing/2014/main" id="{1AE855EC-2631-392A-6825-F27F3F1C3C39}"/>
              </a:ext>
            </a:extLst>
          </p:cNvPr>
          <p:cNvSpPr/>
          <p:nvPr/>
        </p:nvSpPr>
        <p:spPr>
          <a:xfrm>
            <a:off x="571500" y="2056358"/>
            <a:ext cx="177799" cy="1777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hlinkClick r:id="rId8" action="ppaction://hlinksldjump"/>
            <a:extLst>
              <a:ext uri="{FF2B5EF4-FFF2-40B4-BE49-F238E27FC236}">
                <a16:creationId xmlns:a16="http://schemas.microsoft.com/office/drawing/2014/main" id="{B06FD7E7-FA23-F8E9-B39F-F7AE2723083A}"/>
              </a:ext>
            </a:extLst>
          </p:cNvPr>
          <p:cNvSpPr/>
          <p:nvPr/>
        </p:nvSpPr>
        <p:spPr>
          <a:xfrm>
            <a:off x="482601" y="3251202"/>
            <a:ext cx="355598" cy="3555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53">
            <a:extLst>
              <a:ext uri="{FF2B5EF4-FFF2-40B4-BE49-F238E27FC236}">
                <a16:creationId xmlns:a16="http://schemas.microsoft.com/office/drawing/2014/main" id="{FEDE3E6B-1B19-4257-AB7A-804B0F7EE4FE}"/>
              </a:ext>
            </a:extLst>
          </p:cNvPr>
          <p:cNvSpPr txBox="1"/>
          <p:nvPr/>
        </p:nvSpPr>
        <p:spPr>
          <a:xfrm>
            <a:off x="1320800" y="2649407"/>
            <a:ext cx="3471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Egyensúlyban jelentkezik pátosz és töprengés. Lefojtottság és belső tűz, mely „állandóan kitörni</a:t>
            </a:r>
          </a:p>
          <a:p>
            <a:r>
              <a:rPr lang="hu-HU" sz="1000" dirty="0" err="1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Láttatik</a:t>
            </a:r>
            <a:r>
              <a:rPr lang="hu-HU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” . A tett hamleti késleltetése és a magyar oligarcha sajátos temperamentuma. Kivételes</a:t>
            </a:r>
          </a:p>
          <a:p>
            <a:r>
              <a:rPr lang="hu-HU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erények, amelyek túlsága már hiba lehet. Gyengeségek, amelyek emberi nagyságához tartoznak.</a:t>
            </a:r>
          </a:p>
          <a:p>
            <a:r>
              <a:rPr lang="hu-HU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Bessenyei ma az egyetlen magyar színész, aki Bánkot így tudja eljátszani.(Koltai Tamás: Két</a:t>
            </a:r>
          </a:p>
          <a:p>
            <a:r>
              <a:rPr lang="hu-HU" sz="100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tanulmány és egy előadás vallatása)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308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72CB9A-11DA-403F-8A2C-8ACABB9E55E3}"/>
              </a:ext>
            </a:extLst>
          </p:cNvPr>
          <p:cNvCxnSpPr/>
          <p:nvPr/>
        </p:nvCxnSpPr>
        <p:spPr>
          <a:xfrm>
            <a:off x="6175088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E87360-F24A-47BA-928F-2F0179FA8620}"/>
              </a:ext>
            </a:extLst>
          </p:cNvPr>
          <p:cNvCxnSpPr/>
          <p:nvPr/>
        </p:nvCxnSpPr>
        <p:spPr>
          <a:xfrm>
            <a:off x="8413015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10665885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2DD698-41EA-44B3-A338-53428D7D5050}"/>
              </a:ext>
            </a:extLst>
          </p:cNvPr>
          <p:cNvCxnSpPr/>
          <p:nvPr/>
        </p:nvCxnSpPr>
        <p:spPr>
          <a:xfrm>
            <a:off x="3911339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41C71E-E08E-4C35-AF33-12A46FFB4E28}"/>
              </a:ext>
            </a:extLst>
          </p:cNvPr>
          <p:cNvCxnSpPr/>
          <p:nvPr/>
        </p:nvCxnSpPr>
        <p:spPr>
          <a:xfrm>
            <a:off x="1657906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AF54DAFC-72BF-4C18-B451-30110FC8EBCC}"/>
              </a:ext>
            </a:extLst>
          </p:cNvPr>
          <p:cNvSpPr/>
          <p:nvPr/>
        </p:nvSpPr>
        <p:spPr>
          <a:xfrm>
            <a:off x="115059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ADB8234-7655-4312-99D5-ACC91B4B894B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868629C6-9D56-44C4-A90C-D16F2E7AA94B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E0E5245-3E9D-45CB-A2A2-78E37536928E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1610179" y="4342505"/>
            <a:ext cx="0" cy="1033387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6B49B4F-63E8-4430-9059-553CBCA3AB43}"/>
              </a:ext>
            </a:extLst>
          </p:cNvPr>
          <p:cNvSpPr/>
          <p:nvPr/>
        </p:nvSpPr>
        <p:spPr>
          <a:xfrm>
            <a:off x="1548058" y="5350759"/>
            <a:ext cx="124240" cy="12424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9B938-7387-4E6C-B81C-CA1B61488588}"/>
              </a:ext>
            </a:extLst>
          </p:cNvPr>
          <p:cNvSpPr txBox="1"/>
          <p:nvPr/>
        </p:nvSpPr>
        <p:spPr>
          <a:xfrm>
            <a:off x="852485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rgbClr val="03A1A4"/>
                </a:solidFill>
                <a:latin typeface="Century Gothic" panose="020B0502020202020204" pitchFamily="34" charset="0"/>
              </a:rPr>
              <a:t>1919</a:t>
            </a:r>
            <a:endParaRPr lang="en-US" sz="3600" dirty="0">
              <a:solidFill>
                <a:srgbClr val="03A1A4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3F98E-5FFF-4701-A99F-87B202C66033}"/>
              </a:ext>
            </a:extLst>
          </p:cNvPr>
          <p:cNvSpPr txBox="1"/>
          <p:nvPr/>
        </p:nvSpPr>
        <p:spPr>
          <a:xfrm>
            <a:off x="547906" y="5602985"/>
            <a:ext cx="320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Hódmezővásárhelyen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született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  1919.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február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10 –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én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54B9C7B-4DA7-40E1-B723-68758EB971FE}"/>
              </a:ext>
            </a:extLst>
          </p:cNvPr>
          <p:cNvSpPr/>
          <p:nvPr/>
        </p:nvSpPr>
        <p:spPr>
          <a:xfrm rot="5400000">
            <a:off x="3389075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7A3CB3-AA60-41C6-B92B-B84EC0A87E61}"/>
              </a:ext>
            </a:extLst>
          </p:cNvPr>
          <p:cNvSpPr/>
          <p:nvPr/>
        </p:nvSpPr>
        <p:spPr>
          <a:xfrm>
            <a:off x="3753406" y="3900069"/>
            <a:ext cx="190500" cy="19050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5AB77009-91CD-4089-A339-205E1FD860BA}"/>
              </a:ext>
            </a:extLst>
          </p:cNvPr>
          <p:cNvSpPr/>
          <p:nvPr/>
        </p:nvSpPr>
        <p:spPr>
          <a:xfrm>
            <a:off x="3634343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EB4F978A-6973-4038-9D44-C992F6903D28}"/>
              </a:ext>
            </a:extLst>
          </p:cNvPr>
          <p:cNvSpPr/>
          <p:nvPr/>
        </p:nvSpPr>
        <p:spPr>
          <a:xfrm>
            <a:off x="3501471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V="1">
            <a:off x="3848657" y="2614747"/>
            <a:ext cx="0" cy="1033387"/>
          </a:xfrm>
          <a:prstGeom prst="line">
            <a:avLst/>
          </a:prstGeom>
          <a:ln w="19050">
            <a:solidFill>
              <a:srgbClr val="EE9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26033AC-E99E-4309-BD9B-47A98BA0DEA7}"/>
              </a:ext>
            </a:extLst>
          </p:cNvPr>
          <p:cNvSpPr/>
          <p:nvPr/>
        </p:nvSpPr>
        <p:spPr>
          <a:xfrm>
            <a:off x="3786536" y="2568391"/>
            <a:ext cx="124240" cy="12424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97ECE7-7E0E-48D0-9C27-6FB0E3DB79DD}"/>
              </a:ext>
            </a:extLst>
          </p:cNvPr>
          <p:cNvSpPr txBox="1"/>
          <p:nvPr/>
        </p:nvSpPr>
        <p:spPr>
          <a:xfrm>
            <a:off x="3090963" y="4382611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rgbClr val="EE9524"/>
                </a:solidFill>
                <a:latin typeface="Century Gothic" panose="020B0502020202020204" pitchFamily="34" charset="0"/>
              </a:rPr>
              <a:t>1940</a:t>
            </a:r>
            <a:endParaRPr lang="en-US" sz="3600" dirty="0">
              <a:solidFill>
                <a:srgbClr val="EE9524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EA27D8-0CF3-496D-AD7D-2076231DE52C}"/>
              </a:ext>
            </a:extLst>
          </p:cNvPr>
          <p:cNvSpPr txBox="1"/>
          <p:nvPr/>
        </p:nvSpPr>
        <p:spPr>
          <a:xfrm>
            <a:off x="2708300" y="1836489"/>
            <a:ext cx="3201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szegedi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társulat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 1940-ben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Hódmezővásárhelyen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szerepelt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ott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rábíztak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egy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kis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szerepet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A2636062-43D3-463C-B6BD-741D547DE965}"/>
              </a:ext>
            </a:extLst>
          </p:cNvPr>
          <p:cNvSpPr/>
          <p:nvPr/>
        </p:nvSpPr>
        <p:spPr>
          <a:xfrm>
            <a:off x="5642508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CB9A2B-6699-4804-99AE-7A924FDA4340}"/>
              </a:ext>
            </a:extLst>
          </p:cNvPr>
          <p:cNvSpPr/>
          <p:nvPr/>
        </p:nvSpPr>
        <p:spPr>
          <a:xfrm>
            <a:off x="6006839" y="3900069"/>
            <a:ext cx="190500" cy="19050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3A6CDF07-EF0B-4379-8FBF-3718BD896047}"/>
              </a:ext>
            </a:extLst>
          </p:cNvPr>
          <p:cNvSpPr/>
          <p:nvPr/>
        </p:nvSpPr>
        <p:spPr>
          <a:xfrm>
            <a:off x="5887776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id="{FB3E2DCF-4068-4715-BD27-13370B541EAC}"/>
              </a:ext>
            </a:extLst>
          </p:cNvPr>
          <p:cNvSpPr/>
          <p:nvPr/>
        </p:nvSpPr>
        <p:spPr>
          <a:xfrm>
            <a:off x="5754904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49CDC4-E9AD-4789-BEA6-BFF07A73111B}"/>
              </a:ext>
            </a:extLst>
          </p:cNvPr>
          <p:cNvCxnSpPr>
            <a:cxnSpLocks/>
          </p:cNvCxnSpPr>
          <p:nvPr/>
        </p:nvCxnSpPr>
        <p:spPr>
          <a:xfrm flipV="1">
            <a:off x="6102090" y="4342505"/>
            <a:ext cx="0" cy="1033387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D4A8794-EADF-4527-95C6-C9D6781E9C8E}"/>
              </a:ext>
            </a:extLst>
          </p:cNvPr>
          <p:cNvSpPr/>
          <p:nvPr/>
        </p:nvSpPr>
        <p:spPr>
          <a:xfrm>
            <a:off x="6039969" y="5350759"/>
            <a:ext cx="124240" cy="12424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E7D141-E60D-4B00-AA4B-1F588212DCAD}"/>
              </a:ext>
            </a:extLst>
          </p:cNvPr>
          <p:cNvSpPr txBox="1"/>
          <p:nvPr/>
        </p:nvSpPr>
        <p:spPr>
          <a:xfrm>
            <a:off x="5344396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rgbClr val="EF3078"/>
                </a:solidFill>
                <a:latin typeface="Century Gothic" panose="020B0502020202020204" pitchFamily="34" charset="0"/>
              </a:rPr>
              <a:t>1942</a:t>
            </a:r>
            <a:endParaRPr lang="en-US" sz="3600" dirty="0">
              <a:solidFill>
                <a:srgbClr val="EF3078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5C5A36-EC92-462F-BB70-6A797D63B1DD}"/>
              </a:ext>
            </a:extLst>
          </p:cNvPr>
          <p:cNvSpPr txBox="1"/>
          <p:nvPr/>
        </p:nvSpPr>
        <p:spPr>
          <a:xfrm>
            <a:off x="5039817" y="5602985"/>
            <a:ext cx="320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1942-től a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Miskolci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Nemzeti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Színház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tagja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volt.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E3730103-7F8D-4792-83EE-5FFC4A5D2274}"/>
              </a:ext>
            </a:extLst>
          </p:cNvPr>
          <p:cNvSpPr/>
          <p:nvPr/>
        </p:nvSpPr>
        <p:spPr>
          <a:xfrm rot="5400000">
            <a:off x="790625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6694F26-80D5-467D-94C4-C9C860517F5F}"/>
              </a:ext>
            </a:extLst>
          </p:cNvPr>
          <p:cNvSpPr/>
          <p:nvPr/>
        </p:nvSpPr>
        <p:spPr>
          <a:xfrm>
            <a:off x="8270588" y="3900069"/>
            <a:ext cx="190500" cy="19050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ircle: Hollow 46">
            <a:extLst>
              <a:ext uri="{FF2B5EF4-FFF2-40B4-BE49-F238E27FC236}">
                <a16:creationId xmlns:a16="http://schemas.microsoft.com/office/drawing/2014/main" id="{B0789B4A-0620-4211-9109-6DBE9A07FE51}"/>
              </a:ext>
            </a:extLst>
          </p:cNvPr>
          <p:cNvSpPr/>
          <p:nvPr/>
        </p:nvSpPr>
        <p:spPr>
          <a:xfrm>
            <a:off x="815152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:a16="http://schemas.microsoft.com/office/drawing/2014/main" id="{9C63B36C-028C-4461-9179-02E81EA9B830}"/>
              </a:ext>
            </a:extLst>
          </p:cNvPr>
          <p:cNvSpPr/>
          <p:nvPr/>
        </p:nvSpPr>
        <p:spPr>
          <a:xfrm>
            <a:off x="801865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5E6C7CE-0DCB-4A82-B08E-519AC3270B85}"/>
              </a:ext>
            </a:extLst>
          </p:cNvPr>
          <p:cNvCxnSpPr>
            <a:cxnSpLocks/>
          </p:cNvCxnSpPr>
          <p:nvPr/>
        </p:nvCxnSpPr>
        <p:spPr>
          <a:xfrm flipV="1">
            <a:off x="8365839" y="2614747"/>
            <a:ext cx="0" cy="1033387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CFE38F3-7830-46D8-95EE-69DB62ED465D}"/>
              </a:ext>
            </a:extLst>
          </p:cNvPr>
          <p:cNvSpPr/>
          <p:nvPr/>
        </p:nvSpPr>
        <p:spPr>
          <a:xfrm>
            <a:off x="8303718" y="2568391"/>
            <a:ext cx="124240" cy="12424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F62DC2-C651-4B22-B4CB-1846861868F6}"/>
              </a:ext>
            </a:extLst>
          </p:cNvPr>
          <p:cNvSpPr txBox="1"/>
          <p:nvPr/>
        </p:nvSpPr>
        <p:spPr>
          <a:xfrm>
            <a:off x="7608145" y="4382611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rgbClr val="1C7CBB"/>
                </a:solidFill>
                <a:latin typeface="Century Gothic" panose="020B0502020202020204" pitchFamily="34" charset="0"/>
              </a:rPr>
              <a:t>1944</a:t>
            </a:r>
            <a:endParaRPr lang="en-US" sz="3600" dirty="0">
              <a:solidFill>
                <a:srgbClr val="1C7CBB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4337E62-7F21-4CD3-9B0D-507A64DF7728}"/>
              </a:ext>
            </a:extLst>
          </p:cNvPr>
          <p:cNvSpPr txBox="1"/>
          <p:nvPr/>
        </p:nvSpPr>
        <p:spPr>
          <a:xfrm>
            <a:off x="7224897" y="1926108"/>
            <a:ext cx="320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1944 -ben 25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évesen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a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Nemzeti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színház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tagja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FC85B459-7BA2-4C61-9178-E1CE5EFAEC56}"/>
              </a:ext>
            </a:extLst>
          </p:cNvPr>
          <p:cNvSpPr/>
          <p:nvPr/>
        </p:nvSpPr>
        <p:spPr>
          <a:xfrm>
            <a:off x="10144184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A6EEA54-5314-432F-B5DF-B223248AB8AA}"/>
              </a:ext>
            </a:extLst>
          </p:cNvPr>
          <p:cNvSpPr/>
          <p:nvPr/>
        </p:nvSpPr>
        <p:spPr>
          <a:xfrm>
            <a:off x="10508515" y="3900069"/>
            <a:ext cx="190500" cy="1905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ircle: Hollow 55">
            <a:extLst>
              <a:ext uri="{FF2B5EF4-FFF2-40B4-BE49-F238E27FC236}">
                <a16:creationId xmlns:a16="http://schemas.microsoft.com/office/drawing/2014/main" id="{0C983C23-7914-456E-AA37-90FEEBD851C0}"/>
              </a:ext>
            </a:extLst>
          </p:cNvPr>
          <p:cNvSpPr/>
          <p:nvPr/>
        </p:nvSpPr>
        <p:spPr>
          <a:xfrm>
            <a:off x="10389452" y="3781006"/>
            <a:ext cx="428626" cy="428626"/>
          </a:xfrm>
          <a:prstGeom prst="donut">
            <a:avLst>
              <a:gd name="adj" fmla="val 5281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Circle: Hollow 56">
            <a:extLst>
              <a:ext uri="{FF2B5EF4-FFF2-40B4-BE49-F238E27FC236}">
                <a16:creationId xmlns:a16="http://schemas.microsoft.com/office/drawing/2014/main" id="{CD810234-B3DF-4AE8-B7F5-9B91C3FEE8A3}"/>
              </a:ext>
            </a:extLst>
          </p:cNvPr>
          <p:cNvSpPr/>
          <p:nvPr/>
        </p:nvSpPr>
        <p:spPr>
          <a:xfrm>
            <a:off x="10256580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61A79A1-830D-43A5-991E-41089FE309F5}"/>
              </a:ext>
            </a:extLst>
          </p:cNvPr>
          <p:cNvCxnSpPr>
            <a:cxnSpLocks/>
          </p:cNvCxnSpPr>
          <p:nvPr/>
        </p:nvCxnSpPr>
        <p:spPr>
          <a:xfrm flipV="1">
            <a:off x="10603766" y="4342505"/>
            <a:ext cx="0" cy="103338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91D217BA-6735-41FC-ADDE-ADA84BF5E891}"/>
              </a:ext>
            </a:extLst>
          </p:cNvPr>
          <p:cNvSpPr/>
          <p:nvPr/>
        </p:nvSpPr>
        <p:spPr>
          <a:xfrm>
            <a:off x="10541645" y="5350759"/>
            <a:ext cx="124240" cy="124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3BBA26-6FB6-4EDA-AE7C-332D388F6619}"/>
              </a:ext>
            </a:extLst>
          </p:cNvPr>
          <p:cNvSpPr txBox="1"/>
          <p:nvPr/>
        </p:nvSpPr>
        <p:spPr>
          <a:xfrm>
            <a:off x="9846072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1945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10CEB2-4E11-44C6-A201-5DCB3EA9A265}"/>
              </a:ext>
            </a:extLst>
          </p:cNvPr>
          <p:cNvSpPr txBox="1"/>
          <p:nvPr/>
        </p:nvSpPr>
        <p:spPr>
          <a:xfrm>
            <a:off x="9541494" y="5602985"/>
            <a:ext cx="2735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945-től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tagja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lett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a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Budán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lakó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színészeket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foglalkoztató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Budai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Színháznak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647865" y="6135005"/>
            <a:ext cx="2048865" cy="0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AF9195-D1C7-4EAB-9766-CBBD5AC04E3E}"/>
              </a:ext>
            </a:extLst>
          </p:cNvPr>
          <p:cNvCxnSpPr>
            <a:cxnSpLocks/>
          </p:cNvCxnSpPr>
          <p:nvPr/>
        </p:nvCxnSpPr>
        <p:spPr>
          <a:xfrm>
            <a:off x="5139776" y="6135005"/>
            <a:ext cx="2048865" cy="0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7FD0854-B613-4503-8F9F-7EBA21977DB6}"/>
              </a:ext>
            </a:extLst>
          </p:cNvPr>
          <p:cNvCxnSpPr>
            <a:cxnSpLocks/>
          </p:cNvCxnSpPr>
          <p:nvPr/>
        </p:nvCxnSpPr>
        <p:spPr>
          <a:xfrm>
            <a:off x="9641452" y="6341649"/>
            <a:ext cx="2048865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2794093" y="1835312"/>
            <a:ext cx="2048865" cy="0"/>
          </a:xfrm>
          <a:prstGeom prst="line">
            <a:avLst/>
          </a:prstGeom>
          <a:ln w="19050">
            <a:solidFill>
              <a:srgbClr val="EE9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FE4C8AC-856E-47A1-86C3-D3143F6DF56B}"/>
              </a:ext>
            </a:extLst>
          </p:cNvPr>
          <p:cNvCxnSpPr>
            <a:cxnSpLocks/>
          </p:cNvCxnSpPr>
          <p:nvPr/>
        </p:nvCxnSpPr>
        <p:spPr>
          <a:xfrm>
            <a:off x="7341406" y="1835312"/>
            <a:ext cx="2048865" cy="0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AC17817C-AF36-4468-94FC-44DCFF825290}"/>
              </a:ext>
            </a:extLst>
          </p:cNvPr>
          <p:cNvSpPr txBox="1"/>
          <p:nvPr/>
        </p:nvSpPr>
        <p:spPr>
          <a:xfrm>
            <a:off x="2516579" y="123477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  <a:latin typeface="Tw Cen MT" panose="020B0602020104020603" pitchFamily="34" charset="0"/>
              </a:rPr>
              <a:t>Életpályája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347FCAE-CD51-47C1-A0E5-7FE287A79E42}"/>
              </a:ext>
            </a:extLst>
          </p:cNvPr>
          <p:cNvGrpSpPr/>
          <p:nvPr/>
        </p:nvGrpSpPr>
        <p:grpSpPr>
          <a:xfrm>
            <a:off x="5378756" y="878988"/>
            <a:ext cx="1434489" cy="190500"/>
            <a:chOff x="4679586" y="878988"/>
            <a:chExt cx="1434489" cy="1905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57F6F33-D335-4F37-A9F5-23DE49CB0B4A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3A95DB-0E0C-40A8-88F7-9DAC67B156F6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D1EA8C3-D35D-4FB7-8D6B-858B4EE08256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D4B96A9-29AD-4507-B1E8-D12C03BAD2C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0AFA104-D1BD-427D-90C1-6CE47F2C7A56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54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4" grpId="0" animBg="1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4" grpId="0" animBg="1"/>
      <p:bldP spid="25" grpId="0"/>
      <p:bldP spid="26" grpId="0"/>
      <p:bldP spid="27" grpId="0" animBg="1"/>
      <p:bldP spid="29" grpId="0" animBg="1"/>
      <p:bldP spid="30" grpId="0" animBg="1"/>
      <p:bldP spid="31" grpId="0" animBg="1"/>
      <p:bldP spid="33" grpId="0" animBg="1"/>
      <p:bldP spid="34" grpId="0"/>
      <p:bldP spid="35" grpId="0"/>
      <p:bldP spid="45" grpId="0" animBg="1"/>
      <p:bldP spid="46" grpId="0" animBg="1"/>
      <p:bldP spid="47" grpId="0" animBg="1"/>
      <p:bldP spid="48" grpId="0" animBg="1"/>
      <p:bldP spid="50" grpId="0" animBg="1"/>
      <p:bldP spid="51" grpId="0"/>
      <p:bldP spid="52" grpId="0"/>
      <p:bldP spid="53" grpId="0" animBg="1"/>
      <p:bldP spid="55" grpId="0" animBg="1"/>
      <p:bldP spid="56" grpId="0" animBg="1"/>
      <p:bldP spid="57" grpId="0" animBg="1"/>
      <p:bldP spid="59" grpId="0" animBg="1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72CB9A-11DA-403F-8A2C-8ACABB9E55E3}"/>
              </a:ext>
            </a:extLst>
          </p:cNvPr>
          <p:cNvCxnSpPr/>
          <p:nvPr/>
        </p:nvCxnSpPr>
        <p:spPr>
          <a:xfrm>
            <a:off x="6175088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E87360-F24A-47BA-928F-2F0179FA8620}"/>
              </a:ext>
            </a:extLst>
          </p:cNvPr>
          <p:cNvCxnSpPr/>
          <p:nvPr/>
        </p:nvCxnSpPr>
        <p:spPr>
          <a:xfrm>
            <a:off x="8413015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10665885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2DD698-41EA-44B3-A338-53428D7D5050}"/>
              </a:ext>
            </a:extLst>
          </p:cNvPr>
          <p:cNvCxnSpPr/>
          <p:nvPr/>
        </p:nvCxnSpPr>
        <p:spPr>
          <a:xfrm>
            <a:off x="3911339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41C71E-E08E-4C35-AF33-12A46FFB4E28}"/>
              </a:ext>
            </a:extLst>
          </p:cNvPr>
          <p:cNvCxnSpPr/>
          <p:nvPr/>
        </p:nvCxnSpPr>
        <p:spPr>
          <a:xfrm>
            <a:off x="1657906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AF54DAFC-72BF-4C18-B451-30110FC8EBCC}"/>
              </a:ext>
            </a:extLst>
          </p:cNvPr>
          <p:cNvSpPr/>
          <p:nvPr/>
        </p:nvSpPr>
        <p:spPr>
          <a:xfrm>
            <a:off x="115059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ADB8234-7655-4312-99D5-ACC91B4B894B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868629C6-9D56-44C4-A90C-D16F2E7AA94B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E0E5245-3E9D-45CB-A2A2-78E37536928E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1610179" y="4342505"/>
            <a:ext cx="0" cy="1033387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6B49B4F-63E8-4430-9059-553CBCA3AB43}"/>
              </a:ext>
            </a:extLst>
          </p:cNvPr>
          <p:cNvSpPr/>
          <p:nvPr/>
        </p:nvSpPr>
        <p:spPr>
          <a:xfrm>
            <a:off x="1548058" y="5350759"/>
            <a:ext cx="124240" cy="12424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9B938-7387-4E6C-B81C-CA1B61488588}"/>
              </a:ext>
            </a:extLst>
          </p:cNvPr>
          <p:cNvSpPr txBox="1"/>
          <p:nvPr/>
        </p:nvSpPr>
        <p:spPr>
          <a:xfrm>
            <a:off x="852485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rgbClr val="03A1A4"/>
                </a:solidFill>
                <a:latin typeface="Century Gothic" panose="020B0502020202020204" pitchFamily="34" charset="0"/>
              </a:rPr>
              <a:t>1950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3F98E-5FFF-4701-A99F-87B202C66033}"/>
              </a:ext>
            </a:extLst>
          </p:cNvPr>
          <p:cNvSpPr txBox="1"/>
          <p:nvPr/>
        </p:nvSpPr>
        <p:spPr>
          <a:xfrm>
            <a:off x="547906" y="5602985"/>
            <a:ext cx="320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1950-ben három hónapig tanított a színművészeti főiskolán.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54B9C7B-4DA7-40E1-B723-68758EB971FE}"/>
              </a:ext>
            </a:extLst>
          </p:cNvPr>
          <p:cNvSpPr/>
          <p:nvPr/>
        </p:nvSpPr>
        <p:spPr>
          <a:xfrm rot="5400000">
            <a:off x="3389075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7A3CB3-AA60-41C6-B92B-B84EC0A87E61}"/>
              </a:ext>
            </a:extLst>
          </p:cNvPr>
          <p:cNvSpPr/>
          <p:nvPr/>
        </p:nvSpPr>
        <p:spPr>
          <a:xfrm>
            <a:off x="3753406" y="3900069"/>
            <a:ext cx="190500" cy="19050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5AB77009-91CD-4089-A339-205E1FD860BA}"/>
              </a:ext>
            </a:extLst>
          </p:cNvPr>
          <p:cNvSpPr/>
          <p:nvPr/>
        </p:nvSpPr>
        <p:spPr>
          <a:xfrm>
            <a:off x="3634343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EB4F978A-6973-4038-9D44-C992F6903D28}"/>
              </a:ext>
            </a:extLst>
          </p:cNvPr>
          <p:cNvSpPr/>
          <p:nvPr/>
        </p:nvSpPr>
        <p:spPr>
          <a:xfrm>
            <a:off x="3501471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V="1">
            <a:off x="3848657" y="2614747"/>
            <a:ext cx="0" cy="1033387"/>
          </a:xfrm>
          <a:prstGeom prst="line">
            <a:avLst/>
          </a:prstGeom>
          <a:ln w="19050">
            <a:solidFill>
              <a:srgbClr val="EE9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26033AC-E99E-4309-BD9B-47A98BA0DEA7}"/>
              </a:ext>
            </a:extLst>
          </p:cNvPr>
          <p:cNvSpPr/>
          <p:nvPr/>
        </p:nvSpPr>
        <p:spPr>
          <a:xfrm>
            <a:off x="3786536" y="2568391"/>
            <a:ext cx="124240" cy="12424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97ECE7-7E0E-48D0-9C27-6FB0E3DB79DD}"/>
              </a:ext>
            </a:extLst>
          </p:cNvPr>
          <p:cNvSpPr txBox="1"/>
          <p:nvPr/>
        </p:nvSpPr>
        <p:spPr>
          <a:xfrm>
            <a:off x="3090964" y="4382611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rgbClr val="EF3078"/>
                </a:solidFill>
                <a:latin typeface="Century Gothic" panose="020B0502020202020204" pitchFamily="34" charset="0"/>
              </a:rPr>
              <a:t>1953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EA27D8-0CF3-496D-AD7D-2076231DE52C}"/>
              </a:ext>
            </a:extLst>
          </p:cNvPr>
          <p:cNvSpPr txBox="1"/>
          <p:nvPr/>
        </p:nvSpPr>
        <p:spPr>
          <a:xfrm>
            <a:off x="2708300" y="1836489"/>
            <a:ext cx="320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1953-ban Kossuth díjjal jutalmazzák.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A2636062-43D3-463C-B6BD-741D547DE965}"/>
              </a:ext>
            </a:extLst>
          </p:cNvPr>
          <p:cNvSpPr/>
          <p:nvPr/>
        </p:nvSpPr>
        <p:spPr>
          <a:xfrm>
            <a:off x="5642508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CB9A2B-6699-4804-99AE-7A924FDA4340}"/>
              </a:ext>
            </a:extLst>
          </p:cNvPr>
          <p:cNvSpPr/>
          <p:nvPr/>
        </p:nvSpPr>
        <p:spPr>
          <a:xfrm>
            <a:off x="6006839" y="3900069"/>
            <a:ext cx="190500" cy="19050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3A6CDF07-EF0B-4379-8FBF-3718BD896047}"/>
              </a:ext>
            </a:extLst>
          </p:cNvPr>
          <p:cNvSpPr/>
          <p:nvPr/>
        </p:nvSpPr>
        <p:spPr>
          <a:xfrm>
            <a:off x="5887776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id="{FB3E2DCF-4068-4715-BD27-13370B541EAC}"/>
              </a:ext>
            </a:extLst>
          </p:cNvPr>
          <p:cNvSpPr/>
          <p:nvPr/>
        </p:nvSpPr>
        <p:spPr>
          <a:xfrm>
            <a:off x="5754904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49CDC4-E9AD-4789-BEA6-BFF07A73111B}"/>
              </a:ext>
            </a:extLst>
          </p:cNvPr>
          <p:cNvCxnSpPr>
            <a:cxnSpLocks/>
          </p:cNvCxnSpPr>
          <p:nvPr/>
        </p:nvCxnSpPr>
        <p:spPr>
          <a:xfrm flipV="1">
            <a:off x="6102090" y="4342505"/>
            <a:ext cx="0" cy="1033387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D4A8794-EADF-4527-95C6-C9D6781E9C8E}"/>
              </a:ext>
            </a:extLst>
          </p:cNvPr>
          <p:cNvSpPr/>
          <p:nvPr/>
        </p:nvSpPr>
        <p:spPr>
          <a:xfrm>
            <a:off x="6039969" y="5350759"/>
            <a:ext cx="124240" cy="12424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E7D141-E60D-4B00-AA4B-1F588212DCAD}"/>
              </a:ext>
            </a:extLst>
          </p:cNvPr>
          <p:cNvSpPr txBox="1"/>
          <p:nvPr/>
        </p:nvSpPr>
        <p:spPr>
          <a:xfrm>
            <a:off x="5274211" y="2254990"/>
            <a:ext cx="1666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rgbClr val="EF3078"/>
                </a:solidFill>
                <a:latin typeface="Century Gothic" panose="020B0502020202020204" pitchFamily="34" charset="0"/>
              </a:rPr>
              <a:t>1967 –</a:t>
            </a:r>
          </a:p>
          <a:p>
            <a:pPr algn="ctr"/>
            <a:r>
              <a:rPr lang="hu-HU" sz="3600" dirty="0">
                <a:solidFill>
                  <a:srgbClr val="EF3078"/>
                </a:solidFill>
                <a:latin typeface="Century Gothic" panose="020B0502020202020204" pitchFamily="34" charset="0"/>
              </a:rPr>
              <a:t>1973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5C5A36-EC92-462F-BB70-6A797D63B1DD}"/>
              </a:ext>
            </a:extLst>
          </p:cNvPr>
          <p:cNvSpPr txBox="1"/>
          <p:nvPr/>
        </p:nvSpPr>
        <p:spPr>
          <a:xfrm>
            <a:off x="5039817" y="5602985"/>
            <a:ext cx="32010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1967-1973-ig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újra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a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Nemzeti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Színház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majd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 1973 -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tól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újra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Madách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Színház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tagja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 1980-ig.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E3730103-7F8D-4792-83EE-5FFC4A5D2274}"/>
              </a:ext>
            </a:extLst>
          </p:cNvPr>
          <p:cNvSpPr/>
          <p:nvPr/>
        </p:nvSpPr>
        <p:spPr>
          <a:xfrm rot="5400000">
            <a:off x="790625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6694F26-80D5-467D-94C4-C9C860517F5F}"/>
              </a:ext>
            </a:extLst>
          </p:cNvPr>
          <p:cNvSpPr/>
          <p:nvPr/>
        </p:nvSpPr>
        <p:spPr>
          <a:xfrm>
            <a:off x="8270588" y="3900069"/>
            <a:ext cx="190500" cy="19050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ircle: Hollow 46">
            <a:extLst>
              <a:ext uri="{FF2B5EF4-FFF2-40B4-BE49-F238E27FC236}">
                <a16:creationId xmlns:a16="http://schemas.microsoft.com/office/drawing/2014/main" id="{B0789B4A-0620-4211-9109-6DBE9A07FE51}"/>
              </a:ext>
            </a:extLst>
          </p:cNvPr>
          <p:cNvSpPr/>
          <p:nvPr/>
        </p:nvSpPr>
        <p:spPr>
          <a:xfrm>
            <a:off x="815152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:a16="http://schemas.microsoft.com/office/drawing/2014/main" id="{9C63B36C-028C-4461-9179-02E81EA9B830}"/>
              </a:ext>
            </a:extLst>
          </p:cNvPr>
          <p:cNvSpPr/>
          <p:nvPr/>
        </p:nvSpPr>
        <p:spPr>
          <a:xfrm>
            <a:off x="801865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5E6C7CE-0DCB-4A82-B08E-519AC3270B85}"/>
              </a:ext>
            </a:extLst>
          </p:cNvPr>
          <p:cNvCxnSpPr>
            <a:cxnSpLocks/>
          </p:cNvCxnSpPr>
          <p:nvPr/>
        </p:nvCxnSpPr>
        <p:spPr>
          <a:xfrm flipV="1">
            <a:off x="8365839" y="2614747"/>
            <a:ext cx="0" cy="1033387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CFE38F3-7830-46D8-95EE-69DB62ED465D}"/>
              </a:ext>
            </a:extLst>
          </p:cNvPr>
          <p:cNvSpPr/>
          <p:nvPr/>
        </p:nvSpPr>
        <p:spPr>
          <a:xfrm>
            <a:off x="8303718" y="2568391"/>
            <a:ext cx="124240" cy="12424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F62DC2-C651-4B22-B4CB-1846861868F6}"/>
              </a:ext>
            </a:extLst>
          </p:cNvPr>
          <p:cNvSpPr txBox="1"/>
          <p:nvPr/>
        </p:nvSpPr>
        <p:spPr>
          <a:xfrm>
            <a:off x="7608145" y="4382611"/>
            <a:ext cx="163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rgbClr val="1C7CBB"/>
                </a:solidFill>
                <a:latin typeface="Century Gothic" panose="020B0502020202020204" pitchFamily="34" charset="0"/>
              </a:rPr>
              <a:t>1989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4337E62-7F21-4CD3-9B0D-507A64DF7728}"/>
              </a:ext>
            </a:extLst>
          </p:cNvPr>
          <p:cNvSpPr txBox="1"/>
          <p:nvPr/>
        </p:nvSpPr>
        <p:spPr>
          <a:xfrm>
            <a:off x="7224897" y="1926108"/>
            <a:ext cx="320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1989-től a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Nemzeti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Színház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örökös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tagja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lett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FC85B459-7BA2-4C61-9178-E1CE5EFAEC56}"/>
              </a:ext>
            </a:extLst>
          </p:cNvPr>
          <p:cNvSpPr/>
          <p:nvPr/>
        </p:nvSpPr>
        <p:spPr>
          <a:xfrm>
            <a:off x="10144184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A6EEA54-5314-432F-B5DF-B223248AB8AA}"/>
              </a:ext>
            </a:extLst>
          </p:cNvPr>
          <p:cNvSpPr/>
          <p:nvPr/>
        </p:nvSpPr>
        <p:spPr>
          <a:xfrm>
            <a:off x="10508515" y="3900069"/>
            <a:ext cx="190500" cy="1905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ircle: Hollow 55">
            <a:extLst>
              <a:ext uri="{FF2B5EF4-FFF2-40B4-BE49-F238E27FC236}">
                <a16:creationId xmlns:a16="http://schemas.microsoft.com/office/drawing/2014/main" id="{0C983C23-7914-456E-AA37-90FEEBD851C0}"/>
              </a:ext>
            </a:extLst>
          </p:cNvPr>
          <p:cNvSpPr/>
          <p:nvPr/>
        </p:nvSpPr>
        <p:spPr>
          <a:xfrm>
            <a:off x="10389452" y="3781006"/>
            <a:ext cx="428626" cy="428626"/>
          </a:xfrm>
          <a:prstGeom prst="donut">
            <a:avLst>
              <a:gd name="adj" fmla="val 5281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Circle: Hollow 56">
            <a:extLst>
              <a:ext uri="{FF2B5EF4-FFF2-40B4-BE49-F238E27FC236}">
                <a16:creationId xmlns:a16="http://schemas.microsoft.com/office/drawing/2014/main" id="{CD810234-B3DF-4AE8-B7F5-9B91C3FEE8A3}"/>
              </a:ext>
            </a:extLst>
          </p:cNvPr>
          <p:cNvSpPr/>
          <p:nvPr/>
        </p:nvSpPr>
        <p:spPr>
          <a:xfrm>
            <a:off x="10256580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61A79A1-830D-43A5-991E-41089FE309F5}"/>
              </a:ext>
            </a:extLst>
          </p:cNvPr>
          <p:cNvCxnSpPr>
            <a:cxnSpLocks/>
          </p:cNvCxnSpPr>
          <p:nvPr/>
        </p:nvCxnSpPr>
        <p:spPr>
          <a:xfrm flipV="1">
            <a:off x="10603766" y="4342505"/>
            <a:ext cx="0" cy="103338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91D217BA-6735-41FC-ADDE-ADA84BF5E891}"/>
              </a:ext>
            </a:extLst>
          </p:cNvPr>
          <p:cNvSpPr/>
          <p:nvPr/>
        </p:nvSpPr>
        <p:spPr>
          <a:xfrm>
            <a:off x="10541645" y="5350759"/>
            <a:ext cx="124240" cy="124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3BBA26-6FB6-4EDA-AE7C-332D388F6619}"/>
              </a:ext>
            </a:extLst>
          </p:cNvPr>
          <p:cNvSpPr txBox="1"/>
          <p:nvPr/>
        </p:nvSpPr>
        <p:spPr>
          <a:xfrm>
            <a:off x="9846072" y="2961830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2004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10CEB2-4E11-44C6-A201-5DCB3EA9A265}"/>
              </a:ext>
            </a:extLst>
          </p:cNvPr>
          <p:cNvSpPr txBox="1"/>
          <p:nvPr/>
        </p:nvSpPr>
        <p:spPr>
          <a:xfrm>
            <a:off x="9541493" y="5602985"/>
            <a:ext cx="320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Lajosmizsén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hunyt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 2004.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december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27-én.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633473" y="6144474"/>
            <a:ext cx="2048865" cy="0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AF9195-D1C7-4EAB-9766-CBBD5AC04E3E}"/>
              </a:ext>
            </a:extLst>
          </p:cNvPr>
          <p:cNvCxnSpPr>
            <a:cxnSpLocks/>
          </p:cNvCxnSpPr>
          <p:nvPr/>
        </p:nvCxnSpPr>
        <p:spPr>
          <a:xfrm>
            <a:off x="5139776" y="6368762"/>
            <a:ext cx="2048865" cy="0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7FD0854-B613-4503-8F9F-7EBA21977DB6}"/>
              </a:ext>
            </a:extLst>
          </p:cNvPr>
          <p:cNvCxnSpPr>
            <a:cxnSpLocks/>
          </p:cNvCxnSpPr>
          <p:nvPr/>
        </p:nvCxnSpPr>
        <p:spPr>
          <a:xfrm>
            <a:off x="9641452" y="6212252"/>
            <a:ext cx="2048865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2762103" y="1835312"/>
            <a:ext cx="2048865" cy="0"/>
          </a:xfrm>
          <a:prstGeom prst="line">
            <a:avLst/>
          </a:prstGeom>
          <a:ln w="19050">
            <a:solidFill>
              <a:srgbClr val="EE9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FE4C8AC-856E-47A1-86C3-D3143F6DF56B}"/>
              </a:ext>
            </a:extLst>
          </p:cNvPr>
          <p:cNvCxnSpPr>
            <a:cxnSpLocks/>
          </p:cNvCxnSpPr>
          <p:nvPr/>
        </p:nvCxnSpPr>
        <p:spPr>
          <a:xfrm>
            <a:off x="7341406" y="1851938"/>
            <a:ext cx="2048865" cy="0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AC17817C-AF36-4468-94FC-44DCFF825290}"/>
              </a:ext>
            </a:extLst>
          </p:cNvPr>
          <p:cNvSpPr txBox="1"/>
          <p:nvPr/>
        </p:nvSpPr>
        <p:spPr>
          <a:xfrm>
            <a:off x="2516579" y="123477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  <a:latin typeface="Tw Cen MT" panose="020B0602020104020603" pitchFamily="34" charset="0"/>
              </a:rPr>
              <a:t>Életpályája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347FCAE-CD51-47C1-A0E5-7FE287A79E42}"/>
              </a:ext>
            </a:extLst>
          </p:cNvPr>
          <p:cNvGrpSpPr/>
          <p:nvPr/>
        </p:nvGrpSpPr>
        <p:grpSpPr>
          <a:xfrm>
            <a:off x="5378756" y="878988"/>
            <a:ext cx="1434489" cy="190500"/>
            <a:chOff x="4679586" y="878988"/>
            <a:chExt cx="1434489" cy="1905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57F6F33-D335-4F37-A9F5-23DE49CB0B4A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3A95DB-0E0C-40A8-88F7-9DAC67B156F6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D1EA8C3-D35D-4FB7-8D6B-858B4EE08256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D4B96A9-29AD-4507-B1E8-D12C03BAD2C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0AFA104-D1BD-427D-90C1-6CE47F2C7A56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21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4" grpId="0" animBg="1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4" grpId="0" animBg="1"/>
      <p:bldP spid="25" grpId="0"/>
      <p:bldP spid="26" grpId="0"/>
      <p:bldP spid="27" grpId="0" animBg="1"/>
      <p:bldP spid="29" grpId="0" animBg="1"/>
      <p:bldP spid="30" grpId="0" animBg="1"/>
      <p:bldP spid="31" grpId="0" animBg="1"/>
      <p:bldP spid="33" grpId="0" animBg="1"/>
      <p:bldP spid="34" grpId="0"/>
      <p:bldP spid="35" grpId="0"/>
      <p:bldP spid="45" grpId="0" animBg="1"/>
      <p:bldP spid="46" grpId="0" animBg="1"/>
      <p:bldP spid="47" grpId="0" animBg="1"/>
      <p:bldP spid="48" grpId="0" animBg="1"/>
      <p:bldP spid="50" grpId="0" animBg="1"/>
      <p:bldP spid="51" grpId="0"/>
      <p:bldP spid="52" grpId="0"/>
      <p:bldP spid="53" grpId="0" animBg="1"/>
      <p:bldP spid="55" grpId="0" animBg="1"/>
      <p:bldP spid="56" grpId="0" animBg="1"/>
      <p:bldP spid="57" grpId="0" animBg="1"/>
      <p:bldP spid="59" grpId="0" animBg="1"/>
      <p:bldP spid="60" grpId="0"/>
      <p:bldP spid="6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408</Words>
  <Application>Microsoft Office PowerPoint</Application>
  <PresentationFormat>Szélesvásznú</PresentationFormat>
  <Paragraphs>59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Cooper Black</vt:lpstr>
      <vt:lpstr>Poppins</vt:lpstr>
      <vt:lpstr>Poppins ExtraBold</vt:lpstr>
      <vt:lpstr>Tw Cen MT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Dxf Ibrahim</dc:creator>
  <cp:lastModifiedBy>Lukács Dávid</cp:lastModifiedBy>
  <cp:revision>4</cp:revision>
  <dcterms:created xsi:type="dcterms:W3CDTF">2023-10-17T00:38:49Z</dcterms:created>
  <dcterms:modified xsi:type="dcterms:W3CDTF">2024-04-07T16:36:43Z</dcterms:modified>
</cp:coreProperties>
</file>