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45" y="-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3B1D3-3BD0-4A95-B68A-AEBD1CC4B814}" type="datetimeFigureOut">
              <a:rPr lang="hu-HU" smtClean="0"/>
              <a:pPr/>
              <a:t>2018.03.09.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28A50-F0E6-4B32-87D9-8BDDEF1D34D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2" name="Téglalap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Téglalap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Téglalap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Téglalap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56" name="Téglalap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Téglalap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Téglalap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Téglalap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3B1D3-3BD0-4A95-B68A-AEBD1CC4B814}" type="datetimeFigureOut">
              <a:rPr lang="hu-HU" smtClean="0"/>
              <a:pPr/>
              <a:t>2018.03.09.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28A50-F0E6-4B32-87D9-8BDDEF1D34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3B1D3-3BD0-4A95-B68A-AEBD1CC4B814}" type="datetimeFigureOut">
              <a:rPr lang="hu-HU" smtClean="0"/>
              <a:pPr/>
              <a:t>2018.03.09.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28A50-F0E6-4B32-87D9-8BDDEF1D34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3B1D3-3BD0-4A95-B68A-AEBD1CC4B814}" type="datetimeFigureOut">
              <a:rPr lang="hu-HU" smtClean="0"/>
              <a:pPr/>
              <a:t>2018.03.09.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28A50-F0E6-4B32-87D9-8BDDEF1D34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zabadkézi sokszög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Szabadkézi sokszög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Szabadkézi sokszög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Szabadkézi sokszög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Szabadkézi sokszög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Szabadkézi sokszög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Szabadkézi sokszög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Szabadkézi sokszög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Szabadkézi sokszög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Szabadkézi sokszög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Szabadkézi sokszög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Szabadkézi sokszög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Szabadkézi sokszög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Szabadkézi sokszög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3B1D3-3BD0-4A95-B68A-AEBD1CC4B814}" type="datetimeFigureOut">
              <a:rPr lang="hu-HU" smtClean="0"/>
              <a:pPr/>
              <a:t>2018.03.09.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28A50-F0E6-4B32-87D9-8BDDEF1D34D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églalap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Téglalap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Téglalap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3B1D3-3BD0-4A95-B68A-AEBD1CC4B814}" type="datetimeFigureOut">
              <a:rPr lang="hu-HU" smtClean="0"/>
              <a:pPr/>
              <a:t>2018.03.09.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28A50-F0E6-4B32-87D9-8BDDEF1D34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églalap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3B1D3-3BD0-4A95-B68A-AEBD1CC4B814}" type="datetimeFigureOut">
              <a:rPr lang="hu-HU" smtClean="0"/>
              <a:pPr/>
              <a:t>2018.03.09.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28A50-F0E6-4B32-87D9-8BDDEF1D34D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Téglalap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Téglalap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Téglalap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Téglalap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églalap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Téglalap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3B1D3-3BD0-4A95-B68A-AEBD1CC4B814}" type="datetimeFigureOut">
              <a:rPr lang="hu-HU" smtClean="0"/>
              <a:pPr/>
              <a:t>2018.03.09.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28A50-F0E6-4B32-87D9-8BDDEF1D34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3B1D3-3BD0-4A95-B68A-AEBD1CC4B814}" type="datetimeFigureOut">
              <a:rPr lang="hu-HU" smtClean="0"/>
              <a:pPr/>
              <a:t>2018.03.09.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28A50-F0E6-4B32-87D9-8BDDEF1D34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3B1D3-3BD0-4A95-B68A-AEBD1CC4B814}" type="datetimeFigureOut">
              <a:rPr lang="hu-HU" smtClean="0"/>
              <a:pPr/>
              <a:t>2018.03.09.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28A50-F0E6-4B32-87D9-8BDDEF1D34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Egyenes összekötő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Csoportba foglalás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Egyenes összekötő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grpSp>
        <p:nvGrpSpPr>
          <p:cNvPr id="14" name="Csoportba foglalás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Egyenes összekötő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Csoportba foglalás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Egyenes összekötő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A63B1D3-3BD0-4A95-B68A-AEBD1CC4B814}" type="datetimeFigureOut">
              <a:rPr lang="hu-HU" smtClean="0"/>
              <a:pPr/>
              <a:t>2018.03.09.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A428A50-F0E6-4B32-87D9-8BDDEF1D34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Téglalap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Téglalap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Téglalap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A63B1D3-3BD0-4A95-B68A-AEBD1CC4B814}" type="datetimeFigureOut">
              <a:rPr lang="hu-HU" smtClean="0"/>
              <a:pPr/>
              <a:t>2018.03.09.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A428A50-F0E6-4B32-87D9-8BDDEF1D34D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197510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6000" b="1" dirty="0" smtClean="0"/>
              <a:t>Madách Imre: Útravaló verseimmel (1861)</a:t>
            </a:r>
            <a:r>
              <a:rPr lang="hu-HU" b="1" dirty="0" smtClean="0"/>
              <a:t/>
            </a:r>
            <a:br>
              <a:rPr lang="hu-HU" b="1" dirty="0" smtClean="0"/>
            </a:br>
            <a:endParaRPr lang="hu-HU" dirty="0"/>
          </a:p>
        </p:txBody>
      </p:sp>
      <p:pic>
        <p:nvPicPr>
          <p:cNvPr id="23554" name="Picture 2" descr="Képtalálat a következőre: „kokárda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72422">
            <a:off x="6893927" y="166759"/>
            <a:ext cx="1844812" cy="242088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914400"/>
          </a:xfrm>
        </p:spPr>
        <p:txBody>
          <a:bodyPr/>
          <a:lstStyle/>
          <a:p>
            <a:r>
              <a:rPr lang="hu-HU" sz="4800" dirty="0" smtClean="0">
                <a:latin typeface="Algerian" pitchFamily="82" charset="0"/>
              </a:rPr>
              <a:t>A jelen…</a:t>
            </a:r>
            <a:endParaRPr lang="hu-HU" sz="4800" dirty="0">
              <a:latin typeface="Algerian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1124744"/>
            <a:ext cx="7772400" cy="4572000"/>
          </a:xfrm>
        </p:spPr>
        <p:txBody>
          <a:bodyPr/>
          <a:lstStyle/>
          <a:p>
            <a:r>
              <a:rPr lang="hu-HU" dirty="0" smtClean="0"/>
              <a:t>A jelen közel sem hasonlít a dicsőséges múltra.</a:t>
            </a:r>
          </a:p>
          <a:p>
            <a:r>
              <a:rPr lang="hu-HU" dirty="0" smtClean="0"/>
              <a:t>A cenzúra miatt sok mű nem kerül színpadra.</a:t>
            </a:r>
          </a:p>
          <a:p>
            <a:r>
              <a:rPr lang="hu-HU" dirty="0" smtClean="0"/>
              <a:t>Tisztogatások Magyarországon</a:t>
            </a:r>
          </a:p>
          <a:p>
            <a:r>
              <a:rPr lang="hu-HU" dirty="0" smtClean="0"/>
              <a:t>A világ másik részén, a mi szabadságharcunkhoz hasonló, az elnyomás elleni háború zajlik. (Amerikai polgárháború)</a:t>
            </a:r>
            <a:endParaRPr lang="hu-HU" dirty="0"/>
          </a:p>
        </p:txBody>
      </p:sp>
      <p:pic>
        <p:nvPicPr>
          <p:cNvPr id="26626" name="Picture 2" descr="https://upload.wikimedia.org/wikipedia/commons/0/05/Sum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653136"/>
            <a:ext cx="3391297" cy="20475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Algerian" pitchFamily="82" charset="0"/>
              </a:rPr>
              <a:t>A múlt…</a:t>
            </a:r>
            <a:endParaRPr lang="hu-HU" dirty="0">
              <a:latin typeface="Algerian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múlt dicsőséges harcai felejthetetlenek.</a:t>
            </a:r>
          </a:p>
          <a:p>
            <a:r>
              <a:rPr lang="hu-HU" dirty="0" smtClean="0"/>
              <a:t>A világ példát vehetne a magyarok bátorságáról</a:t>
            </a:r>
          </a:p>
          <a:p>
            <a:r>
              <a:rPr lang="hu-HU" dirty="0" smtClean="0"/>
              <a:t>Még ha a szabadságharc el is bukott, akkor is jó, hogy megtörtént.</a:t>
            </a:r>
            <a:endParaRPr lang="hu-HU" dirty="0"/>
          </a:p>
        </p:txBody>
      </p:sp>
      <p:pic>
        <p:nvPicPr>
          <p:cNvPr id="27650" name="Picture 2" descr="Képtalálat a következőre: „1848 hungary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005064"/>
            <a:ext cx="1864780" cy="27089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Baskerville Old Face" pitchFamily="18" charset="0"/>
              </a:rPr>
              <a:t>A kétséges jövő…</a:t>
            </a:r>
            <a:endParaRPr lang="hu-HU" dirty="0">
              <a:latin typeface="Baskerville Old Face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elbukunk, fel kell állnunk és kiállni azokért az eszmékért amikben hiszünk. </a:t>
            </a:r>
          </a:p>
          <a:p>
            <a:r>
              <a:rPr lang="hu-HU" dirty="0" smtClean="0"/>
              <a:t>A hadseregünket elpusztíthatták, de olyan hatalmas hadsereg nem létezik amely a nemzeti öntudatunkkal is eltudna bánni.</a:t>
            </a:r>
          </a:p>
          <a:p>
            <a:r>
              <a:rPr lang="hu-HU" i="1" dirty="0" smtClean="0"/>
              <a:t>„Mondottam, ember: küzdj és bízva bízzál</a:t>
            </a:r>
            <a:r>
              <a:rPr lang="hu-HU" i="1" dirty="0" smtClean="0"/>
              <a:t>!”</a:t>
            </a:r>
            <a:endParaRPr lang="hu-HU" sz="2800" dirty="0"/>
          </a:p>
        </p:txBody>
      </p:sp>
      <p:pic>
        <p:nvPicPr>
          <p:cNvPr id="29698" name="Picture 2" descr="Képtalálat a következőre: „jövő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869160"/>
            <a:ext cx="2843808" cy="17799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Algerian" pitchFamily="82" charset="0"/>
              </a:rPr>
              <a:t>A társak…</a:t>
            </a:r>
            <a:endParaRPr lang="hu-HU" dirty="0">
              <a:latin typeface="Algerian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Rengeteg </a:t>
            </a:r>
            <a:r>
              <a:rPr lang="hu-HU" dirty="0" smtClean="0"/>
              <a:t>ismerősöm </a:t>
            </a:r>
            <a:r>
              <a:rPr lang="hu-HU" dirty="0" smtClean="0"/>
              <a:t>hátat fordított.</a:t>
            </a:r>
          </a:p>
          <a:p>
            <a:r>
              <a:rPr lang="hu-HU" dirty="0" smtClean="0"/>
              <a:t>Rengetegen emigráltak.</a:t>
            </a:r>
          </a:p>
          <a:p>
            <a:r>
              <a:rPr lang="hu-HU" dirty="0" smtClean="0"/>
              <a:t>Valaki ekkor már nem </a:t>
            </a:r>
            <a:r>
              <a:rPr lang="hu-HU" dirty="0" smtClean="0"/>
              <a:t>tartozik </a:t>
            </a:r>
            <a:r>
              <a:rPr lang="hu-HU" dirty="0" smtClean="0"/>
              <a:t>az élők sorába.</a:t>
            </a:r>
          </a:p>
          <a:p>
            <a:r>
              <a:rPr lang="hu-HU" dirty="0" smtClean="0"/>
              <a:t>De mégis mindig </a:t>
            </a:r>
            <a:r>
              <a:rPr lang="hu-HU" dirty="0" smtClean="0"/>
              <a:t>számíthattam </a:t>
            </a:r>
            <a:r>
              <a:rPr lang="hu-HU" dirty="0" smtClean="0"/>
              <a:t>valakire.</a:t>
            </a:r>
            <a:endParaRPr lang="hu-HU" dirty="0"/>
          </a:p>
        </p:txBody>
      </p:sp>
      <p:pic>
        <p:nvPicPr>
          <p:cNvPr id="28674" name="Picture 2" descr="Képtalálat a következőre: „1848 szabadságharc sír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581128"/>
            <a:ext cx="1517154" cy="2020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ó">
  <a:themeElements>
    <a:clrScheme name="Metró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ó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ó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51</TotalTime>
  <Words>154</Words>
  <Application>Microsoft Office PowerPoint</Application>
  <PresentationFormat>Diavetítés a képernyőre (4:3 oldalarány)</PresentationFormat>
  <Paragraphs>19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Metró</vt:lpstr>
      <vt:lpstr>Madách Imre: Útravaló verseimmel (1861) </vt:lpstr>
      <vt:lpstr>A jelen…</vt:lpstr>
      <vt:lpstr>A múlt…</vt:lpstr>
      <vt:lpstr>A kétséges jövő…</vt:lpstr>
      <vt:lpstr>A társak…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Madách Imre: Útravaló verseimmel (1861)</dc:title>
  <dc:creator>Family</dc:creator>
  <cp:lastModifiedBy>Family</cp:lastModifiedBy>
  <cp:revision>7</cp:revision>
  <dcterms:created xsi:type="dcterms:W3CDTF">2018-03-08T17:11:27Z</dcterms:created>
  <dcterms:modified xsi:type="dcterms:W3CDTF">2018-03-09T16:38:19Z</dcterms:modified>
</cp:coreProperties>
</file>