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</p:sldIdLst>
  <p:sldSz cx="10080625" cy="5670550"/>
  <p:notesSz cx="7559675" cy="106918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90" y="168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2094" y="1537349"/>
            <a:ext cx="7056438" cy="1071104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316105"/>
            <a:ext cx="10080625" cy="77119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2835275"/>
            <a:ext cx="7056438" cy="630061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r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&lt;dátum/idő&gt;</a:t>
            </a:r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pPr algn="ctr"/>
            <a:r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&lt;élőláb&gt;</a:t>
            </a:r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44FEF80-EEA9-42A3-AF29-E62DD8D172A0}" type="slidenum"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&lt;dátum/idő&gt;</a:t>
            </a:r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&lt;élőláb&gt;</a:t>
            </a:r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44FEF80-EEA9-42A3-AF29-E62DD8D172A0}" type="slidenum"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999698"/>
            <a:ext cx="1428089" cy="3570346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089" y="1008097"/>
            <a:ext cx="5712354" cy="352834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&lt;dátum/idő&gt;</a:t>
            </a:r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&lt;élőláb&gt;</a:t>
            </a:r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44FEF80-EEA9-42A3-AF29-E62DD8D172A0}" type="slidenum"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60000" y="72000"/>
            <a:ext cx="8424000" cy="108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368000"/>
            <a:ext cx="9072000" cy="328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2094" y="2016196"/>
            <a:ext cx="7056438" cy="252024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&lt;dátum/idő&gt;</a:t>
            </a:r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&lt;élőláb&gt;</a:t>
            </a:r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44FEF80-EEA9-42A3-AF29-E62DD8D172A0}" type="slidenum"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338250"/>
            <a:ext cx="10080625" cy="771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&lt;dátum/idő&gt;</a:t>
            </a:r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&lt;élőláb&gt;</a:t>
            </a:r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44FEF80-EEA9-42A3-AF29-E62DD8D172A0}" type="slidenum"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219652"/>
            <a:ext cx="10080625" cy="771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099" y="2819786"/>
            <a:ext cx="6888427" cy="1204205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6099" y="1243320"/>
            <a:ext cx="6888427" cy="1295563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219652"/>
            <a:ext cx="10080625" cy="771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12094" y="2016195"/>
            <a:ext cx="3444214" cy="258325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&lt;dátum/idő&gt;</a:t>
            </a:r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&lt;élőláb&gt;</a:t>
            </a:r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44FEF80-EEA9-42A3-AF29-E62DD8D172A0}" type="slidenum"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5124317" y="2016195"/>
            <a:ext cx="3444214" cy="258325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338250"/>
            <a:ext cx="10080625" cy="771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338250"/>
            <a:ext cx="10080625" cy="771195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512094" y="2331226"/>
            <a:ext cx="3444214" cy="22682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24317" y="2331226"/>
            <a:ext cx="3444214" cy="22682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094" y="1953190"/>
            <a:ext cx="3445964" cy="373190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950669"/>
            <a:ext cx="3447714" cy="37047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&lt;dátum/idő&gt;</a:t>
            </a:r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&lt;élőláb&gt;</a:t>
            </a:r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44FEF80-EEA9-42A3-AF29-E62DD8D172A0}" type="slidenum"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&lt;dátum/idő&gt;</a:t>
            </a:r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&lt;élőláb&gt;</a:t>
            </a:r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44FEF80-EEA9-42A3-AF29-E62DD8D172A0}" type="slidenum"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338250"/>
            <a:ext cx="10080625" cy="771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&lt;dátum/idő&gt;</a:t>
            </a:r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&lt;élőláb&gt;</a:t>
            </a:r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44FEF80-EEA9-42A3-AF29-E62DD8D172A0}" type="slidenum"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0340" y="1386134"/>
            <a:ext cx="3108192" cy="495648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0340" y="1881783"/>
            <a:ext cx="3108192" cy="240263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&lt;dátum/idő&gt;</a:t>
            </a:r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&lt;élőláb&gt;</a:t>
            </a:r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44FEF80-EEA9-42A3-AF29-E62DD8D172A0}" type="slidenum"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12094" y="1386135"/>
            <a:ext cx="3612224" cy="289828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612900" y="1527268"/>
            <a:ext cx="3407251" cy="2555528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0338" y="1386134"/>
            <a:ext cx="3108193" cy="495648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80104" y="1575153"/>
            <a:ext cx="3276203" cy="2457238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0338" y="1882622"/>
            <a:ext cx="3108193" cy="2377431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&lt;dátum/idő&gt;</a:t>
            </a:r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&lt;élőláb&gt;</a:t>
            </a:r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44FEF80-EEA9-42A3-AF29-E62DD8D172A0}" type="slidenum"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2094" y="1071104"/>
            <a:ext cx="7056438" cy="56705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094" y="1701165"/>
            <a:ext cx="7056438" cy="2835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36021" y="5255760"/>
            <a:ext cx="2352146" cy="3019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&lt;dátum/idő&gt;</a:t>
            </a:r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276203" y="5255760"/>
            <a:ext cx="3528219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r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&lt;élőláb&gt;</a:t>
            </a:r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7358856" y="5262271"/>
            <a:ext cx="2352146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fld id="{A44FEF80-EEA9-42A3-AF29-E62DD8D172A0}" type="slidenum"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Kép 41"/>
          <p:cNvPicPr/>
          <p:nvPr/>
        </p:nvPicPr>
        <p:blipFill>
          <a:blip r:embed="rId2">
            <a:lum bright="-8000" contrast="7000"/>
          </a:blip>
          <a:stretch/>
        </p:blipFill>
        <p:spPr>
          <a:xfrm rot="20848800">
            <a:off x="1371846" y="1311915"/>
            <a:ext cx="2833337" cy="3278141"/>
          </a:xfrm>
          <a:prstGeom prst="rect">
            <a:avLst/>
          </a:prstGeom>
          <a:ln>
            <a:noFill/>
          </a:ln>
        </p:spPr>
      </p:pic>
      <p:sp>
        <p:nvSpPr>
          <p:cNvPr id="43" name="TextShape 1"/>
          <p:cNvSpPr txBox="1"/>
          <p:nvPr/>
        </p:nvSpPr>
        <p:spPr>
          <a:xfrm>
            <a:off x="612000" y="675035"/>
            <a:ext cx="8424000" cy="10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hu-HU" sz="3600" b="0" i="1" u="sng" strike="noStrike" spc="-1" dirty="0">
                <a:uFill>
                  <a:solidFill>
                    <a:schemeClr val="tx1"/>
                  </a:solidFill>
                </a:uFill>
                <a:latin typeface="Segoe Print"/>
              </a:rPr>
              <a:t>Tisztelettel </a:t>
            </a:r>
            <a:r>
              <a:rPr lang="hu-HU" sz="3600" b="0" i="1" u="sng" strike="noStrike" spc="-1" dirty="0" smtClean="0">
                <a:uFill>
                  <a:solidFill>
                    <a:schemeClr val="tx1"/>
                  </a:solidFill>
                </a:uFill>
                <a:latin typeface="Segoe Print"/>
              </a:rPr>
              <a:t>Kedves Barátom</a:t>
            </a:r>
            <a:r>
              <a:rPr lang="hu-HU" sz="3600" b="0" i="1" u="sng" strike="noStrike" spc="-1" dirty="0">
                <a:uFill>
                  <a:solidFill>
                    <a:schemeClr val="tx1"/>
                  </a:solidFill>
                </a:uFill>
                <a:latin typeface="Segoe Print"/>
              </a:rPr>
              <a:t>!</a:t>
            </a:r>
          </a:p>
        </p:txBody>
      </p:sp>
      <p:sp>
        <p:nvSpPr>
          <p:cNvPr id="44" name="TextShape 2"/>
          <p:cNvSpPr txBox="1"/>
          <p:nvPr/>
        </p:nvSpPr>
        <p:spPr>
          <a:xfrm>
            <a:off x="4320232" y="1755035"/>
            <a:ext cx="5112000" cy="1858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Print"/>
              </a:rPr>
              <a:t>  Gondoltam a </a:t>
            </a:r>
            <a:r>
              <a:rPr lang="hu-H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Print"/>
              </a:rPr>
              <a:t>minap, </a:t>
            </a:r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Print"/>
              </a:rPr>
              <a:t>írok neked egy levelet. Hogy és mint érzed </a:t>
            </a:r>
            <a:r>
              <a:rPr lang="hu-H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Print"/>
              </a:rPr>
              <a:t>magad mostanság?</a:t>
            </a:r>
            <a:endParaRPr lang="hu-H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Print"/>
            </a:endParaRPr>
          </a:p>
          <a:p>
            <a:r>
              <a:rPr lang="hu-H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Print"/>
              </a:rPr>
              <a:t>N</a:t>
            </a:r>
            <a:r>
              <a:rPr lang="hu-H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Print"/>
              </a:rPr>
              <a:t>ekem az </a:t>
            </a:r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Print"/>
              </a:rPr>
              <a:t>elmúlt </a:t>
            </a:r>
            <a:r>
              <a:rPr lang="hu-H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Print"/>
              </a:rPr>
              <a:t>időszakban sötét felhők árnyékolták be mindennapjaimat. Vágyom egy bölcs, megértő barátra...</a:t>
            </a:r>
            <a:endParaRPr lang="hu-H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Prin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Kép 44"/>
          <p:cNvPicPr/>
          <p:nvPr/>
        </p:nvPicPr>
        <p:blipFill>
          <a:blip r:embed="rId2"/>
          <a:stretch/>
        </p:blipFill>
        <p:spPr>
          <a:xfrm rot="545400">
            <a:off x="4498883" y="2736553"/>
            <a:ext cx="4411813" cy="1700739"/>
          </a:xfrm>
          <a:prstGeom prst="rect">
            <a:avLst/>
          </a:prstGeom>
          <a:ln>
            <a:noFill/>
          </a:ln>
        </p:spPr>
      </p:pic>
      <p:sp>
        <p:nvSpPr>
          <p:cNvPr id="46" name="TextShape 1"/>
          <p:cNvSpPr txBox="1"/>
          <p:nvPr/>
        </p:nvSpPr>
        <p:spPr>
          <a:xfrm>
            <a:off x="355013" y="675035"/>
            <a:ext cx="8424000" cy="10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hu-HU" sz="3200" b="1" i="1" u="sng" strike="noStrike" spc="-1" dirty="0">
                <a:solidFill>
                  <a:srgbClr val="000000"/>
                </a:solidFill>
                <a:latin typeface="Segoe Print"/>
              </a:rPr>
              <a:t>A lányom Ára</a:t>
            </a:r>
          </a:p>
        </p:txBody>
      </p:sp>
      <p:pic>
        <p:nvPicPr>
          <p:cNvPr id="47" name="Kép 46"/>
          <p:cNvPicPr/>
          <p:nvPr/>
        </p:nvPicPr>
        <p:blipFill>
          <a:blip r:embed="rId3"/>
          <a:stretch/>
        </p:blipFill>
        <p:spPr>
          <a:xfrm rot="20887200">
            <a:off x="1163735" y="1640454"/>
            <a:ext cx="1992532" cy="2965835"/>
          </a:xfrm>
          <a:prstGeom prst="rect">
            <a:avLst/>
          </a:prstGeom>
          <a:ln>
            <a:noFill/>
          </a:ln>
        </p:spPr>
      </p:pic>
      <p:sp>
        <p:nvSpPr>
          <p:cNvPr id="48" name="TextShape 2"/>
          <p:cNvSpPr txBox="1"/>
          <p:nvPr/>
        </p:nvSpPr>
        <p:spPr>
          <a:xfrm>
            <a:off x="2897340" y="1507562"/>
            <a:ext cx="6120000" cy="207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hu-HU" sz="1800" b="0" i="1" strike="noStrike" spc="-1" dirty="0" smtClean="0">
                <a:uFill>
                  <a:solidFill>
                    <a:srgbClr val="FFFFFF"/>
                  </a:solidFill>
                </a:uFill>
                <a:latin typeface="Segoe Print"/>
              </a:rPr>
              <a:t>Minden bírálatot, ami Tőled származik, tisztlettel elfogadok.</a:t>
            </a:r>
          </a:p>
          <a:p>
            <a:r>
              <a:rPr lang="hu-HU" sz="1800" b="0" i="1" strike="noStrike" spc="-1" dirty="0" smtClean="0">
                <a:uFill>
                  <a:solidFill>
                    <a:srgbClr val="FFFFFF"/>
                  </a:solidFill>
                </a:uFill>
                <a:latin typeface="Segoe Print"/>
              </a:rPr>
              <a:t>...A fájdalom, mely családomat sújtja, most mindennél hatalmasabb erővel tör rám. Megszületett </a:t>
            </a:r>
            <a:r>
              <a:rPr lang="hu-HU" sz="1800" b="0" i="1" strike="noStrike" spc="-1" dirty="0">
                <a:uFill>
                  <a:solidFill>
                    <a:srgbClr val="FFFFFF"/>
                  </a:solidFill>
                </a:uFill>
                <a:latin typeface="Segoe Print"/>
              </a:rPr>
              <a:t>édes kislányom Annus, becenevén Ára. Szomorúan tudatom, hogy beteg és nem tudni mi baja. Szívem szakad </a:t>
            </a:r>
            <a:r>
              <a:rPr lang="hu-HU" sz="1800" b="0" i="1" strike="noStrike" spc="-1" dirty="0" smtClean="0">
                <a:uFill>
                  <a:solidFill>
                    <a:srgbClr val="FFFFFF"/>
                  </a:solidFill>
                </a:uFill>
                <a:latin typeface="Segoe Print"/>
              </a:rPr>
              <a:t>meg, </a:t>
            </a:r>
            <a:r>
              <a:rPr lang="hu-HU" i="1" spc="-1" dirty="0" smtClean="0">
                <a:uFill>
                  <a:solidFill>
                    <a:srgbClr val="FFFFFF"/>
                  </a:solidFill>
                </a:uFill>
                <a:latin typeface="Segoe Print"/>
              </a:rPr>
              <a:t>de </a:t>
            </a:r>
            <a:r>
              <a:rPr lang="hu-HU" sz="1800" b="0" i="1" strike="noStrike" spc="-1" dirty="0" smtClean="0">
                <a:uFill>
                  <a:solidFill>
                    <a:srgbClr val="FFFFFF"/>
                  </a:solidFill>
                </a:uFill>
                <a:latin typeface="Segoe Print"/>
              </a:rPr>
              <a:t>gyógyintézetbe kell adnunk</a:t>
            </a:r>
            <a:r>
              <a:rPr lang="hu-HU" sz="1800" b="0" i="1" strike="noStrike" spc="-1" dirty="0">
                <a:uFill>
                  <a:solidFill>
                    <a:srgbClr val="FFFFFF"/>
                  </a:solidFill>
                </a:uFill>
                <a:latin typeface="Segoe Print"/>
              </a:rPr>
              <a:t>. </a:t>
            </a:r>
          </a:p>
          <a:p>
            <a:r>
              <a:rPr lang="hu-HU" sz="1800" b="0" i="1" strike="noStrike" spc="-1" dirty="0">
                <a:uFill>
                  <a:solidFill>
                    <a:srgbClr val="FFFFFF"/>
                  </a:solidFill>
                </a:uFill>
                <a:latin typeface="Segoe Print"/>
              </a:rPr>
              <a:t>Ott jó lesz neki</a:t>
            </a:r>
            <a:r>
              <a:rPr lang="hu-HU" sz="1800" b="0" i="1" strike="noStrike" spc="-1" dirty="0" smtClean="0">
                <a:uFill>
                  <a:solidFill>
                    <a:srgbClr val="FFFFFF"/>
                  </a:solidFill>
                </a:uFill>
                <a:latin typeface="Segoe Print"/>
              </a:rPr>
              <a:t>...</a:t>
            </a:r>
          </a:p>
          <a:p>
            <a:r>
              <a:rPr lang="hu-HU" i="1" spc="-1" dirty="0" smtClean="0">
                <a:uFill>
                  <a:solidFill>
                    <a:srgbClr val="FFFFFF"/>
                  </a:solidFill>
                </a:uFill>
                <a:latin typeface="Segoe Print"/>
              </a:rPr>
              <a:t>     De, inkább magadról írj! Miket írtál mostanában? A kiemelkedő Toldi alkotója, milyen értékekkel gazdagítja nemzetünk irodalmi kincsestárát?</a:t>
            </a:r>
            <a:endParaRPr lang="hu-HU" sz="1800" b="0" i="1" strike="noStrike" spc="-1" dirty="0">
              <a:uFill>
                <a:solidFill>
                  <a:srgbClr val="FFFFFF"/>
                </a:solidFill>
              </a:uFill>
              <a:latin typeface="Segoe Prin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Kép 48"/>
          <p:cNvPicPr/>
          <p:nvPr/>
        </p:nvPicPr>
        <p:blipFill>
          <a:blip r:embed="rId2"/>
          <a:stretch/>
        </p:blipFill>
        <p:spPr>
          <a:xfrm rot="20914483">
            <a:off x="1392261" y="1238900"/>
            <a:ext cx="2035713" cy="3357664"/>
          </a:xfrm>
          <a:prstGeom prst="rect">
            <a:avLst/>
          </a:prstGeom>
          <a:ln>
            <a:noFill/>
          </a:ln>
        </p:spPr>
      </p:pic>
      <p:sp>
        <p:nvSpPr>
          <p:cNvPr id="50" name="TextShape 1"/>
          <p:cNvSpPr txBox="1"/>
          <p:nvPr/>
        </p:nvSpPr>
        <p:spPr>
          <a:xfrm>
            <a:off x="828196" y="747043"/>
            <a:ext cx="8424000" cy="10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hu-HU" sz="3600" b="1" i="1" u="sng" strike="noStrike" spc="-1" dirty="0">
                <a:solidFill>
                  <a:srgbClr val="000000"/>
                </a:solidFill>
                <a:latin typeface="Segoe Print"/>
              </a:rPr>
              <a:t>A válásom </a:t>
            </a:r>
          </a:p>
        </p:txBody>
      </p:sp>
      <p:sp>
        <p:nvSpPr>
          <p:cNvPr id="51" name="TextShape 2"/>
          <p:cNvSpPr txBox="1"/>
          <p:nvPr/>
        </p:nvSpPr>
        <p:spPr>
          <a:xfrm>
            <a:off x="3528143" y="1539131"/>
            <a:ext cx="5975728" cy="374441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hu-HU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Print"/>
              </a:rPr>
              <a:t>  Érdeklődve várom, hogy olvashassam újabb verseidet</a:t>
            </a:r>
            <a:r>
              <a:rPr lang="hu-HU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Print"/>
              </a:rPr>
              <a:t>...</a:t>
            </a:r>
          </a:p>
          <a:p>
            <a:r>
              <a:rPr lang="hu-H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Print"/>
              </a:rPr>
              <a:t> </a:t>
            </a:r>
            <a:r>
              <a:rPr lang="hu-HU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Print"/>
              </a:rPr>
              <a:t>Ne haragudj, hogy problémáimmal terhellek, de el kell árulnom, hogy lelki gondjaimat gyarapítja az is, hogy a f</a:t>
            </a:r>
            <a:r>
              <a:rPr lang="hu-HU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Print"/>
              </a:rPr>
              <a:t>eleségemmel </a:t>
            </a:r>
            <a:r>
              <a:rPr lang="hu-HU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Print"/>
              </a:rPr>
              <a:t>sajnálatos módon nem úgy történnek a dolgok, ahogy mi azt megálmodtuk. </a:t>
            </a:r>
          </a:p>
          <a:p>
            <a:r>
              <a:rPr lang="hu-HU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Print"/>
              </a:rPr>
              <a:t>Nem bírjuk már </a:t>
            </a:r>
            <a:r>
              <a:rPr lang="hu-HU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Print"/>
              </a:rPr>
              <a:t>egymással sokáig. </a:t>
            </a:r>
            <a:r>
              <a:rPr lang="hu-HU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Print"/>
              </a:rPr>
              <a:t>Külön kell válnunk, mindenkinek így lesz a legjobb...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Kép 51"/>
          <p:cNvPicPr/>
          <p:nvPr/>
        </p:nvPicPr>
        <p:blipFill>
          <a:blip r:embed="rId2">
            <a:lum bright="1000" contrast="2000"/>
          </a:blip>
          <a:stretch/>
        </p:blipFill>
        <p:spPr>
          <a:xfrm rot="21356262">
            <a:off x="1113463" y="1600898"/>
            <a:ext cx="1851857" cy="3046995"/>
          </a:xfrm>
          <a:prstGeom prst="rect">
            <a:avLst/>
          </a:prstGeom>
          <a:ln>
            <a:noFill/>
          </a:ln>
        </p:spPr>
      </p:pic>
      <p:sp>
        <p:nvSpPr>
          <p:cNvPr id="53" name="TextShape 1"/>
          <p:cNvSpPr txBox="1"/>
          <p:nvPr/>
        </p:nvSpPr>
        <p:spPr>
          <a:xfrm>
            <a:off x="331152" y="756000"/>
            <a:ext cx="8424000" cy="10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hu-HU" sz="3200" b="1" i="1" u="sng" strike="noStrike" spc="-1" dirty="0">
                <a:solidFill>
                  <a:srgbClr val="000000"/>
                </a:solidFill>
                <a:latin typeface="Segoe Print"/>
              </a:rPr>
              <a:t>A börtönben írt vázlatom</a:t>
            </a:r>
          </a:p>
        </p:txBody>
      </p:sp>
      <p:pic>
        <p:nvPicPr>
          <p:cNvPr id="54" name="Kép 53"/>
          <p:cNvPicPr/>
          <p:nvPr/>
        </p:nvPicPr>
        <p:blipFill>
          <a:blip r:embed="rId3">
            <a:lum bright="-10000" contrast="-2000"/>
          </a:blip>
          <a:stretch/>
        </p:blipFill>
        <p:spPr>
          <a:xfrm rot="588631">
            <a:off x="7078659" y="1674016"/>
            <a:ext cx="1827152" cy="2841978"/>
          </a:xfrm>
          <a:prstGeom prst="rect">
            <a:avLst/>
          </a:prstGeom>
          <a:ln>
            <a:noFill/>
          </a:ln>
        </p:spPr>
      </p:pic>
      <p:sp>
        <p:nvSpPr>
          <p:cNvPr id="55" name="TextShape 2"/>
          <p:cNvSpPr txBox="1"/>
          <p:nvPr/>
        </p:nvSpPr>
        <p:spPr>
          <a:xfrm>
            <a:off x="2664000" y="1880475"/>
            <a:ext cx="4464000" cy="305144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hu-HU" sz="16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Print"/>
              </a:rPr>
              <a:t>Örömmel </a:t>
            </a:r>
            <a:r>
              <a:rPr lang="hu-HU" sz="16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Print"/>
              </a:rPr>
              <a:t>értesülök sikereidről!</a:t>
            </a:r>
          </a:p>
          <a:p>
            <a:r>
              <a:rPr lang="hu-HU" sz="16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Print"/>
              </a:rPr>
              <a:t>... </a:t>
            </a:r>
            <a:r>
              <a:rPr lang="hu-HU" sz="16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Print"/>
              </a:rPr>
              <a:t>A</a:t>
            </a:r>
            <a:r>
              <a:rPr lang="hu-HU" sz="16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Print"/>
              </a:rPr>
              <a:t> </a:t>
            </a:r>
            <a:r>
              <a:rPr lang="hu-HU" sz="1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Print"/>
              </a:rPr>
              <a:t>börtönből bizonyíték </a:t>
            </a:r>
            <a:r>
              <a:rPr lang="hu-HU" sz="16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Print"/>
              </a:rPr>
              <a:t>hiányában engedtek ki. Amíg fogságban voltam, </a:t>
            </a:r>
            <a:r>
              <a:rPr lang="hu-HU" sz="1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Print"/>
              </a:rPr>
              <a:t>írogattam. </a:t>
            </a:r>
            <a:r>
              <a:rPr lang="hu-HU" sz="16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Print"/>
              </a:rPr>
              <a:t>Ott kezdetem el művemet, melynek a Lucifer címet szándékoztam adni, de ha te kifogásolod…?!</a:t>
            </a:r>
            <a:r>
              <a:rPr lang="hu-HU" sz="16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Print"/>
              </a:rPr>
              <a:t> </a:t>
            </a:r>
            <a:r>
              <a:rPr lang="hu-HU" sz="16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Print"/>
              </a:rPr>
              <a:t> </a:t>
            </a:r>
            <a:r>
              <a:rPr lang="hu-HU" sz="16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Print"/>
              </a:rPr>
              <a:t>A </a:t>
            </a:r>
            <a:r>
              <a:rPr lang="hu-HU" sz="1600" i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Print"/>
              </a:rPr>
              <a:t>kész alkotást </a:t>
            </a:r>
            <a:r>
              <a:rPr lang="hu-HU" sz="16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Print"/>
              </a:rPr>
              <a:t>is szeretném, ha véleményeznéd!</a:t>
            </a:r>
            <a:endParaRPr lang="hu-HU" sz="16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Prin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1223888" y="1899171"/>
            <a:ext cx="7992888" cy="26642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r>
              <a:rPr lang="hu-HU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Print"/>
              </a:rPr>
              <a:t> </a:t>
            </a:r>
            <a:r>
              <a:rPr lang="hu-HU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Print"/>
              </a:rPr>
              <a:t>  Köszönöm irántam tanúsított jóságodat, megértő baráti segítségedet.</a:t>
            </a:r>
          </a:p>
          <a:p>
            <a:r>
              <a:rPr lang="hu-HU" sz="18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Print"/>
              </a:rPr>
              <a:t>A mihamarabbi viszontlátásban bízva maradok őszinte csodálód és barátod!</a:t>
            </a:r>
          </a:p>
          <a:p>
            <a:endParaRPr lang="hu-HU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Print"/>
            </a:endParaRPr>
          </a:p>
          <a:p>
            <a:r>
              <a:rPr lang="hu-HU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Print"/>
              </a:rPr>
              <a:t>                                      Válaszod türelmetlenül várom!</a:t>
            </a:r>
          </a:p>
          <a:p>
            <a:r>
              <a:rPr lang="hu-HU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Print"/>
              </a:rPr>
              <a:t>                                                 Tisztelettel,  </a:t>
            </a:r>
          </a:p>
          <a:p>
            <a:r>
              <a:rPr lang="hu-HU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Print"/>
              </a:rPr>
              <a:t>                                                                                                                  </a:t>
            </a:r>
            <a:r>
              <a:rPr lang="hu-HU" sz="18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Print"/>
              </a:rPr>
              <a:t> </a:t>
            </a:r>
            <a:endParaRPr lang="hu-HU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Print"/>
            </a:endParaRPr>
          </a:p>
          <a:p>
            <a:r>
              <a:rPr lang="hu-HU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Print"/>
              </a:rPr>
              <a:t>          </a:t>
            </a:r>
          </a:p>
        </p:txBody>
      </p:sp>
      <p:pic>
        <p:nvPicPr>
          <p:cNvPr id="57" name="Kép 56"/>
          <p:cNvPicPr/>
          <p:nvPr/>
        </p:nvPicPr>
        <p:blipFill>
          <a:blip r:embed="rId2"/>
          <a:stretch/>
        </p:blipFill>
        <p:spPr>
          <a:xfrm>
            <a:off x="6261614" y="3941387"/>
            <a:ext cx="2945880" cy="62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vat">
  <a:themeElements>
    <a:clrScheme name="Divat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zmoking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iva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160</TotalTime>
  <Words>263</Words>
  <Application>Microsoft Office PowerPoint</Application>
  <PresentationFormat>Egyéni</PresentationFormat>
  <Paragraphs>22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1" baseType="lpstr">
      <vt:lpstr>Arial</vt:lpstr>
      <vt:lpstr>Garamond</vt:lpstr>
      <vt:lpstr>Segoe Print</vt:lpstr>
      <vt:lpstr>Times New Roman</vt:lpstr>
      <vt:lpstr>Wingdings</vt:lpstr>
      <vt:lpstr>Divat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Vintage</dc:title>
  <dc:subject/>
  <dc:creator/>
  <dc:description/>
  <cp:lastModifiedBy>Tanár</cp:lastModifiedBy>
  <cp:revision>22</cp:revision>
  <dcterms:created xsi:type="dcterms:W3CDTF">2018-03-07T17:25:30Z</dcterms:created>
  <dcterms:modified xsi:type="dcterms:W3CDTF">2018-03-09T10:29:39Z</dcterms:modified>
  <dc:language>hu-HU</dc:language>
</cp:coreProperties>
</file>