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235C2C-41A1-4F81-BB67-88B8369BBE8B}" type="datetimeFigureOut">
              <a:rPr lang="hu-HU" smtClean="0"/>
              <a:t>2018.04.21.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E9C827-561A-4728-936A-DF67B1F6A04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ember tragédiája </a:t>
            </a:r>
            <a:br>
              <a:rPr lang="hu-HU" dirty="0" smtClean="0"/>
            </a:br>
            <a:r>
              <a:rPr lang="hu-HU" dirty="0" smtClean="0"/>
              <a:t>Németh Antal rendezésében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Németh Antalról…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00034" y="1643050"/>
            <a:ext cx="82868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Budapest 1903. május 19. – Budapest 1968. október 28.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Budapesten, majd Berlinben tanult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/>
              <a:t> </a:t>
            </a:r>
            <a:r>
              <a:rPr lang="hu-HU" sz="2400" dirty="0" smtClean="0"/>
              <a:t>Rendező</a:t>
            </a:r>
            <a:r>
              <a:rPr lang="hu-HU" sz="2400" dirty="0"/>
              <a:t>, színházigazgató, színháztörténeti </a:t>
            </a:r>
            <a:r>
              <a:rPr lang="hu-HU" sz="2400" dirty="0" smtClean="0"/>
              <a:t>író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Több színháznál dolgozott, színháztörténeti tanulmányokat folytatott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Rengeteg klasszikus irodalmi művett vitt színpadra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1933-ban könyvet írt  </a:t>
            </a:r>
            <a:r>
              <a:rPr lang="hu-HU" sz="2400" i="1" dirty="0" smtClean="0"/>
              <a:t>Az ember tragédiája a színpadon</a:t>
            </a:r>
            <a:r>
              <a:rPr lang="hu-HU" sz="2400" dirty="0" smtClean="0"/>
              <a:t> címmel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1937-ben, 1939-ben és 1942-ben is megrendezte </a:t>
            </a:r>
          </a:p>
          <a:p>
            <a:r>
              <a:rPr lang="hu-HU" sz="2400" i="1" dirty="0" smtClean="0"/>
              <a:t>Az ember tragédiáját</a:t>
            </a:r>
          </a:p>
          <a:p>
            <a:endParaRPr lang="hu-HU" sz="2400" i="1" dirty="0" smtClean="0"/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pic>
        <p:nvPicPr>
          <p:cNvPr id="1026" name="Picture 2" descr="NÃMETH AN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9496" y="4572008"/>
            <a:ext cx="1794504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1937-es előadás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/>
              <a:t>Helyszín: </a:t>
            </a:r>
            <a:r>
              <a:rPr lang="hu-HU" sz="2800" dirty="0" smtClean="0"/>
              <a:t>Nemzeti Színház</a:t>
            </a:r>
          </a:p>
          <a:p>
            <a:pPr>
              <a:buNone/>
            </a:pPr>
            <a:r>
              <a:rPr lang="hu-HU" sz="2800" b="1" dirty="0" smtClean="0"/>
              <a:t>Díszlet(tervezők):</a:t>
            </a:r>
            <a:r>
              <a:rPr lang="hu-HU" sz="2800" dirty="0" smtClean="0"/>
              <a:t>színpadképeket Horváth </a:t>
            </a:r>
            <a:r>
              <a:rPr lang="hu-HU" sz="2800" dirty="0"/>
              <a:t>János </a:t>
            </a:r>
            <a:r>
              <a:rPr lang="hu-HU" sz="2800" dirty="0" smtClean="0"/>
              <a:t>és Varga </a:t>
            </a:r>
            <a:r>
              <a:rPr lang="hu-HU" sz="2800" dirty="0"/>
              <a:t>Mátyás </a:t>
            </a:r>
            <a:r>
              <a:rPr lang="hu-HU" sz="2800" dirty="0" smtClean="0"/>
              <a:t>készítette, a díszlet alapja a forgószínpad volt</a:t>
            </a:r>
          </a:p>
          <a:p>
            <a:pPr>
              <a:buNone/>
            </a:pPr>
            <a:r>
              <a:rPr lang="hu-HU" sz="2800" b="1" dirty="0" smtClean="0"/>
              <a:t>Kosztüm(tervezők): a</a:t>
            </a:r>
            <a:r>
              <a:rPr lang="hu-HU" sz="2800" dirty="0" smtClean="0"/>
              <a:t> szereplők ruháit </a:t>
            </a:r>
            <a:r>
              <a:rPr lang="hu-HU" sz="2800" dirty="0" err="1" smtClean="0"/>
              <a:t>Nagyajtay</a:t>
            </a:r>
            <a:r>
              <a:rPr lang="hu-HU" sz="2800" dirty="0" smtClean="0"/>
              <a:t> Teréz készítette kis költségvetésből, modern stílusban</a:t>
            </a:r>
            <a:endParaRPr lang="hu-HU" sz="2800" b="1" dirty="0" smtClean="0"/>
          </a:p>
          <a:p>
            <a:pPr>
              <a:buNone/>
            </a:pPr>
            <a:r>
              <a:rPr lang="hu-HU" sz="2800" b="1" dirty="0" smtClean="0"/>
              <a:t>Érdekesség/különlegesség: </a:t>
            </a:r>
            <a:r>
              <a:rPr lang="hu-HU" sz="2800" dirty="0" smtClean="0"/>
              <a:t>világítás nagy hangsúlyt kapott, expresszionista koreográfia 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mek.oszk.hu/01900/01925/html/menu_hu/scenehu/szinek/nagyajtay_terez1937_K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807" b="1807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Jelmeztervek</a:t>
            </a:r>
            <a:endParaRPr lang="hu-HU" sz="2800" dirty="0"/>
          </a:p>
        </p:txBody>
      </p:sp>
      <p:sp>
        <p:nvSpPr>
          <p:cNvPr id="8" name="Szöveg helye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1939-es előadás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/>
              <a:t>Helyszín:</a:t>
            </a:r>
            <a:r>
              <a:rPr lang="hu-HU" sz="2800" dirty="0" smtClean="0"/>
              <a:t> Nemzeti Színház kamaraszínháza</a:t>
            </a:r>
          </a:p>
          <a:p>
            <a:pPr>
              <a:buNone/>
            </a:pPr>
            <a:r>
              <a:rPr lang="hu-HU" sz="2800" b="1" dirty="0" smtClean="0"/>
              <a:t>Díszlet(tervezők): </a:t>
            </a:r>
            <a:r>
              <a:rPr lang="hu-HU" sz="2800" dirty="0" smtClean="0"/>
              <a:t>sok </a:t>
            </a:r>
            <a:r>
              <a:rPr lang="hu-HU" sz="2800" dirty="0"/>
              <a:t>esetben az élő szereplőket pótolta: a szobrok az arkangyalokat, a festmények a rabszolgákat, a </a:t>
            </a:r>
            <a:r>
              <a:rPr lang="hu-HU" sz="2800" dirty="0" smtClean="0"/>
              <a:t>falanszterlakókat, Viski Balázs László tervezte</a:t>
            </a:r>
          </a:p>
          <a:p>
            <a:pPr>
              <a:buNone/>
            </a:pPr>
            <a:r>
              <a:rPr lang="hu-HU" sz="2800" b="1" dirty="0" smtClean="0"/>
              <a:t>Érdekesség/különlegesség:</a:t>
            </a:r>
            <a:r>
              <a:rPr lang="hu-HU" sz="2800" dirty="0" smtClean="0"/>
              <a:t> kevés </a:t>
            </a:r>
            <a:r>
              <a:rPr lang="hu-HU" sz="2800" dirty="0" err="1" smtClean="0"/>
              <a:t>szerplővel</a:t>
            </a:r>
            <a:r>
              <a:rPr lang="hu-HU" sz="2800" dirty="0" smtClean="0"/>
              <a:t>, irodalmi stílusban adták elő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mek.oszk.hu/01900/01925/html/menu_hu/scenehu/szinek/fabri_zoltan1943_K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951" b="20951"/>
          <a:stretch>
            <a:fillRect/>
          </a:stretch>
        </p:blipFill>
        <p:spPr bwMode="auto">
          <a:xfrm>
            <a:off x="1792287" y="142852"/>
            <a:ext cx="5564729" cy="4643469"/>
          </a:xfrm>
          <a:prstGeom prst="rect">
            <a:avLst/>
          </a:prstGeom>
          <a:noFill/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5918" y="5214950"/>
            <a:ext cx="5486400" cy="566738"/>
          </a:xfrm>
        </p:spPr>
        <p:txBody>
          <a:bodyPr>
            <a:noAutofit/>
          </a:bodyPr>
          <a:lstStyle/>
          <a:p>
            <a:r>
              <a:rPr lang="hu-HU" sz="2400" dirty="0" smtClean="0"/>
              <a:t>Viski Balázs László által tervezett festmény</a:t>
            </a:r>
            <a:endParaRPr lang="hu-HU" sz="2400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1942-es előadás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800" b="1" dirty="0" smtClean="0"/>
              <a:t>Helyszín:</a:t>
            </a:r>
            <a:r>
              <a:rPr lang="hu-HU" sz="2800" dirty="0" smtClean="0"/>
              <a:t> több vidéki színház</a:t>
            </a:r>
          </a:p>
          <a:p>
            <a:pPr>
              <a:buNone/>
            </a:pPr>
            <a:r>
              <a:rPr lang="hu-HU" sz="2800" b="1" dirty="0" smtClean="0"/>
              <a:t>Díszlet(tervezők): </a:t>
            </a:r>
            <a:r>
              <a:rPr lang="hu-HU" sz="2800" dirty="0" smtClean="0"/>
              <a:t>Fábri Zoltán tervezése, szerényebb díszlet a vidéki színházak számára</a:t>
            </a:r>
          </a:p>
          <a:p>
            <a:pPr>
              <a:buNone/>
            </a:pPr>
            <a:r>
              <a:rPr lang="hu-HU" sz="2800" b="1" dirty="0" smtClean="0"/>
              <a:t>Érdekesség/különlegesség:</a:t>
            </a:r>
            <a:r>
              <a:rPr lang="hu-HU" sz="2800" dirty="0" smtClean="0"/>
              <a:t> történelmi színekben jelképes ábrázolás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Fábri Zoltán</a:t>
            </a:r>
            <a:endParaRPr lang="hu-HU" sz="2800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485" name="Picture 5" descr="C:\Users\user\Documents\Lucaaa\Fábry_Zoltán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500042"/>
            <a:ext cx="3346034" cy="4469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144</Words>
  <Application>Microsoft Office PowerPoint</Application>
  <PresentationFormat>Diavetítés a képernyőre (4:3 oldalarány)</PresentationFormat>
  <Paragraphs>26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Túra</vt:lpstr>
      <vt:lpstr>Az ember tragédiája  Németh Antal rendezésében</vt:lpstr>
      <vt:lpstr>Németh Antalról…</vt:lpstr>
      <vt:lpstr>1937-es előadás</vt:lpstr>
      <vt:lpstr>Jelmeztervek</vt:lpstr>
      <vt:lpstr>1939-es előadás</vt:lpstr>
      <vt:lpstr>Viski Balázs László által tervezett festmény</vt:lpstr>
      <vt:lpstr>1942-es előadás</vt:lpstr>
      <vt:lpstr>Fábri Zoltán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ember tragédiája  Németh Antal rendezésében</dc:title>
  <dc:creator>user</dc:creator>
  <cp:lastModifiedBy>user</cp:lastModifiedBy>
  <cp:revision>8</cp:revision>
  <dcterms:created xsi:type="dcterms:W3CDTF">2018-04-21T18:27:10Z</dcterms:created>
  <dcterms:modified xsi:type="dcterms:W3CDTF">2018-04-21T19:37:58Z</dcterms:modified>
</cp:coreProperties>
</file>