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60" r:id="rId3"/>
    <p:sldId id="257" r:id="rId4"/>
    <p:sldId id="258" r:id="rId5"/>
    <p:sldId id="256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0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19968-F838-4264-B3F9-13FA4C7F3686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35F01-33E5-460B-B4EB-84116313F4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41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35F01-33E5-460B-B4EB-84116313F4AD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270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7781-F1AD-4309-8436-FB1D7D044309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EECA-A079-4825-AAF6-26BD2A3D08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970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7781-F1AD-4309-8436-FB1D7D044309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EECA-A079-4825-AAF6-26BD2A3D08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337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7781-F1AD-4309-8436-FB1D7D044309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EECA-A079-4825-AAF6-26BD2A3D08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56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7781-F1AD-4309-8436-FB1D7D044309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EECA-A079-4825-AAF6-26BD2A3D08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496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7781-F1AD-4309-8436-FB1D7D044309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EECA-A079-4825-AAF6-26BD2A3D08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708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7781-F1AD-4309-8436-FB1D7D044309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EECA-A079-4825-AAF6-26BD2A3D08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730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7781-F1AD-4309-8436-FB1D7D044309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EECA-A079-4825-AAF6-26BD2A3D08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753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7781-F1AD-4309-8436-FB1D7D044309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EECA-A079-4825-AAF6-26BD2A3D08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57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7781-F1AD-4309-8436-FB1D7D044309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EECA-A079-4825-AAF6-26BD2A3D08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315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7781-F1AD-4309-8436-FB1D7D044309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EECA-A079-4825-AAF6-26BD2A3D08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45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7781-F1AD-4309-8436-FB1D7D044309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EECA-A079-4825-AAF6-26BD2A3D08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012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17781-F1AD-4309-8436-FB1D7D044309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3EECA-A079-4825-AAF6-26BD2A3D08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476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„Érinte elválás, halálnak árnya”</a:t>
            </a:r>
            <a:r>
              <a:rPr lang="hu-HU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hu-HU" sz="2800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hu-HU" sz="18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10889"/>
            <a:ext cx="2380764" cy="39604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zövegdoboz 4"/>
          <p:cNvSpPr txBox="1"/>
          <p:nvPr/>
        </p:nvSpPr>
        <p:spPr>
          <a:xfrm>
            <a:off x="323528" y="5877272"/>
            <a:ext cx="836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cs typeface="Andalus" panose="02020603050405020304"/>
              </a:rPr>
              <a:t>Midőn ezen sort írtam, kedves feleségem elvesztésén jártak a gondolataim.</a:t>
            </a:r>
            <a:endParaRPr lang="hu-HU" sz="2400" b="1" dirty="0">
              <a:cs typeface="Andalus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2403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b="1" dirty="0" smtClean="0">
                <a:latin typeface="Andalus"/>
              </a:rPr>
              <a:t>„Láttam lezúgni nagy napok viharját,</a:t>
            </a:r>
            <a:br>
              <a:rPr lang="hu-HU" sz="2400" b="1" dirty="0" smtClean="0">
                <a:latin typeface="Andalus"/>
              </a:rPr>
            </a:br>
            <a:r>
              <a:rPr lang="hu-HU" sz="2400" b="1" dirty="0" smtClean="0">
                <a:latin typeface="Andalus"/>
              </a:rPr>
              <a:t>Dicsőség, börtön ismerős velem”</a:t>
            </a:r>
            <a:endParaRPr lang="hu-HU" sz="2400" b="1" dirty="0">
              <a:latin typeface="Andalus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464" y="1844824"/>
            <a:ext cx="6563072" cy="34573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zövegdoboz 4"/>
          <p:cNvSpPr txBox="1"/>
          <p:nvPr/>
        </p:nvSpPr>
        <p:spPr>
          <a:xfrm>
            <a:off x="1115616" y="5877272"/>
            <a:ext cx="6881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latin typeface="Andalus"/>
              </a:rPr>
              <a:t>Nagy harcunk  emléke és  a bukás , mely engem is börtönbe juttatott. </a:t>
            </a:r>
            <a:endParaRPr lang="hu-HU" sz="2000" b="1" dirty="0">
              <a:latin typeface="Andalus"/>
            </a:endParaRPr>
          </a:p>
        </p:txBody>
      </p:sp>
    </p:spTree>
    <p:extLst>
      <p:ext uri="{BB962C8B-B14F-4D97-AF65-F5344CB8AC3E}">
        <p14:creationId xmlns:p14="http://schemas.microsoft.com/office/powerpoint/2010/main" val="3641933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54461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hu-HU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„Nem kérdik, az </a:t>
            </a:r>
            <a:r>
              <a:rPr lang="hu-HU" b="1" dirty="0">
                <a:latin typeface="Andalus" panose="02020603050405020304" pitchFamily="18" charset="-78"/>
                <a:cs typeface="Andalus" panose="02020603050405020304" pitchFamily="18" charset="-78"/>
              </a:rPr>
              <a:t>ő</a:t>
            </a:r>
            <a:r>
              <a:rPr lang="hu-HU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sz búcsúzó avarja </a:t>
            </a:r>
            <a:br>
              <a:rPr lang="hu-HU" b="1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Miért halvány, piros vagy fekete.”</a:t>
            </a:r>
          </a:p>
          <a:p>
            <a:pPr marL="0" indent="0" algn="ctr">
              <a:buNone/>
            </a:pPr>
            <a:endParaRPr lang="hu-HU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buNone/>
            </a:pPr>
            <a:endParaRPr lang="hu-HU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buNone/>
            </a:pPr>
            <a:endParaRPr lang="hu-HU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buNone/>
            </a:pPr>
            <a:endParaRPr lang="hu-HU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buNone/>
            </a:pPr>
            <a:endParaRPr lang="hu-HU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buNone/>
            </a:pPr>
            <a:endParaRPr lang="hu-HU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buNone/>
            </a:pPr>
            <a:endParaRPr lang="hu-HU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buNone/>
            </a:pPr>
            <a:endParaRPr lang="hu-HU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buNone/>
            </a:pPr>
            <a:endParaRPr lang="hu-HU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buNone/>
            </a:pPr>
            <a:r>
              <a:rPr lang="hu-HU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Az én költészetem belülről fakadó, ösztönös.</a:t>
            </a:r>
            <a:r>
              <a:rPr lang="hu-HU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hu-HU" b="1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1026" name="Picture 2" descr="D:\User\Pictures\Kata\Gang\Av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808" y="2420888"/>
            <a:ext cx="4452789" cy="2499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2743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\Pictures\Kata\Gang\Kagyló és gyöng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8840"/>
            <a:ext cx="4295910" cy="32407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971600" y="62068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223628" y="557795"/>
            <a:ext cx="6840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„És </a:t>
            </a:r>
            <a:r>
              <a:rPr lang="hu-HU" sz="24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felsohajtnom</a:t>
            </a:r>
            <a:r>
              <a:rPr lang="hu-HU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, veszhet már a kagyló,</a:t>
            </a:r>
          </a:p>
          <a:p>
            <a:pPr algn="ctr"/>
            <a:r>
              <a:rPr lang="hu-HU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A drága gyöngy, mely élni fog, ha kész</a:t>
            </a:r>
            <a:r>
              <a:rPr lang="hu-HU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.”</a:t>
            </a:r>
            <a:endParaRPr lang="hu-HU" sz="2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467544" y="5965319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költő is szenved, mint a kagyló, de amit alkotott, a mű örökre szép marad.</a:t>
            </a:r>
            <a:endParaRPr lang="hu-HU" sz="2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1941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 descr="D:\User\Pictures\Kata\Gang\lo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01" y="1628800"/>
            <a:ext cx="6781800" cy="4210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Szövegdoboz 3"/>
          <p:cNvSpPr txBox="1"/>
          <p:nvPr/>
        </p:nvSpPr>
        <p:spPr>
          <a:xfrm>
            <a:off x="2325325" y="342755"/>
            <a:ext cx="4394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i="0" dirty="0" smtClean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„Tél és tavasz, ifjúság, </a:t>
            </a:r>
            <a:r>
              <a:rPr lang="hu-HU" sz="2000" b="1" i="0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szerelem,</a:t>
            </a:r>
          </a:p>
          <a:p>
            <a:pPr algn="ctr"/>
            <a:r>
              <a:rPr lang="hu-HU" sz="2000" b="1" i="0" dirty="0" smtClean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Míg szent eszmékért ember harcol, érez,</a:t>
            </a:r>
          </a:p>
          <a:p>
            <a:pPr algn="ctr"/>
            <a:r>
              <a:rPr lang="hu-HU" sz="2000" b="1" i="0" dirty="0" err="1" smtClean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Mindebbõl</a:t>
            </a:r>
            <a:r>
              <a:rPr lang="hu-HU" sz="2000" b="1" i="0" dirty="0" smtClean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 osztályrész </a:t>
            </a:r>
            <a:r>
              <a:rPr lang="hu-HU" sz="2000" b="1" i="0" dirty="0" err="1" smtClean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jutand</a:t>
            </a:r>
            <a:r>
              <a:rPr lang="hu-HU" sz="2000" b="1" i="0" dirty="0" smtClean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 nekem.”</a:t>
            </a:r>
            <a:endParaRPr lang="hu-HU" sz="2000" b="1" i="0" dirty="0">
              <a:solidFill>
                <a:srgbClr val="000000"/>
              </a:solidFill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66017" y="6155809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Érdekes! A </a:t>
            </a:r>
            <a:r>
              <a:rPr lang="hu-HU" sz="2000" b="1" smtClean="0">
                <a:latin typeface="Andalus" panose="02020603050405020304" pitchFamily="18" charset="-78"/>
                <a:cs typeface="Andalus" panose="02020603050405020304" pitchFamily="18" charset="-78"/>
              </a:rPr>
              <a:t>Tragédiám ugyanezekkel </a:t>
            </a:r>
            <a:r>
              <a:rPr lang="hu-HU" sz="2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gondolatokkal foglalkozik.</a:t>
            </a:r>
            <a:endParaRPr lang="hu-HU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556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118</Words>
  <Application>Microsoft Office PowerPoint</Application>
  <PresentationFormat>Diavetítés a képernyőre (4:3 oldalarány)</PresentationFormat>
  <Paragraphs>24</Paragraphs>
  <Slides>5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Office-téma</vt:lpstr>
      <vt:lpstr>„Érinte elválás, halálnak árnya” </vt:lpstr>
      <vt:lpstr>„Láttam lezúgni nagy napok viharját, Dicsőség, börtön ismerős velem”</vt:lpstr>
      <vt:lpstr>PowerPoint bemutató</vt:lpstr>
      <vt:lpstr>PowerPoint bemutató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User</dc:creator>
  <cp:lastModifiedBy>user</cp:lastModifiedBy>
  <cp:revision>21</cp:revision>
  <dcterms:created xsi:type="dcterms:W3CDTF">2018-03-06T13:48:22Z</dcterms:created>
  <dcterms:modified xsi:type="dcterms:W3CDTF">2018-03-09T13:19:22Z</dcterms:modified>
</cp:coreProperties>
</file>