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nemzetiszinhaz.hu/hirek/2022/11/az-emberiseg-vagy-az-ember-tragediaja" TargetMode="External"/><Relationship Id="rId3" Type="http://schemas.openxmlformats.org/officeDocument/2006/relationships/hyperlink" Target="http://madach.hu/" TargetMode="External"/><Relationship Id="rId7" Type="http://schemas.openxmlformats.org/officeDocument/2006/relationships/hyperlink" Target="https://nemzetiszinhaz.hu/hirek/2018/09/a-nemzeti-bibliaja-madach-imre-es-az-ember-tragediaja" TargetMode="External"/><Relationship Id="rId2" Type="http://schemas.openxmlformats.org/officeDocument/2006/relationships/hyperlink" Target="https://aszar.hu/aszarrol/oldal/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adach.hu/old/bibl/FEJER.pdf" TargetMode="External"/><Relationship Id="rId5" Type="http://schemas.openxmlformats.org/officeDocument/2006/relationships/hyperlink" Target="https://nemzetikonyvtar.blog.hu/2023/09/28/140_eves_az_ember_tragediaja_7_resz" TargetMode="External"/><Relationship Id="rId4" Type="http://schemas.openxmlformats.org/officeDocument/2006/relationships/hyperlink" Target="https://mitem.hu/aktualis/2022/11/balogh-geza-az-ember-tragediaja-nemzeti-szinhazi-eloadasai-a-diktaturaban-es-a-diktatura-utan" TargetMode="External"/><Relationship Id="rId9" Type="http://schemas.openxmlformats.org/officeDocument/2006/relationships/hyperlink" Target="https://szinhaz.net/wp-content/uploads/pdf/drama/Imre%20Zoltan_Tragedia%201883.pd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FA56F9-C6E3-512E-271B-658F72A53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299" y="457200"/>
            <a:ext cx="7197726" cy="2421464"/>
          </a:xfrm>
        </p:spPr>
        <p:txBody>
          <a:bodyPr/>
          <a:lstStyle/>
          <a:p>
            <a:r>
              <a:rPr lang="hu-HU" dirty="0"/>
              <a:t>Színészek</a:t>
            </a:r>
            <a:br>
              <a:rPr lang="hu-HU" dirty="0"/>
            </a:br>
            <a:r>
              <a:rPr lang="hu-HU" sz="3200" dirty="0" err="1"/>
              <a:t>Radmisok</a:t>
            </a:r>
            <a:r>
              <a:rPr lang="hu-HU" sz="3200" dirty="0"/>
              <a:t>(k)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540A43F-E1A9-47D3-0DC0-20C309997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1" y="2971800"/>
            <a:ext cx="7315200" cy="3429000"/>
          </a:xfrm>
          <a:ln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pPr algn="l"/>
            <a:r>
              <a:rPr lang="hu-HU" dirty="0">
                <a:hlinkClick r:id="rId2"/>
              </a:rPr>
              <a:t>Források: </a:t>
            </a:r>
          </a:p>
          <a:p>
            <a:pPr algn="l"/>
            <a:r>
              <a:rPr lang="hu-HU" dirty="0">
                <a:hlinkClick r:id="rId2"/>
              </a:rPr>
              <a:t>https://aszar.hu/aszarrol/oldal/8</a:t>
            </a:r>
            <a:endParaRPr lang="hu-HU" dirty="0"/>
          </a:p>
          <a:p>
            <a:pPr algn="l"/>
            <a:r>
              <a:rPr lang="hu-HU" dirty="0"/>
              <a:t>Az ember tragédiája a nemzeti Színházban 1883 és 1983 között</a:t>
            </a:r>
          </a:p>
          <a:p>
            <a:pPr algn="l"/>
            <a:r>
              <a:rPr lang="hu-HU" dirty="0"/>
              <a:t>Emlékképek az ember tragédiájából 1883-2002.</a:t>
            </a:r>
          </a:p>
          <a:p>
            <a:pPr algn="l"/>
            <a:r>
              <a:rPr lang="hu-HU" dirty="0">
                <a:hlinkClick r:id="rId3"/>
              </a:rPr>
              <a:t>http://madach.hu/</a:t>
            </a:r>
            <a:endParaRPr lang="hu-HU" dirty="0"/>
          </a:p>
          <a:p>
            <a:pPr algn="l"/>
            <a:r>
              <a:rPr lang="hu-HU" dirty="0">
                <a:hlinkClick r:id="rId4"/>
              </a:rPr>
              <a:t>https://mitem.hu/aktualis/2022/11/balogh-geza-az-ember-tragediaja-nemzeti-szinhazi-eloadasai-a-diktaturaban-es-a-diktatura-utan</a:t>
            </a:r>
            <a:endParaRPr lang="hu-HU" dirty="0"/>
          </a:p>
          <a:p>
            <a:pPr algn="l"/>
            <a:r>
              <a:rPr lang="hu-HU" dirty="0">
                <a:hlinkClick r:id="rId5"/>
              </a:rPr>
              <a:t>https://nemzetikonyvtar.blog.hu/2023/09/28/140_eves_az_ember_tragediaja_7_resz</a:t>
            </a:r>
            <a:endParaRPr lang="hu-HU" dirty="0"/>
          </a:p>
          <a:p>
            <a:pPr algn="l"/>
            <a:r>
              <a:rPr lang="hu-HU" dirty="0">
                <a:hlinkClick r:id="rId6"/>
              </a:rPr>
              <a:t>http://madach.hu/old/bibl/FEJER.pdf</a:t>
            </a:r>
            <a:endParaRPr lang="hu-HU" dirty="0"/>
          </a:p>
          <a:p>
            <a:pPr algn="l"/>
            <a:r>
              <a:rPr lang="hu-HU" dirty="0">
                <a:hlinkClick r:id="rId4"/>
              </a:rPr>
              <a:t>https://mitem.hu/aktualis/2022/11/balogh-geza-az-ember-tragediaja-nemzeti-szinhazi-eloadasai-a-diktaturaban-es-a-diktatura-utan</a:t>
            </a:r>
            <a:endParaRPr lang="hu-HU" dirty="0"/>
          </a:p>
          <a:p>
            <a:pPr algn="l"/>
            <a:r>
              <a:rPr lang="hu-HU" dirty="0">
                <a:hlinkClick r:id="rId7"/>
              </a:rPr>
              <a:t>https://nemzetiszinhaz.hu/hirek/2018/09/a-nemzeti-bibliaja-madach-imre-es-az-ember-tragediaja</a:t>
            </a:r>
            <a:endParaRPr lang="hu-HU" dirty="0"/>
          </a:p>
          <a:p>
            <a:pPr algn="l"/>
            <a:r>
              <a:rPr lang="hu-HU" dirty="0">
                <a:hlinkClick r:id="rId8"/>
              </a:rPr>
              <a:t>https://nemzetiszinhaz.hu/hirek/2022/11/az-emberiseg-vagy-az-ember-tragediaja</a:t>
            </a:r>
            <a:endParaRPr lang="hu-HU" dirty="0"/>
          </a:p>
          <a:p>
            <a:pPr algn="l"/>
            <a:r>
              <a:rPr lang="hu-HU" dirty="0"/>
              <a:t> </a:t>
            </a:r>
            <a:r>
              <a:rPr lang="hu-HU" dirty="0">
                <a:hlinkClick r:id="rId9"/>
              </a:rPr>
              <a:t>https://szinhaz.net/wp-content/uploads/pdf/drama/Imre%20Zoltan_Tragedia%201883.pdf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8515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00CCF6-A31D-66D5-DA38-D716FAF21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főbb szerepei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EB9BABEA-8E10-E081-46D7-53D89FEB4F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1" y="2565400"/>
            <a:ext cx="4999660" cy="2799810"/>
          </a:xfrm>
          <a:prstGeom prst="rect">
            <a:avLst/>
          </a:prstGeo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D461D281-D853-6A2E-0888-B6BE2797A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2065867"/>
            <a:ext cx="4995332" cy="3725334"/>
          </a:xfrm>
        </p:spPr>
        <p:txBody>
          <a:bodyPr/>
          <a:lstStyle/>
          <a:p>
            <a:r>
              <a:rPr lang="hu-HU" dirty="0"/>
              <a:t>Főbb színházi szerepei:</a:t>
            </a:r>
          </a:p>
          <a:p>
            <a:r>
              <a:rPr lang="hu-HU" dirty="0"/>
              <a:t>Lucifer (Madách Imre: Az ember tragédiája)</a:t>
            </a:r>
          </a:p>
          <a:p>
            <a:r>
              <a:rPr lang="hu-HU" dirty="0"/>
              <a:t>Rómeó (Shakespeare: Rómeó és Júlia)</a:t>
            </a:r>
          </a:p>
          <a:p>
            <a:r>
              <a:rPr lang="hu-HU" dirty="0"/>
              <a:t>Ivan </a:t>
            </a:r>
            <a:r>
              <a:rPr lang="hu-HU" dirty="0" err="1"/>
              <a:t>Karamazov</a:t>
            </a:r>
            <a:r>
              <a:rPr lang="hu-HU" dirty="0"/>
              <a:t> (Dosztojevszkij: </a:t>
            </a:r>
            <a:r>
              <a:rPr lang="hu-HU" dirty="0" err="1"/>
              <a:t>Karamazov</a:t>
            </a:r>
            <a:r>
              <a:rPr lang="hu-HU" dirty="0"/>
              <a:t> testvérek)</a:t>
            </a:r>
          </a:p>
          <a:p>
            <a:r>
              <a:rPr lang="hu-HU" dirty="0" err="1"/>
              <a:t>Rogyion</a:t>
            </a:r>
            <a:r>
              <a:rPr lang="hu-HU" dirty="0"/>
              <a:t> </a:t>
            </a:r>
            <a:r>
              <a:rPr lang="hu-HU" dirty="0" err="1"/>
              <a:t>Romanovics</a:t>
            </a:r>
            <a:r>
              <a:rPr lang="hu-HU" dirty="0"/>
              <a:t> Raszkolnyikov (Dosztojevszkij–Kapás Dezső: Bűn és bűnhődés)</a:t>
            </a:r>
          </a:p>
          <a:p>
            <a:r>
              <a:rPr lang="hu-HU" dirty="0"/>
              <a:t>Jupiter (</a:t>
            </a:r>
            <a:r>
              <a:rPr lang="hu-HU" dirty="0" err="1"/>
              <a:t>Amphitryon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4460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CE350C-B511-C479-12E9-556A9921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Ádám - Huszti Péter (1969.)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0C053E-1E8F-B5D5-F734-BF5483D68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1714500"/>
            <a:ext cx="4995334" cy="500380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1944. május 4-én  született, Budapesten.</a:t>
            </a:r>
          </a:p>
          <a:p>
            <a:pPr marL="0" indent="0">
              <a:buNone/>
            </a:pPr>
            <a:r>
              <a:rPr lang="hu-HU" dirty="0"/>
              <a:t>A budapesti II. Rákóczi Ferenc Gimnáziumban érettségizett 1962-ben. 1966-ban végzett a Színház- és Filmművészeti Főiskolán Várkonyi Zoltán osztályában.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57DBB14A-B73B-6B16-CF8B-6F84496CC6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5269" b="54284"/>
          <a:stretch>
            <a:fillRect/>
          </a:stretch>
        </p:blipFill>
        <p:spPr>
          <a:xfrm>
            <a:off x="6510866" y="2141537"/>
            <a:ext cx="5333115" cy="38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2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E7D144-23B0-3E41-8F4F-2AECE6601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1137899" cy="1456267"/>
          </a:xfrm>
        </p:spPr>
        <p:txBody>
          <a:bodyPr/>
          <a:lstStyle/>
          <a:p>
            <a:r>
              <a:rPr lang="hu-HU" dirty="0"/>
              <a:t>Második felesége 1975 óta  - Piros Ildikó Kossuth-díjas színművésznő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F58E4EEF-0F40-DFB3-BE05-218ED1D7BA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1" y="2042449"/>
            <a:ext cx="3657600" cy="4567451"/>
          </a:xfrm>
          <a:prstGeom prst="rect">
            <a:avLst/>
          </a:prstGeo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7D897C0D-9B4D-A2CD-DB00-A7390D3CE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5399" y="5346700"/>
            <a:ext cx="3171827" cy="1168400"/>
          </a:xfrm>
        </p:spPr>
        <p:txBody>
          <a:bodyPr/>
          <a:lstStyle/>
          <a:p>
            <a:pPr marL="0" indent="0">
              <a:buNone/>
            </a:pPr>
            <a:r>
              <a:rPr lang="hu-HU" dirty="0" err="1"/>
              <a:t>Dőry</a:t>
            </a:r>
            <a:r>
              <a:rPr lang="hu-HU" dirty="0"/>
              <a:t> Virág – az első felesége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BAF9C25-0AF0-386D-3CE3-027D7AB17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49" y="2286000"/>
            <a:ext cx="4609488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18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F14E69-F457-3D71-B2EC-2CB9E32C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Szakmai életút, főbb szerepei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3CE3FB4-DF2B-6AA5-77E4-8BE2E40A2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Színház: Pályafutását 1966-ban a Madách Színháznál kezdte, amelynek évtizedekig meghatározó tagja volt. 2003-tól a Soproni Petőfi Színház, 2008-tól a </a:t>
            </a:r>
            <a:r>
              <a:rPr lang="hu-HU" dirty="0" err="1"/>
              <a:t>Turay</a:t>
            </a:r>
            <a:r>
              <a:rPr lang="hu-HU" dirty="0"/>
              <a:t> Ida Színház társulatához is kötődött.</a:t>
            </a:r>
          </a:p>
          <a:p>
            <a:r>
              <a:rPr lang="hu-HU" dirty="0"/>
              <a:t>Vezetői szerepek: 1989 és 1994 között a Madách Kamaraszínház művészeti vezetője volt. 2002-ben mindössze egy hétig a Nemzeti Színház igazgatója volt, de lemondott.</a:t>
            </a:r>
          </a:p>
          <a:p>
            <a:r>
              <a:rPr lang="hu-HU" dirty="0"/>
              <a:t>Oktatás: 1974-től tanít a Színház- és Filmművészeti Egyetemen (SZFE), ahol 1994 és 2001 között a rektori tisztséget is betöltötte. Jelenleg az egyetem professor emeritusa.</a:t>
            </a:r>
          </a:p>
        </p:txBody>
      </p:sp>
    </p:spTree>
    <p:extLst>
      <p:ext uri="{BB962C8B-B14F-4D97-AF65-F5344CB8AC3E}">
        <p14:creationId xmlns:p14="http://schemas.microsoft.com/office/powerpoint/2010/main" val="984561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7825C2-A973-F212-ABC3-B6D86C84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977900"/>
          </a:xfrm>
        </p:spPr>
        <p:txBody>
          <a:bodyPr/>
          <a:lstStyle/>
          <a:p>
            <a:r>
              <a:rPr lang="hu-HU" dirty="0"/>
              <a:t>Éva – Jászai Mari (1883.)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41422D-58F2-ECF8-7ACE-C97ED1AD9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1587500"/>
            <a:ext cx="4995334" cy="5092700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1850. február 24-én született Ászáron. </a:t>
            </a:r>
          </a:p>
          <a:p>
            <a:r>
              <a:rPr lang="hu-HU" dirty="0"/>
              <a:t>Mari még öt éves sem volt, amikor árvaságra jutott.</a:t>
            </a:r>
          </a:p>
          <a:p>
            <a:r>
              <a:rPr lang="hu-HU" dirty="0"/>
              <a:t>11 éves korábban kocsmai dolgozónak adják, onnan Bécsbe viszik pesztonkának, majd Pestre kerül egy vendéglő tulajdonosrokonhoz, azután pedig egy cirkuszos családhoz cselédnek. A cirkusszal együtt Ausztriába sodródik, ahol hamarosan egy magyar markotányos lesz a kenyéradó gazdája.</a:t>
            </a:r>
          </a:p>
          <a:p>
            <a:r>
              <a:rPr lang="hu-HU" dirty="0"/>
              <a:t>Alig 16 éves, amikor egészen közelről tapasztalja meg a háború okozta kegyetlen fizikai szenvedést, a testi-lelki szennyet. A </a:t>
            </a:r>
            <a:r>
              <a:rPr lang="hu-HU" dirty="0" err="1"/>
              <a:t>königgrätzi</a:t>
            </a:r>
            <a:r>
              <a:rPr lang="hu-HU" dirty="0"/>
              <a:t> csatatéren tanúsított helytállásáért, bátorságáért elismerő oklevelet és 300 Ft. jutalmat kapott.</a:t>
            </a:r>
          </a:p>
          <a:p>
            <a:r>
              <a:rPr lang="hu-HU" dirty="0"/>
              <a:t>Megszökik otthonról , s beáll Hubay Gusztáv színtársulatához, 7 esztendős fejjel megkezdi színészi pályafutását.</a:t>
            </a:r>
          </a:p>
          <a:p>
            <a:r>
              <a:rPr lang="hu-HU" dirty="0"/>
              <a:t>Férjhez megy 1869-ben Kassai Vidorhoz, aki szintén a Népszínház művésze.</a:t>
            </a:r>
          </a:p>
          <a:p>
            <a:r>
              <a:rPr lang="da-DK" dirty="0"/>
              <a:t>1926. október 5-én Budapesten halt</a:t>
            </a:r>
            <a:r>
              <a:rPr lang="hu-HU" dirty="0"/>
              <a:t> meg.</a:t>
            </a:r>
            <a:r>
              <a:rPr lang="da-DK" dirty="0"/>
              <a:t> </a:t>
            </a:r>
            <a:endParaRPr lang="hu-HU" dirty="0"/>
          </a:p>
          <a:p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586157B2-AE50-253C-4794-E8ACE3367D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4500" y="235637"/>
            <a:ext cx="3644900" cy="641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62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D50A40-4ED5-EEEF-B21E-E5DCD4FF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863600"/>
          </a:xfrm>
        </p:spPr>
        <p:txBody>
          <a:bodyPr/>
          <a:lstStyle/>
          <a:p>
            <a:r>
              <a:rPr lang="hu-HU" dirty="0"/>
              <a:t>Szakmai életút, főbb szerepei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CAD3F9E-5F84-B18A-BAE7-8E2993179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1320800"/>
            <a:ext cx="4995334" cy="553720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1867. Hubay Gusztáv színtársulata</a:t>
            </a:r>
          </a:p>
          <a:p>
            <a:r>
              <a:rPr lang="hu-HU" dirty="0"/>
              <a:t>1868. Budán, a népszínházban játszik egy mondatos szerepeket </a:t>
            </a:r>
            <a:r>
              <a:rPr lang="hu-HU" dirty="0" err="1"/>
              <a:t>Bényei</a:t>
            </a:r>
            <a:r>
              <a:rPr lang="hu-HU" dirty="0"/>
              <a:t> István társulatában</a:t>
            </a:r>
          </a:p>
          <a:p>
            <a:r>
              <a:rPr lang="hu-HU" dirty="0"/>
              <a:t>1870. Kolozsvárra, </a:t>
            </a:r>
            <a:r>
              <a:rPr lang="hu-HU" dirty="0" err="1"/>
              <a:t>Fehérváry</a:t>
            </a:r>
            <a:r>
              <a:rPr lang="hu-HU" dirty="0"/>
              <a:t> Antal színházához szerződik.</a:t>
            </a:r>
          </a:p>
          <a:p>
            <a:r>
              <a:rPr lang="hu-HU" dirty="0"/>
              <a:t>1872-től a Nemzeti Színház tagja.</a:t>
            </a:r>
          </a:p>
          <a:p>
            <a:r>
              <a:rPr lang="hu-HU" dirty="0"/>
              <a:t>1900. április 1-től egy évig a Vígszínház tagja. </a:t>
            </a:r>
          </a:p>
          <a:p>
            <a:r>
              <a:rPr lang="hu-HU" dirty="0"/>
              <a:t>1901. április 13-tól újra a Nemzeti Színház színpadán játszik, mint örökös tag.</a:t>
            </a:r>
          </a:p>
          <a:p>
            <a:r>
              <a:rPr lang="hu-HU" dirty="0"/>
              <a:t>1909-ben a Petőfi Társaság tagjává választják.</a:t>
            </a:r>
          </a:p>
          <a:p>
            <a:r>
              <a:rPr lang="es-ES" dirty="0"/>
              <a:t>1915-ben neki ítélik oda a Kisfaludy Társaság Greguss-díját.</a:t>
            </a:r>
            <a:endParaRPr lang="hu-HU" dirty="0"/>
          </a:p>
          <a:p>
            <a:r>
              <a:rPr lang="hu-HU" dirty="0"/>
              <a:t>Mérhetetlenül gazdag pályája legemlékezetesebb szerepei: az Antigoné, Médeia, Élektra, Kleopátra, Lady Macbeth, </a:t>
            </a:r>
            <a:r>
              <a:rPr lang="hu-HU" dirty="0" err="1"/>
              <a:t>Volumnia</a:t>
            </a:r>
            <a:r>
              <a:rPr lang="hu-HU" dirty="0"/>
              <a:t>, </a:t>
            </a:r>
            <a:r>
              <a:rPr lang="hu-HU" dirty="0" err="1"/>
              <a:t>Goneril</a:t>
            </a:r>
            <a:r>
              <a:rPr lang="hu-HU" dirty="0"/>
              <a:t>, Phaedra, Stuart Mária, Erzsébet, Margit királyné, Gertrudis, Mirigy és Éva voltak. Az „Ember </a:t>
            </a:r>
            <a:r>
              <a:rPr lang="hu-HU" dirty="0" err="1"/>
              <a:t>tragédiájá</a:t>
            </a:r>
            <a:r>
              <a:rPr lang="hu-HU" dirty="0"/>
              <a:t>”-ban ő volt az első Éva.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51EC5700-717C-C5C3-9380-F85847ACE2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1930401"/>
            <a:ext cx="6444512" cy="380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94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08CC6D-E49D-CDBD-B672-5CDEE3724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3594099" cy="1456267"/>
          </a:xfrm>
        </p:spPr>
        <p:txBody>
          <a:bodyPr/>
          <a:lstStyle/>
          <a:p>
            <a:r>
              <a:rPr lang="hu-HU" dirty="0"/>
              <a:t>Jászai Mari-díj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E1BE29-BF3C-FA3D-C303-C36E6237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3429000"/>
            <a:ext cx="4330699" cy="321310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Jászai Mari-díj a legmagasabb rangú magyar állami színművészeti kitüntetés, amelyet 1953-ban alapítottak a kimagasló színészi, rendezői és színházművészeti teljesítmények elismerésére. Általában évente, a nemzeti ünnephez (március 15.) kapcsolódva adják át. A </a:t>
            </a:r>
            <a:r>
              <a:rPr lang="hu-HU" dirty="0" err="1"/>
              <a:t>díjazottak</a:t>
            </a:r>
            <a:r>
              <a:rPr lang="hu-HU" dirty="0"/>
              <a:t> pénzjutalomban is részesülnek.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0A2314A-C4F5-0CEF-1C0C-C00BFB53CED3}"/>
              </a:ext>
            </a:extLst>
          </p:cNvPr>
          <p:cNvSpPr txBox="1"/>
          <p:nvPr/>
        </p:nvSpPr>
        <p:spPr>
          <a:xfrm>
            <a:off x="5254626" y="609600"/>
            <a:ext cx="6096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2026-ban </a:t>
            </a:r>
            <a:r>
              <a:rPr lang="hu-HU" dirty="0" err="1"/>
              <a:t>díjazottak</a:t>
            </a:r>
            <a:r>
              <a:rPr lang="hu-HU" dirty="0"/>
              <a:t>:</a:t>
            </a:r>
          </a:p>
          <a:p>
            <a:endParaRPr lang="hu-HU" dirty="0"/>
          </a:p>
          <a:p>
            <a:r>
              <a:rPr lang="hu-HU" dirty="0"/>
              <a:t>CZAKÓ JULIANNA, a Thália Színház színművésze,</a:t>
            </a:r>
          </a:p>
          <a:p>
            <a:r>
              <a:rPr lang="hu-HU" dirty="0"/>
              <a:t>EMBER MÁRK, az Erkel Színház színművésze,</a:t>
            </a:r>
          </a:p>
          <a:p>
            <a:r>
              <a:rPr lang="hu-HU" dirty="0"/>
              <a:t>GUBIK PETRA színművész, énekes előadóművész,</a:t>
            </a:r>
          </a:p>
          <a:p>
            <a:r>
              <a:rPr lang="hu-HU" dirty="0"/>
              <a:t>KATONA KINGA, a Nemzeti Színház színművésze,</a:t>
            </a:r>
          </a:p>
          <a:p>
            <a:r>
              <a:rPr lang="hu-HU" dirty="0"/>
              <a:t>KÉRI KITTY színművész, rendező, a Magyar Agrár- és Élettudományi Egyetem Rippl-Rónai Művészeti Intézet Színházi Tanszék tanszékvezetője, művésztanár,</a:t>
            </a:r>
          </a:p>
          <a:p>
            <a:r>
              <a:rPr lang="hu-HU" dirty="0"/>
              <a:t>KISS DIÁNA, a Budapesti Operettszínház színművésze, a Magyar Állami Operaház operaénekese,</a:t>
            </a:r>
          </a:p>
          <a:p>
            <a:r>
              <a:rPr lang="hu-HU" dirty="0"/>
              <a:t>LAKLÓTH ALADÁR, a Pécsi Nemzeti Színház színművésze,</a:t>
            </a:r>
          </a:p>
          <a:p>
            <a:r>
              <a:rPr lang="hu-HU" dirty="0"/>
              <a:t>TÖRŐCSIK FRANCISKA színművész.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8D89309-4248-E92F-2E6F-51BA08D1F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87" y="167587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91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DBE15A-5A3A-CDCE-2947-C0A052CA9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1" y="544247"/>
            <a:ext cx="6684167" cy="1456267"/>
          </a:xfrm>
        </p:spPr>
        <p:txBody>
          <a:bodyPr>
            <a:normAutofit fontScale="90000"/>
          </a:bodyPr>
          <a:lstStyle/>
          <a:p>
            <a:r>
              <a:rPr lang="hu-HU" dirty="0"/>
              <a:t>Lucifer – Alföldi Róbert  - színész, műsorvezető, rendező (2002.)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CBF0E8-A593-3FA6-9BFE-CD2EBF85B8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1967. november 22-én született Kalocsán.</a:t>
            </a:r>
          </a:p>
          <a:p>
            <a:r>
              <a:rPr lang="hu-HU" dirty="0"/>
              <a:t>Zenei általános iskolába járt, hegedülni és zongorázni is tanult. Már kiskorában elhatározta, hogy színész lesz. </a:t>
            </a:r>
          </a:p>
          <a:p>
            <a:r>
              <a:rPr lang="hu-HU" dirty="0"/>
              <a:t>A szentesi Horváth Mihály Gimnázium drámatagozatán folytatta a tanulmányait.</a:t>
            </a:r>
          </a:p>
          <a:p>
            <a:r>
              <a:rPr lang="hu-HU" dirty="0"/>
              <a:t>Elsőre felvették a Színház- és Filmművészeti Főiskola </a:t>
            </a:r>
            <a:r>
              <a:rPr lang="hu-HU" dirty="0" err="1"/>
              <a:t>Horvai</a:t>
            </a:r>
            <a:r>
              <a:rPr lang="hu-HU" dirty="0"/>
              <a:t> István által vezetett színész szakára, ahol tanulmányait egy év – akkoriban kötelező – sorkatonai szolgálat letöltése után, 1987-ben kezdte meg.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B925263E-014A-258A-2DA1-69C8BE7DA4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42968" y="452024"/>
            <a:ext cx="4098132" cy="616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12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B3CBD7-E31B-03EA-9A9D-70ACC637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4749799" cy="1456267"/>
          </a:xfrm>
        </p:spPr>
        <p:txBody>
          <a:bodyPr/>
          <a:lstStyle/>
          <a:p>
            <a:pPr algn="ctr"/>
            <a:r>
              <a:rPr lang="hu-HU" dirty="0"/>
              <a:t>Szakmai életút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019EB16-E274-3EE2-A1DA-9E98E19BF6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1992 – 2000. a Vígszínház tagja, ahol a legnagyobb szerepek is megtalálták, de 1995 óta rendezéssel is foglalkozik. </a:t>
            </a:r>
          </a:p>
          <a:p>
            <a:r>
              <a:rPr lang="hu-HU" dirty="0"/>
              <a:t>2000-2006. között szabadúszó színész, illetve televíziós műsorvezető </a:t>
            </a:r>
          </a:p>
          <a:p>
            <a:r>
              <a:rPr lang="hu-HU" dirty="0"/>
              <a:t>2006.  és 2008. között a Bárka Színház igazgatója</a:t>
            </a:r>
          </a:p>
          <a:p>
            <a:r>
              <a:rPr lang="hu-HU" dirty="0"/>
              <a:t>2008. és 2013. között a Nemzeti Színház igazgatója</a:t>
            </a:r>
          </a:p>
          <a:p>
            <a:r>
              <a:rPr lang="hu-HU" dirty="0"/>
              <a:t>2013 óta szabadúszó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ECBE034F-B2FA-D333-FC45-A7042E7B1F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6402" y="532315"/>
            <a:ext cx="3848098" cy="578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46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gi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{2ED899CC-A57B-4B90-B1D2-6F9762828B66}TFb5ae2469-0bae-4978-b0e0-39dd046150ff369e546c-473e5a7b2afa</Template>
  <TotalTime>491</TotalTime>
  <Words>866</Words>
  <Application>Microsoft Office PowerPoint</Application>
  <PresentationFormat>Szélesvásznú</PresentationFormat>
  <Paragraphs>70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Égi</vt:lpstr>
      <vt:lpstr>Színészek Radmisok(k) </vt:lpstr>
      <vt:lpstr>Ádám - Huszti Péter (1969.)</vt:lpstr>
      <vt:lpstr>Második felesége 1975 óta  - Piros Ildikó Kossuth-díjas színművésznő</vt:lpstr>
      <vt:lpstr>Szakmai életút, főbb szerepei</vt:lpstr>
      <vt:lpstr>Éva – Jászai Mari (1883.)</vt:lpstr>
      <vt:lpstr>Szakmai életút, főbb szerepei</vt:lpstr>
      <vt:lpstr>Jászai Mari-díj</vt:lpstr>
      <vt:lpstr>Lucifer – Alföldi Róbert  - színész, műsorvezető, rendező (2002.)</vt:lpstr>
      <vt:lpstr>Szakmai életút</vt:lpstr>
      <vt:lpstr>főbb szerepei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Gabriella L. Laszlo</dc:creator>
  <cp:lastModifiedBy>Gabriella L. Laszlo</cp:lastModifiedBy>
  <cp:revision>2</cp:revision>
  <dcterms:created xsi:type="dcterms:W3CDTF">2026-04-16T19:59:02Z</dcterms:created>
  <dcterms:modified xsi:type="dcterms:W3CDTF">2026-04-19T19:35:06Z</dcterms:modified>
</cp:coreProperties>
</file>