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90B161-DAEB-4AEF-BEAE-7710F768E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3E9BFFA-D89B-4DA9-9B41-31A02B7EF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A3AE25-D95C-4776-B217-937BDCE3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E3F1B7-2E10-4B60-9B0E-09BE6A3A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923C140-0B75-46DF-83A5-FA954342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627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3F710E-84C7-482E-9EAE-854CFAA6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5C83FBE-DF19-4D7F-887A-2D945BD8F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E9931A-C0F2-4CAA-BFDD-AD5367F4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38173F-94CB-4E0B-8705-BA05B8AE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E9E393-7414-4227-BE44-3935FF81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28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0B075EF-0DA8-4716-87B8-75E27445B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490BBC1-C7A5-402B-AE8D-76A4E61C8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6BC4A9-106B-4857-BD9F-C32DEE58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2AF5DD-FC71-49C2-87A0-9B1ED0DF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D3386A1-D55B-461D-9203-0B50E1F2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49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16A008-54B9-41E4-A084-2336DB10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2615CE-A4BD-4495-9E07-8AD55AC4D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D86C04-25E7-4EB9-9736-1A94E58F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0EA4D4-162A-4744-8E6B-B9DF39AC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DA4C752-23EA-405F-A5FF-E5472DB9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02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5FD30D-7004-4476-9AF7-D3C13105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25F523A-8342-4A3C-A9C7-584694AC8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48910A-13BC-41AB-8682-5CE6E1FB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6AD9C65-E7B8-44CE-9119-8FC441F7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3C0112-9718-467E-BA8D-82C2B870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334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8B8212-5044-4BBD-9C0D-AEC03463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57789F-F021-4869-99B8-AFFA26DE4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A6878C0-AA63-4B0C-A544-8CAF5BE70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E2F799-8C45-429D-9218-33831C7D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2511BB1-30DF-4F62-9CA3-805FC970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FB7D609-81A9-4DEF-804E-53F97BF2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04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4754ED-EED4-414E-9A23-8F53EF7A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35D0EE6-4796-402D-B9FA-67F57AC55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2CA366F-12CC-4E8E-A4F5-FF0F316CE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FD8D619-1A4E-4E5E-AA9F-A13CBD42C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7D55620-8D08-441E-9BDE-F3891A65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67A0731-74C0-453A-9948-3B8D0511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A4FF1D2-66C4-4473-8CF1-D7856E3C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ED37DDB-461A-460A-9E57-A90602AC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180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1F7DC1-7D14-47F3-BBAD-94834BBD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E43D6B9-9929-42F4-AFB2-37C7F121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0D03F4-B1A8-40EB-BC19-5EF0219A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92E5F8E-56FE-4F1B-B323-D6FD2621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41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BBD0EF5-ACC5-4711-9D83-8613CA1F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6C7B5CD-B90C-4193-A155-50C2A07C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4DC0351-092D-4068-B72B-0D7C3222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54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8D33B0-7D2D-4921-B1B6-F5AD6097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5362E2-7702-4A26-8900-A9502B75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B6B5CD-668B-4806-8677-CD66E91AC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9F798AA-2832-4B90-95D0-2B0F1D79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0FDD3AE-B8EE-43FD-98E4-C98B9B16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CD98B64-4624-42F8-981D-2CCEE070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6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2E6315-CE63-4FFD-B505-C5771F2B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3A44C8E-3EC7-4412-993A-D202B63A1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A0EBD8E-1689-4011-8747-D820D62D9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865A4DC-47B0-4589-A573-3344B762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CC83F3-C1DE-4812-B4F9-DE8C2CA6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5D6C827-48D7-46DF-9B25-AAD8BC1D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7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787CA7B-70D5-4DCA-8C83-B48AE42F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50AA090-5BB2-42C1-958E-3569921BA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7F0CD3-BB64-415F-9AA1-FD21E61B1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8D38-8F34-4C27-897E-BAFD94088E17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4EEBE60-41C0-4C74-87E1-3352D44D6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6128F6-4D88-4C4B-824B-2005828A0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DF2F-3949-4433-926A-38D0A1225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9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7DD11D-8C2F-4796-BF19-CC603351D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13240">
            <a:off x="1395897" y="1508225"/>
            <a:ext cx="9276521" cy="1230590"/>
          </a:xfrm>
        </p:spPr>
        <p:txBody>
          <a:bodyPr/>
          <a:lstStyle/>
          <a:p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Vojtina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 Ars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poetikája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26F31DF-2F18-4DE1-A22C-F3345654C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085254">
            <a:off x="2975658" y="2689821"/>
            <a:ext cx="9144000" cy="1655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„ Tele vagyok, dallal vagyok tele,</a:t>
            </a:r>
          </a:p>
          <a:p>
            <a:pPr>
              <a:spcBef>
                <a:spcPts val="0"/>
              </a:spcBef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Nem, mint virággal a rét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kebele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Nem mint sugárral, csillaggal az ég…”</a:t>
            </a:r>
          </a:p>
        </p:txBody>
      </p:sp>
    </p:spTree>
    <p:extLst>
      <p:ext uri="{BB962C8B-B14F-4D97-AF65-F5344CB8AC3E}">
        <p14:creationId xmlns:p14="http://schemas.microsoft.com/office/powerpoint/2010/main" val="31378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4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6A9380F-6AB4-4351-AFF4-F28B37B2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581" y="3955774"/>
            <a:ext cx="3869635" cy="290222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5F2540A-1E30-4873-B09C-0B665686513B}"/>
              </a:ext>
            </a:extLst>
          </p:cNvPr>
          <p:cNvSpPr txBox="1"/>
          <p:nvPr/>
        </p:nvSpPr>
        <p:spPr>
          <a:xfrm>
            <a:off x="2035025" y="1113182"/>
            <a:ext cx="7765774" cy="303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D567168-9565-4386-A88E-7898218D73C8}"/>
              </a:ext>
            </a:extLst>
          </p:cNvPr>
          <p:cNvSpPr txBox="1"/>
          <p:nvPr/>
        </p:nvSpPr>
        <p:spPr>
          <a:xfrm>
            <a:off x="2438400" y="2630556"/>
            <a:ext cx="6944139" cy="95410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„ De a hazáról... Úgy van, a haza!</a:t>
            </a:r>
            <a:br>
              <a:rPr 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Zengjen felőle hát a dal, nosza!...”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E0409C4-ADDE-4A12-B838-21950D45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42" y="4323972"/>
            <a:ext cx="3930366" cy="252740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8790C77-0FEF-4D4A-8895-68C46BE38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13" y="4173814"/>
            <a:ext cx="3412559" cy="268418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89CAA8D-4FD0-48C8-A2CD-75E10B4BD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13" y="8463"/>
            <a:ext cx="3367434" cy="240531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C0A9DD3-FDD1-4871-8D8F-95E16A9FE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021" y="8463"/>
            <a:ext cx="3880408" cy="258693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E800DEA-C4BF-483E-9BE4-0B1398DD3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8722" y="8463"/>
            <a:ext cx="3594494" cy="2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5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F883F9A-0E8F-4094-B701-78F2A0863ACA}"/>
              </a:ext>
            </a:extLst>
          </p:cNvPr>
          <p:cNvSpPr txBox="1"/>
          <p:nvPr/>
        </p:nvSpPr>
        <p:spPr>
          <a:xfrm>
            <a:off x="2321653" y="3062516"/>
            <a:ext cx="61092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>
                <a:latin typeface="Lucida Calligraphy" panose="03010101010101010101" pitchFamily="66" charset="0"/>
              </a:rPr>
              <a:t>„</a:t>
            </a:r>
            <a:r>
              <a:rPr lang="hu-HU" sz="2800" i="1" dirty="0">
                <a:solidFill>
                  <a:schemeClr val="bg1"/>
                </a:solidFill>
                <a:latin typeface="Lucida Calligraphy" panose="03010101010101010101" pitchFamily="66" charset="0"/>
              </a:rPr>
              <a:t>Költő hazudj, de rajt’ ne fogjanak”; Mert van egy példa, hogy: a sánta eb... A sánta költő még keservesebb.”</a:t>
            </a:r>
          </a:p>
        </p:txBody>
      </p:sp>
    </p:spTree>
    <p:extLst>
      <p:ext uri="{BB962C8B-B14F-4D97-AF65-F5344CB8AC3E}">
        <p14:creationId xmlns:p14="http://schemas.microsoft.com/office/powerpoint/2010/main" val="2136256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EDD3F97-73C9-495B-9C00-AC22ACBDECDF}"/>
              </a:ext>
            </a:extLst>
          </p:cNvPr>
          <p:cNvSpPr txBox="1"/>
          <p:nvPr/>
        </p:nvSpPr>
        <p:spPr>
          <a:xfrm>
            <a:off x="463826" y="1258957"/>
            <a:ext cx="4333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„ E hűtlen hívség, mely szebbít, nagyít - Sulykot, bizony, nem egyszer elhajít: Ez </a:t>
            </a:r>
            <a:r>
              <a:rPr lang="hu-H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alkonysúgár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, mely az árnyakat, E köd, mely nőteti a tárgyakat; E fénytörődés átlátszó habon, E zöld, esős lég egy május-napon; Ez önmagánál szebb, dicsőbb természet: Egyszóval... a költészet.”</a:t>
            </a:r>
          </a:p>
        </p:txBody>
      </p:sp>
    </p:spTree>
    <p:extLst>
      <p:ext uri="{BB962C8B-B14F-4D97-AF65-F5344CB8AC3E}">
        <p14:creationId xmlns:p14="http://schemas.microsoft.com/office/powerpoint/2010/main" val="4028624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AB14132-0ECD-4915-BD94-CC8F26093BA7}"/>
              </a:ext>
            </a:extLst>
          </p:cNvPr>
          <p:cNvSpPr txBox="1"/>
          <p:nvPr/>
        </p:nvSpPr>
        <p:spPr>
          <a:xfrm rot="21418658">
            <a:off x="3262558" y="2061658"/>
            <a:ext cx="67718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„ Idea: eszme. Nem szó, nem modor.</a:t>
            </a:r>
            <a:br>
              <a:rPr lang="hu-H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hu-H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Azt hát fejezzen ki vers, kép, szobor…”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BEA839F-72B9-4A4E-BB3F-724CD766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3532">
            <a:off x="2002972" y="4404476"/>
            <a:ext cx="3001681" cy="22483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2096CC0-1D17-4957-B1E7-5508DE358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4533">
            <a:off x="6400801" y="3932714"/>
            <a:ext cx="4019096" cy="269895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02CF36C-119C-4A34-ADF8-DE0B87B8F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688" y="4264276"/>
            <a:ext cx="3635409" cy="20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46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118</Words>
  <Application>Microsoft Office PowerPoint</Application>
  <PresentationFormat>Szélesvásznú</PresentationFormat>
  <Paragraphs>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Lucida Calligraphy</vt:lpstr>
      <vt:lpstr>Lucida Handwriting</vt:lpstr>
      <vt:lpstr>Office-téma</vt:lpstr>
      <vt:lpstr>Vojtina Ars poetikája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Hencz Laura</dc:creator>
  <cp:lastModifiedBy>Hencz Laura</cp:lastModifiedBy>
  <cp:revision>10</cp:revision>
  <dcterms:created xsi:type="dcterms:W3CDTF">2018-03-10T17:09:42Z</dcterms:created>
  <dcterms:modified xsi:type="dcterms:W3CDTF">2018-03-10T19:08:34Z</dcterms:modified>
</cp:coreProperties>
</file>