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FA1F-8CC8-48AC-8479-DB9F742A804B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887-C68D-4488-B497-DE9CF3F111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2992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FA1F-8CC8-48AC-8479-DB9F742A804B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887-C68D-4488-B497-DE9CF3F111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335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FA1F-8CC8-48AC-8479-DB9F742A804B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887-C68D-4488-B497-DE9CF3F111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997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FA1F-8CC8-48AC-8479-DB9F742A804B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887-C68D-4488-B497-DE9CF3F111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483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FA1F-8CC8-48AC-8479-DB9F742A804B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887-C68D-4488-B497-DE9CF3F111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0229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FA1F-8CC8-48AC-8479-DB9F742A804B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887-C68D-4488-B497-DE9CF3F111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7628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FA1F-8CC8-48AC-8479-DB9F742A804B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887-C68D-4488-B497-DE9CF3F111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5086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FA1F-8CC8-48AC-8479-DB9F742A804B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887-C68D-4488-B497-DE9CF3F111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8220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FA1F-8CC8-48AC-8479-DB9F742A804B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887-C68D-4488-B497-DE9CF3F111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133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FA1F-8CC8-48AC-8479-DB9F742A804B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887-C68D-4488-B497-DE9CF3F111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276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FA1F-8CC8-48AC-8479-DB9F742A804B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887-C68D-4488-B497-DE9CF3F111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334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DFA1F-8CC8-48AC-8479-DB9F742A804B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28887-C68D-4488-B497-DE9CF3F111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02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212116" y="673253"/>
            <a:ext cx="7979884" cy="1268297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hu-HU" sz="8000" dirty="0">
                <a:solidFill>
                  <a:schemeClr val="bg1"/>
                </a:solidFill>
                <a:latin typeface="Freestyle Script" panose="030804020302050B0404" pitchFamily="66" charset="0"/>
              </a:rPr>
              <a:t>Útravaló verseimmel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-1476375" y="5202238"/>
            <a:ext cx="9144000" cy="1655762"/>
          </a:xfrm>
        </p:spPr>
        <p:txBody>
          <a:bodyPr>
            <a:normAutofit/>
          </a:bodyPr>
          <a:lstStyle/>
          <a:p>
            <a:r>
              <a:rPr lang="hu-HU" sz="4400" i="1" dirty="0">
                <a:solidFill>
                  <a:schemeClr val="bg1"/>
                </a:solidFill>
                <a:latin typeface="Freestyle Script" panose="030804020302050B0404" pitchFamily="66" charset="0"/>
              </a:rPr>
              <a:t>„Ragyogó csillagom is volt elég”</a:t>
            </a:r>
            <a:endParaRPr lang="hu-H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41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23000">
              <a:schemeClr val="accent1">
                <a:lumMod val="7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337" y="0"/>
            <a:ext cx="6276663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B9DBE720-CB2E-4274-A49C-5A0CCA97DA09}"/>
              </a:ext>
            </a:extLst>
          </p:cNvPr>
          <p:cNvSpPr txBox="1"/>
          <p:nvPr/>
        </p:nvSpPr>
        <p:spPr>
          <a:xfrm>
            <a:off x="106018" y="2186607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>
                <a:latin typeface="Freestyle Script" panose="030804020302050B0404" pitchFamily="66" charset="0"/>
              </a:rPr>
              <a:t>„ Tündérek </a:t>
            </a:r>
            <a:r>
              <a:rPr lang="hu-HU" sz="4400" dirty="0" err="1">
                <a:latin typeface="Freestyle Script" panose="030804020302050B0404" pitchFamily="66" charset="0"/>
              </a:rPr>
              <a:t>játsztak</a:t>
            </a:r>
            <a:r>
              <a:rPr lang="hu-HU" sz="4400" dirty="0">
                <a:latin typeface="Freestyle Script" panose="030804020302050B0404" pitchFamily="66" charset="0"/>
              </a:rPr>
              <a:t> vélem napsugárban,  </a:t>
            </a:r>
            <a:r>
              <a:rPr lang="hu-HU" sz="4400" dirty="0">
                <a:solidFill>
                  <a:schemeClr val="bg1"/>
                </a:solidFill>
                <a:latin typeface="Freestyle Script" panose="030804020302050B0404" pitchFamily="66" charset="0"/>
              </a:rPr>
              <a:t>Kisértetekkel jártam sírmez</a:t>
            </a:r>
            <a:r>
              <a:rPr lang="hu-H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ő</a:t>
            </a:r>
            <a:r>
              <a:rPr lang="hu-HU" sz="4400" dirty="0">
                <a:solidFill>
                  <a:schemeClr val="bg1"/>
                </a:solidFill>
                <a:latin typeface="Freestyle Script" panose="030804020302050B0404" pitchFamily="66" charset="0"/>
              </a:rPr>
              <a:t>n. ”</a:t>
            </a:r>
            <a:br>
              <a:rPr lang="hu-HU" sz="4400" dirty="0"/>
            </a:b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350594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7781">
            <a:off x="237207" y="147972"/>
            <a:ext cx="4243388" cy="304199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5429470" y="5680307"/>
            <a:ext cx="6215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i="1" dirty="0">
                <a:latin typeface="Freestyle Script" panose="030804020302050B0404" pitchFamily="66" charset="0"/>
              </a:rPr>
              <a:t>„Láttam lezúgni nagy napok viharját”</a:t>
            </a:r>
            <a:endParaRPr lang="hu-HU" sz="4800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F2ADFCDF-B74B-4E09-B844-44264B12D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2775">
            <a:off x="6650108" y="2280799"/>
            <a:ext cx="5058168" cy="316331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2418">
            <a:off x="3784887" y="218070"/>
            <a:ext cx="5268829" cy="3178024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08C1913-3909-4B4C-9F4F-A7E65E81AA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788">
            <a:off x="2622683" y="2538327"/>
            <a:ext cx="4286250" cy="29527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1483">
            <a:off x="263451" y="1985961"/>
            <a:ext cx="3038242" cy="389274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53024">
            <a:off x="8287326" y="135017"/>
            <a:ext cx="28575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94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001000" y="5288340"/>
            <a:ext cx="3843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i="1" dirty="0">
                <a:latin typeface="Freestyle Script" panose="030804020302050B0404" pitchFamily="66" charset="0"/>
              </a:rPr>
              <a:t>„Ó, bár gyöngy lenne mindenik dalocskám,”</a:t>
            </a:r>
          </a:p>
        </p:txBody>
      </p:sp>
    </p:spTree>
    <p:extLst>
      <p:ext uri="{BB962C8B-B14F-4D97-AF65-F5344CB8AC3E}">
        <p14:creationId xmlns:p14="http://schemas.microsoft.com/office/powerpoint/2010/main" val="32543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28700" y="5943600"/>
            <a:ext cx="1034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i="1" dirty="0">
                <a:solidFill>
                  <a:schemeClr val="bg1"/>
                </a:solidFill>
                <a:latin typeface="Freestyle Script" panose="030804020302050B0404" pitchFamily="66" charset="0"/>
              </a:rPr>
              <a:t>„</a:t>
            </a:r>
            <a:r>
              <a:rPr lang="hu-HU" sz="6000" i="1" dirty="0">
                <a:latin typeface="Freestyle Script" panose="030804020302050B0404" pitchFamily="66" charset="0"/>
              </a:rPr>
              <a:t> </a:t>
            </a:r>
            <a:r>
              <a:rPr lang="hu-HU" sz="6000" dirty="0">
                <a:solidFill>
                  <a:schemeClr val="bg1"/>
                </a:solidFill>
                <a:latin typeface="Freestyle Script" panose="030804020302050B0404" pitchFamily="66" charset="0"/>
              </a:rPr>
              <a:t>Szót kölcsönözni tudna énekem…”</a:t>
            </a:r>
          </a:p>
        </p:txBody>
      </p:sp>
    </p:spTree>
    <p:extLst>
      <p:ext uri="{BB962C8B-B14F-4D97-AF65-F5344CB8AC3E}">
        <p14:creationId xmlns:p14="http://schemas.microsoft.com/office/powerpoint/2010/main" val="641195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37</Words>
  <Application>Microsoft Office PowerPoint</Application>
  <PresentationFormat>Szélesvásznú</PresentationFormat>
  <Paragraphs>6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Freestyle Script</vt:lpstr>
      <vt:lpstr>Office-téma</vt:lpstr>
      <vt:lpstr>Útravaló verseimmel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Útravaló verseimmel</dc:title>
  <dc:creator>10.g osztály</dc:creator>
  <cp:lastModifiedBy>Hencz Laura</cp:lastModifiedBy>
  <cp:revision>10</cp:revision>
  <dcterms:created xsi:type="dcterms:W3CDTF">2018-03-10T13:39:25Z</dcterms:created>
  <dcterms:modified xsi:type="dcterms:W3CDTF">2018-03-10T17:24:51Z</dcterms:modified>
</cp:coreProperties>
</file>